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59" r:id="rId5"/>
    <p:sldId id="260" r:id="rId6"/>
    <p:sldId id="273" r:id="rId7"/>
    <p:sldId id="281" r:id="rId8"/>
    <p:sldId id="282" r:id="rId9"/>
    <p:sldId id="276" r:id="rId10"/>
    <p:sldId id="27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29344-ED2E-461E-BBB6-451283FD8962}" v="99" dt="2023-02-26T22:25:53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" userId="27a1f09b5485e3e2" providerId="LiveId" clId="{87684605-9F2B-4714-805A-21DCBEE4B01A}"/>
    <pc:docChg chg="undo custSel modSld">
      <pc:chgData name="Juan" userId="27a1f09b5485e3e2" providerId="LiveId" clId="{87684605-9F2B-4714-805A-21DCBEE4B01A}" dt="2023-02-05T23:02:26.772" v="96" actId="26606"/>
      <pc:docMkLst>
        <pc:docMk/>
      </pc:docMkLst>
      <pc:sldChg chg="addSp delSp modSp mod modMedia setBg delAnim setClrOvrMap">
        <pc:chgData name="Juan" userId="27a1f09b5485e3e2" providerId="LiveId" clId="{87684605-9F2B-4714-805A-21DCBEE4B01A}" dt="2023-02-05T22:56:01.606" v="57" actId="255"/>
        <pc:sldMkLst>
          <pc:docMk/>
          <pc:sldMk cId="3651251486" sldId="256"/>
        </pc:sldMkLst>
        <pc:spChg chg="mod">
          <ac:chgData name="Juan" userId="27a1f09b5485e3e2" providerId="LiveId" clId="{87684605-9F2B-4714-805A-21DCBEE4B01A}" dt="2023-02-05T22:56:01.606" v="57" actId="255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3" creationId="{76B5E315-C208-479B-A6B8-0DCBEF2B5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8" creationId="{6F5A5072-7B47-4D32-B52A-4EBBF590B8A5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9" creationId="{C1DD1A8A-57D5-4A81-AD04-532B043C5611}"/>
          </ac:spMkLst>
        </pc:spChg>
        <pc:spChg chg="add del">
          <ac:chgData name="Juan" userId="27a1f09b5485e3e2" providerId="LiveId" clId="{87684605-9F2B-4714-805A-21DCBEE4B01A}" dt="2023-02-05T22:54:25.015" v="29" actId="26606"/>
          <ac:spMkLst>
            <pc:docMk/>
            <pc:sldMk cId="3651251486" sldId="256"/>
            <ac:spMk id="10" creationId="{2643BE6C-86B7-4AB9-91E8-9B5DB45AC8EA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11" creationId="{007891EC-4501-44ED-A8C8-B11B6DB767AB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2" creationId="{6016219D-510E-4184-9090-6D5578A87BD1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3" creationId="{9715DAF0-AE1B-46C9-8A6B-DB2AA05AB91D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4" creationId="{AFF4A713-7B75-4B21-90D7-5AB19547C728}"/>
          </ac:spMkLst>
        </pc:spChg>
        <pc:spChg chg="add del">
          <ac:chgData name="Juan" userId="27a1f09b5485e3e2" providerId="LiveId" clId="{87684605-9F2B-4714-805A-21DCBEE4B01A}" dt="2023-02-05T22:54:55.024" v="43" actId="26606"/>
          <ac:spMkLst>
            <pc:docMk/>
            <pc:sldMk cId="3651251486" sldId="256"/>
            <ac:spMk id="15" creationId="{71B2258F-86CA-4D4D-8270-BC05FCDEB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6" creationId="{DC631C0B-6DA6-4E57-8231-CE32B3434A7E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8" creationId="{C29501E6-A978-4A61-9689-9085AF97A53A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19" creationId="{C8320351-9FA2-4A26-885B-BB8F3E4902D2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0" creationId="{A3363022-C969-41E9-8EB2-E4C94908C1FA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1" creationId="{8D1AD6B3-BE88-4CEB-BA17-790657CC4729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24" creationId="{68CD2EFB-78C2-4C6E-A6B9-4ED12FAD5B99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6" creationId="{1ACA2EA0-FFD3-42EC-9406-B595015ED96E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7" creationId="{D5288BCE-665C-472A-8C43-664BCFA31E43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8" creationId="{46C57131-53A7-4C1A-BEA8-25F06A06AD2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29" creationId="{2A8AA5BC-4F7A-4226-8F99-6D824B226A97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0" creationId="{934F1179-B481-4F9E-BCA3-AFB972070F83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1" creationId="{827DC2C4-B485-428A-BF4A-472D2967F47F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2" creationId="{EE04B5EB-F158-4507-90DD-BD23620C7CC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34" creationId="{5BC87C3E-1040-4EE4-9BDB-9537F7A1B335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8" creationId="{FFD48BC7-DC40-47DE-87EE-9F4B6ECB9ABB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9" creationId="{E502BBC7-2C76-46F3-BC24-5985BC13DB88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0" creationId="{C7F28D52-2A5F-4D23-81AE-7CB8B591C7AF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1" creationId="{3629484E-3792-4B3D-89AD-7C8A1ED0E0D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3" creationId="{B26EE4FD-480F-42A5-9FEB-DA630457CFB7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4" creationId="{A187062F-BE14-42FC-B06A-607DB23849C3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5" creationId="{731FE21B-2A45-4BF5-8B03-E1234198877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6" creationId="{2DC5A94D-79ED-48F5-9DC5-96CBB507CEC8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7" creationId="{93A3D4BE-AF25-4F9A-9C29-1145CCE24A28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49" creationId="{4522B21E-B2B9-4C72-9A71-C87EFD137480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0" creationId="{5EB7D2A2-F448-44D4-938C-DC84CBCB3B1E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1" creationId="{871AEA07-1E14-44B4-8E55-64EF049CD66F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4" creationId="{6F5A5072-7B47-4D32-B52A-4EBBF590B8A5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5" creationId="{9715DAF0-AE1B-46C9-8A6B-DB2AA05AB91D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6" creationId="{6016219D-510E-4184-9090-6D5578A87BD1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7" creationId="{AFF4A713-7B75-4B21-90D7-5AB19547C728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8" creationId="{DC631C0B-6DA6-4E57-8231-CE32B3434A7E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9" creationId="{C29501E6-A978-4A61-9689-9085AF97A53A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1" creationId="{1ACA2EA0-FFD3-42EC-9406-B595015ED96E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2" creationId="{D5288BCE-665C-472A-8C43-664BCFA31E43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3" creationId="{46C57131-53A7-4C1A-BEA8-25F06A06AD29}"/>
          </ac:spMkLst>
        </pc:spChg>
        <pc:grpChg chg="add del">
          <ac:chgData name="Juan" userId="27a1f09b5485e3e2" providerId="LiveId" clId="{87684605-9F2B-4714-805A-21DCBEE4B01A}" dt="2023-02-05T22:54:31.470" v="33" actId="26606"/>
          <ac:grpSpMkLst>
            <pc:docMk/>
            <pc:sldMk cId="3651251486" sldId="256"/>
            <ac:grpSpMk id="23" creationId="{89D1390B-7E13-4B4F-9CB2-391063412E54}"/>
          </ac:grpSpMkLst>
        </pc:grpChg>
        <pc:picChg chg="add del mod">
          <ac:chgData name="Juan" userId="27a1f09b5485e3e2" providerId="LiveId" clId="{87684605-9F2B-4714-805A-21DCBEE4B01A}" dt="2023-02-05T22:54:53.117" v="41" actId="26606"/>
          <ac:picMkLst>
            <pc:docMk/>
            <pc:sldMk cId="3651251486" sldId="256"/>
            <ac:picMk id="5" creationId="{6D7C2330-3940-D744-F9AB-907C7FEEF700}"/>
          </ac:picMkLst>
        </pc:picChg>
        <pc:picChg chg="add del">
          <ac:chgData name="Juan" userId="27a1f09b5485e3e2" providerId="LiveId" clId="{87684605-9F2B-4714-805A-21DCBEE4B01A}" dt="2023-02-05T22:54:25.015" v="29" actId="26606"/>
          <ac:picMkLst>
            <pc:docMk/>
            <pc:sldMk cId="3651251486" sldId="256"/>
            <ac:picMk id="7" creationId="{76AAFEE6-69F9-E06B-CCD8-16A9B01C2A94}"/>
          </ac:picMkLst>
        </pc:picChg>
        <pc:picChg chg="add del">
          <ac:chgData name="Juan" userId="27a1f09b5485e3e2" providerId="LiveId" clId="{87684605-9F2B-4714-805A-21DCBEE4B01A}" dt="2023-02-05T22:54:55.024" v="43" actId="26606"/>
          <ac:picMkLst>
            <pc:docMk/>
            <pc:sldMk cId="3651251486" sldId="256"/>
            <ac:picMk id="17" creationId="{088959F7-76D8-0893-2678-6E9E0AA23FE4}"/>
          </ac:picMkLst>
        </pc:picChg>
        <pc:picChg chg="add del">
          <ac:chgData name="Juan" userId="27a1f09b5485e3e2" providerId="LiveId" clId="{87684605-9F2B-4714-805A-21DCBEE4B01A}" dt="2023-02-05T22:54:31.470" v="33" actId="26606"/>
          <ac:picMkLst>
            <pc:docMk/>
            <pc:sldMk cId="3651251486" sldId="256"/>
            <ac:picMk id="22" creationId="{89F2B24A-60B8-1B06-CBE2-2A91ACE7630B}"/>
          </ac:picMkLst>
        </pc:picChg>
        <pc:picChg chg="add del">
          <ac:chgData name="Juan" userId="27a1f09b5485e3e2" providerId="LiveId" clId="{87684605-9F2B-4714-805A-21DCBEE4B01A}" dt="2023-02-05T22:55:03.073" v="45" actId="26606"/>
          <ac:picMkLst>
            <pc:docMk/>
            <pc:sldMk cId="3651251486" sldId="256"/>
            <ac:picMk id="25" creationId="{3B9DCDB1-5EE1-4D84-B5A8-ED7E92A1D0B3}"/>
          </ac:picMkLst>
        </pc:pic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3" creationId="{911DBBF1-3229-4BD9-B3D1-B4CA571E7431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5" creationId="{42CDBECE-872A-4C73-9DC1-BB4E805E2CF5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6" creationId="{F5CD5A0B-CDD7-427C-AA42-2EECFDFA1811}"/>
          </ac:cxnSpMkLst>
        </pc:cxnChg>
        <pc:cxnChg chg="add del">
          <ac:chgData name="Juan" userId="27a1f09b5485e3e2" providerId="LiveId" clId="{87684605-9F2B-4714-805A-21DCBEE4B01A}" dt="2023-02-05T22:55:22.391" v="53" actId="26606"/>
          <ac:cxnSpMkLst>
            <pc:docMk/>
            <pc:sldMk cId="3651251486" sldId="256"/>
            <ac:cxnSpMk id="52" creationId="{F7C8EA93-3210-4C62-99E9-153C275E3A87}"/>
          </ac:cxnSpMkLst>
        </pc:cxnChg>
      </pc:sldChg>
      <pc:sldChg chg="addSp delSp modSp mod setBg setClrOvrMap">
        <pc:chgData name="Juan" userId="27a1f09b5485e3e2" providerId="LiveId" clId="{87684605-9F2B-4714-805A-21DCBEE4B01A}" dt="2023-02-05T22:57:41.418" v="68" actId="26606"/>
        <pc:sldMkLst>
          <pc:docMk/>
          <pc:sldMk cId="1880678406" sldId="257"/>
        </pc:sldMkLst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" creationId="{05AD07EA-4B74-4BFA-A23D-5147B6A28FC4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11" creationId="{D1EA859B-E555-4109-94F3-6700E046E008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5" creationId="{7A5F0580-5EE9-419F-96EE-B6529EF6E7D0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6" creationId="{9AA72BD9-2C5A-4EDC-931F-5AA08EACA0F3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8" creationId="{DD3981AC-7B61-4947-BCF3-F7AA7FA385B9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9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28.790" v="65" actId="26606"/>
          <ac:spMkLst>
            <pc:docMk/>
            <pc:sldMk cId="1880678406" sldId="257"/>
            <ac:spMk id="21" creationId="{28FF88A3-8EBC-4142-8CC2-EBE257ED6C90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7" creationId="{94E4D846-3AFC-4F86-8C35-24B0542A269D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9" creationId="{284781B9-12CB-45C3-907A-9ED93FF72C6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0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1" creationId="{7A5F0580-5EE9-419F-96EE-B6529EF6E7D0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3" creationId="{04812C46-200A-4DEB-A05E-3ED6C68C2387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5" creationId="{D1EA859B-E555-4109-94F3-6700E046E008}"/>
          </ac:spMkLst>
        </pc:spChg>
        <pc:grpChg chg="add del">
          <ac:chgData name="Juan" userId="27a1f09b5485e3e2" providerId="LiveId" clId="{87684605-9F2B-4714-805A-21DCBEE4B01A}" dt="2023-02-05T22:57:28.790" v="65" actId="26606"/>
          <ac:grpSpMkLst>
            <pc:docMk/>
            <pc:sldMk cId="1880678406" sldId="257"/>
            <ac:grpSpMk id="23" creationId="{27D8A815-1B1F-4DB5-A03C-F4987CF0CB0F}"/>
          </ac:grpSpMkLst>
        </pc:grpChg>
        <pc:picChg chg="add del">
          <ac:chgData name="Juan" userId="27a1f09b5485e3e2" providerId="LiveId" clId="{87684605-9F2B-4714-805A-21DCBEE4B01A}" dt="2023-02-05T22:56:53.231" v="59" actId="26606"/>
          <ac:picMkLst>
            <pc:docMk/>
            <pc:sldMk cId="1880678406" sldId="257"/>
            <ac:picMk id="5" creationId="{73B764A7-CCB9-73C6-C132-81EBF1330328}"/>
          </ac:picMkLst>
        </pc:picChg>
        <pc:picChg chg="add del">
          <ac:chgData name="Juan" userId="27a1f09b5485e3e2" providerId="LiveId" clId="{87684605-9F2B-4714-805A-21DCBEE4B01A}" dt="2023-02-05T22:57:00.983" v="61" actId="26606"/>
          <ac:picMkLst>
            <pc:docMk/>
            <pc:sldMk cId="1880678406" sldId="257"/>
            <ac:picMk id="13" creationId="{6C1E68C6-6051-24C4-FCE9-0F948A2E57EE}"/>
          </ac:picMkLst>
        </pc:picChg>
        <pc:picChg chg="add del">
          <ac:chgData name="Juan" userId="27a1f09b5485e3e2" providerId="LiveId" clId="{87684605-9F2B-4714-805A-21DCBEE4B01A}" dt="2023-02-05T22:57:21.615" v="63" actId="26606"/>
          <ac:picMkLst>
            <pc:docMk/>
            <pc:sldMk cId="1880678406" sldId="257"/>
            <ac:picMk id="17" creationId="{20F56242-C64B-A08B-FDCC-3260787A6391}"/>
          </ac:picMkLst>
        </pc:picChg>
        <pc:picChg chg="add del">
          <ac:chgData name="Juan" userId="27a1f09b5485e3e2" providerId="LiveId" clId="{87684605-9F2B-4714-805A-21DCBEE4B01A}" dt="2023-02-05T22:57:28.790" v="65" actId="26606"/>
          <ac:picMkLst>
            <pc:docMk/>
            <pc:sldMk cId="1880678406" sldId="257"/>
            <ac:picMk id="22" creationId="{2C03EF76-E5A5-0A3A-E1D0-216222049840}"/>
          </ac:picMkLst>
        </pc:picChg>
        <pc:picChg chg="add del">
          <ac:chgData name="Juan" userId="27a1f09b5485e3e2" providerId="LiveId" clId="{87684605-9F2B-4714-805A-21DCBEE4B01A}" dt="2023-02-05T22:57:41.324" v="67" actId="26606"/>
          <ac:picMkLst>
            <pc:docMk/>
            <pc:sldMk cId="1880678406" sldId="257"/>
            <ac:picMk id="28" creationId="{AD423507-B21F-0C0A-F92D-36D82DA5F028}"/>
          </ac:picMkLst>
        </pc:picChg>
        <pc:picChg chg="add">
          <ac:chgData name="Juan" userId="27a1f09b5485e3e2" providerId="LiveId" clId="{87684605-9F2B-4714-805A-21DCBEE4B01A}" dt="2023-02-05T22:57:41.418" v="68" actId="26606"/>
          <ac:picMkLst>
            <pc:docMk/>
            <pc:sldMk cId="1880678406" sldId="257"/>
            <ac:picMk id="34" creationId="{73B764A7-CCB9-73C6-C132-81EBF1330328}"/>
          </ac:picMkLst>
        </pc:picChg>
        <pc:cxnChg chg="add del">
          <ac:chgData name="Juan" userId="27a1f09b5485e3e2" providerId="LiveId" clId="{87684605-9F2B-4714-805A-21DCBEE4B01A}" dt="2023-02-05T22:57:00.983" v="61" actId="26606"/>
          <ac:cxnSpMkLst>
            <pc:docMk/>
            <pc:sldMk cId="1880678406" sldId="257"/>
            <ac:cxnSpMk id="14" creationId="{A7F400EE-A8A5-48AF-B4D6-291B52C6F0B0}"/>
          </ac:cxnSpMkLst>
        </pc:cxnChg>
      </pc:sldChg>
      <pc:sldChg chg="addSp delSp modSp mod setBg">
        <pc:chgData name="Juan" userId="27a1f09b5485e3e2" providerId="LiveId" clId="{87684605-9F2B-4714-805A-21DCBEE4B01A}" dt="2023-02-05T23:01:08.122" v="84" actId="26606"/>
        <pc:sldMkLst>
          <pc:docMk/>
          <pc:sldMk cId="3306958798" sldId="258"/>
        </pc:sldMkLst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3" creationId="{905A42CE-FCD3-41B9-A629-5F3C6031F3C0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6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7" creationId="{DB17E863-922E-4C26-BD64-E8FD41D28661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8" creationId="{E777E57D-6A88-4B5B-A068-2BA7FF4E8CCA}"/>
          </ac:spMkLst>
        </pc:spChg>
        <pc:spChg chg="add del">
          <ac:chgData name="Juan" userId="27a1f09b5485e3e2" providerId="LiveId" clId="{87684605-9F2B-4714-805A-21DCBEE4B01A}" dt="2023-02-05T22:58:01.315" v="70" actId="26606"/>
          <ac:spMkLst>
            <pc:docMk/>
            <pc:sldMk cId="3306958798" sldId="258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0" creationId="{F7117410-A2A4-4085-9ADC-46744551DBD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1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2" creationId="{99F74EB5-E547-4FB4-95F5-BCC788F3C4A0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4" creationId="{047BFA19-D45E-416B-A404-7AF2F3F27017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6" creationId="{8E0105E7-23DB-4CF2-8258-FF47C7620F6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8" creationId="{074B4F7D-14B2-478B-8BF5-01E4E0C5D263}"/>
          </ac:spMkLst>
        </pc:spChg>
        <pc:picChg chg="add del">
          <ac:chgData name="Juan" userId="27a1f09b5485e3e2" providerId="LiveId" clId="{87684605-9F2B-4714-805A-21DCBEE4B01A}" dt="2023-02-05T22:58:01.315" v="70" actId="26606"/>
          <ac:picMkLst>
            <pc:docMk/>
            <pc:sldMk cId="3306958798" sldId="258"/>
            <ac:picMk id="5" creationId="{736C5418-FC5B-C9E1-B732-88A5737809C5}"/>
          </ac:picMkLst>
        </pc:picChg>
      </pc:sldChg>
      <pc:sldChg chg="addSp delSp modSp mod setBg">
        <pc:chgData name="Juan" userId="27a1f09b5485e3e2" providerId="LiveId" clId="{87684605-9F2B-4714-805A-21DCBEE4B01A}" dt="2023-02-05T23:01:14.828" v="85" actId="26606"/>
        <pc:sldMkLst>
          <pc:docMk/>
          <pc:sldMk cId="427023157" sldId="259"/>
        </pc:sldMkLst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" creationId="{7FEAE391-6366-4E20-A14E-0ECFAEA8029A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8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0" creationId="{047BFA19-D45E-416B-A404-7AF2F3F27017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2" creationId="{8E0105E7-23DB-4CF2-8258-FF47C7620F6E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4" creationId="{074B4F7D-14B2-478B-8BF5-01E4E0C5D263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6" creationId="{7A62E32F-BB65-43A8-8EB5-92346890E549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7" creationId="{827B839B-9ADE-406B-8590-F1CAEDED45A1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8" creationId="{14E91B64-9FCC-451E-AFB4-A827D6329367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9" creationId="{CFE45BF0-46DB-408C-B5F7-7B11716805D4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0" creationId="{2AEBC8F2-97B1-41B4-93F1-2D289E197FBA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1" creationId="{472E3A19-F5D5-48FC-BB9C-48C2F68F598B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3" creationId="{CBB2B1F0-0DD6-4744-9A46-7A344FB48E40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4" creationId="{52D502E5-F6B4-4D58-B4AE-FC466FF15EE8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5" creationId="{9DECDBF4-02B6-4BB4-B65B-B8107AD6A9E8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7" creationId="{DAF1966E-FD40-4A4A-B61B-C4DF7FA05F06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8" creationId="{047BFA19-D45E-416B-A404-7AF2F3F27017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9" creationId="{8E0105E7-23DB-4CF2-8258-FF47C7620F6E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30" creationId="{074B4F7D-14B2-478B-8BF5-01E4E0C5D263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5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7" creationId="{DB17E863-922E-4C26-BD64-E8FD41D28661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2" creationId="{DAF1966E-FD40-4A4A-B61B-C4DF7FA05F06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4" creationId="{047BFA19-D45E-416B-A404-7AF2F3F27017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6" creationId="{8E0105E7-23DB-4CF2-8258-FF47C7620F6E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8" creationId="{074B4F7D-14B2-478B-8BF5-01E4E0C5D263}"/>
          </ac:spMkLst>
        </pc:spChg>
      </pc:sldChg>
      <pc:sldChg chg="addSp delSp modSp mod">
        <pc:chgData name="Juan" userId="27a1f09b5485e3e2" providerId="LiveId" clId="{87684605-9F2B-4714-805A-21DCBEE4B01A}" dt="2023-02-05T23:02:17.285" v="95" actId="26606"/>
        <pc:sldMkLst>
          <pc:docMk/>
          <pc:sldMk cId="2788217980" sldId="260"/>
        </pc:sldMkLst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2:59:51.694" v="81" actId="26606"/>
          <ac:spMkLst>
            <pc:docMk/>
            <pc:sldMk cId="2788217980" sldId="260"/>
            <ac:spMk id="14" creationId="{1A95671B-3CC6-4792-9114-B74FAEA224E6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19" creationId="{2B97F24A-32CE-4C1C-A50D-3016B394DCFB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1" creationId="{6357EC4F-235E-4222-A36F-C7878ACE37F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6" creationId="{5C9B446A-6343-4E56-90BA-061E4DDF0FFB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8" creationId="{3EC72A1B-03D3-499C-B4BF-AC68EEC22B10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0" creationId="{216322C2-3CF0-4D33-BF90-3F384CF6D23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2" creationId="{55D4142C-5077-457F-A6AD-3FECFDB39685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4" creationId="{7A5F0580-5EE9-419F-96EE-B6529EF6E7D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6" creationId="{0288C6B4-AFC3-407F-A595-EFFD38D4CCAF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7" creationId="{CF236821-17FE-429B-8D2C-08E13A64EA4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8" creationId="{C0BDBCD2-E081-43AB-9119-C55465E59757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9" creationId="{98E79BE4-34FE-485A-98A5-92CE8F7C4743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40" creationId="{7A5F0580-5EE9-419F-96EE-B6529EF6E7D0}"/>
          </ac:spMkLst>
        </pc:spChg>
        <pc:picChg chg="mod">
          <ac:chgData name="Juan" userId="27a1f09b5485e3e2" providerId="LiveId" clId="{87684605-9F2B-4714-805A-21DCBEE4B01A}" dt="2023-02-05T23:02:17.285" v="95" actId="26606"/>
          <ac:picMkLst>
            <pc:docMk/>
            <pc:sldMk cId="2788217980" sldId="260"/>
            <ac:picMk id="5" creationId="{8773E770-A60E-88BD-8422-C7D96CCE9F91}"/>
          </ac:picMkLst>
        </pc:picChg>
      </pc:sldChg>
      <pc:sldChg chg="addSp delSp modSp mod">
        <pc:chgData name="Juan" userId="27a1f09b5485e3e2" providerId="LiveId" clId="{87684605-9F2B-4714-805A-21DCBEE4B01A}" dt="2023-02-05T23:01:58.498" v="92" actId="26606"/>
        <pc:sldMkLst>
          <pc:docMk/>
          <pc:sldMk cId="3895322110" sldId="264"/>
        </pc:sldMkLst>
        <pc:spChg chg="mo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" creationId="{DB2A7252-6823-44F9-B464-D7A15D12BB65}"/>
          </ac:spMkLst>
        </pc:spChg>
        <pc:spChg chg="mod or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0:08.901" v="82" actId="26606"/>
          <ac:spMkLst>
            <pc:docMk/>
            <pc:sldMk cId="3895322110" sldId="264"/>
            <ac:spMk id="19" creationId="{1A95671B-3CC6-4792-9114-B74FAEA224E6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4" creationId="{2B97F24A-32CE-4C1C-A50D-3016B394DCFB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6" creationId="{6357EC4F-235E-4222-A36F-C7878ACE37F2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8" creationId="{058A14AF-9FB5-4CC7-BA35-E8E85D3EDF0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9" creationId="{3A9A4357-BD1D-4622-A4FE-766E6AB8DE84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0" creationId="{E659831F-0D9A-4C63-9EBB-8435B85A440F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1" creationId="{92468898-5A6E-4D55-85EC-308E785EE06C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3" creationId="{3E23A947-2D45-4208-AE2B-64948C87A3EB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5" creationId="{E5BBB0F9-6A59-4D02-A9C7-A2D6516684C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7" creationId="{E6995CE5-F890-4ABA-82A2-26507CE8D2A3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39" creationId="{743AA782-23D1-4521-8CAD-47662984AA08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40" creationId="{71877DBC-BB60-40F0-AC93-2ACDBAAE60CE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2" creationId="{0288C6B4-AFC3-407F-A595-EFFD38D4CCAF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3" creationId="{CF236821-17FE-429B-8D2C-08E13A64EA40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4" creationId="{C0BDBCD2-E081-43AB-9119-C55465E59757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5" creationId="{98E79BE4-34FE-485A-98A5-92CE8F7C4743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6" creationId="{7A5F0580-5EE9-419F-96EE-B6529EF6E7D0}"/>
          </ac:spMkLst>
        </pc:spChg>
        <pc:picChg chg="mod">
          <ac:chgData name="Juan" userId="27a1f09b5485e3e2" providerId="LiveId" clId="{87684605-9F2B-4714-805A-21DCBEE4B01A}" dt="2023-02-05T23:01:58.498" v="92" actId="26606"/>
          <ac:picMkLst>
            <pc:docMk/>
            <pc:sldMk cId="3895322110" sldId="264"/>
            <ac:picMk id="6" creationId="{55CEB016-2ACD-8D98-6070-CEE69167628D}"/>
          </ac:picMkLst>
        </pc:picChg>
      </pc:sldChg>
      <pc:sldChg chg="addSp delSp modSp mod">
        <pc:chgData name="Juan" userId="27a1f09b5485e3e2" providerId="LiveId" clId="{87684605-9F2B-4714-805A-21DCBEE4B01A}" dt="2023-02-05T23:02:26.772" v="96" actId="26606"/>
        <pc:sldMkLst>
          <pc:docMk/>
          <pc:sldMk cId="1517347857" sldId="265"/>
        </pc:sldMkLst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4" creationId="{1A95671B-3CC6-4792-9114-B74FAEA224E6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9" creationId="{0288C6B4-AFC3-407F-A595-EFFD38D4CCAF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1" creationId="{CF236821-17FE-429B-8D2C-08E13A64EA40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3" creationId="{C0BDBCD2-E081-43AB-9119-C55465E59757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5" creationId="{98E79BE4-34FE-485A-98A5-92CE8F7C4743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7" creationId="{7A5F0580-5EE9-419F-96EE-B6529EF6E7D0}"/>
          </ac:spMkLst>
        </pc:spChg>
        <pc:picChg chg="mod">
          <ac:chgData name="Juan" userId="27a1f09b5485e3e2" providerId="LiveId" clId="{87684605-9F2B-4714-805A-21DCBEE4B01A}" dt="2023-02-05T23:02:26.772" v="96" actId="26606"/>
          <ac:picMkLst>
            <pc:docMk/>
            <pc:sldMk cId="1517347857" sldId="265"/>
            <ac:picMk id="5" creationId="{A9CCDA1B-336E-0154-D1E1-4789FAE93209}"/>
          </ac:picMkLst>
        </pc:picChg>
      </pc:sldChg>
      <pc:sldChg chg="delSp modSp mod">
        <pc:chgData name="Juan" userId="27a1f09b5485e3e2" providerId="LiveId" clId="{87684605-9F2B-4714-805A-21DCBEE4B01A}" dt="2023-02-05T22:52:42.639" v="1" actId="478"/>
        <pc:sldMkLst>
          <pc:docMk/>
          <pc:sldMk cId="3519907946" sldId="271"/>
        </pc:sldMkLst>
        <pc:spChg chg="del mod">
          <ac:chgData name="Juan" userId="27a1f09b5485e3e2" providerId="LiveId" clId="{87684605-9F2B-4714-805A-21DCBEE4B01A}" dt="2023-02-05T22:52:42.639" v="1" actId="478"/>
          <ac:spMkLst>
            <pc:docMk/>
            <pc:sldMk cId="3519907946" sldId="271"/>
            <ac:spMk id="4" creationId="{F2793410-F35B-99EB-AB5B-4E50D59C6196}"/>
          </ac:spMkLst>
        </pc:spChg>
      </pc:sldChg>
      <pc:sldChg chg="delSp modSp mod">
        <pc:chgData name="Juan" userId="27a1f09b5485e3e2" providerId="LiveId" clId="{87684605-9F2B-4714-805A-21DCBEE4B01A}" dt="2023-02-05T22:52:51.142" v="3" actId="478"/>
        <pc:sldMkLst>
          <pc:docMk/>
          <pc:sldMk cId="3849318851" sldId="272"/>
        </pc:sldMkLst>
        <pc:spChg chg="del mod">
          <ac:chgData name="Juan" userId="27a1f09b5485e3e2" providerId="LiveId" clId="{87684605-9F2B-4714-805A-21DCBEE4B01A}" dt="2023-02-05T22:52:51.142" v="3" actId="478"/>
          <ac:spMkLst>
            <pc:docMk/>
            <pc:sldMk cId="3849318851" sldId="272"/>
            <ac:spMk id="4" creationId="{F2793410-F35B-99EB-AB5B-4E50D59C6196}"/>
          </ac:spMkLst>
        </pc:spChg>
      </pc:sldChg>
    </pc:docChg>
  </pc:docChgLst>
  <pc:docChgLst>
    <pc:chgData name="Juan" userId="27a1f09b5485e3e2" providerId="LiveId" clId="{8E029344-ED2E-461E-BBB6-451283FD8962}"/>
    <pc:docChg chg="undo custSel addSld delSld modSld">
      <pc:chgData name="Juan" userId="27a1f09b5485e3e2" providerId="LiveId" clId="{8E029344-ED2E-461E-BBB6-451283FD8962}" dt="2023-02-26T22:26:02.894" v="1828" actId="20577"/>
      <pc:docMkLst>
        <pc:docMk/>
      </pc:docMkLst>
      <pc:sldChg chg="modSp mod">
        <pc:chgData name="Juan" userId="27a1f09b5485e3e2" providerId="LiveId" clId="{8E029344-ED2E-461E-BBB6-451283FD8962}" dt="2023-02-26T22:26:02.894" v="1828" actId="20577"/>
        <pc:sldMkLst>
          <pc:docMk/>
          <pc:sldMk cId="3651251486" sldId="256"/>
        </pc:sldMkLst>
        <pc:spChg chg="mod">
          <ac:chgData name="Juan" userId="27a1f09b5485e3e2" providerId="LiveId" clId="{8E029344-ED2E-461E-BBB6-451283FD8962}" dt="2023-02-26T22:25:53.082" v="1825" actId="20577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Juan" userId="27a1f09b5485e3e2" providerId="LiveId" clId="{8E029344-ED2E-461E-BBB6-451283FD8962}" dt="2023-02-26T22:26:02.894" v="1828" actId="20577"/>
          <ac:spMkLst>
            <pc:docMk/>
            <pc:sldMk cId="3651251486" sldId="256"/>
            <ac:spMk id="3" creationId="{76B5E315-C208-479B-A6B8-0DCBEF2B5FB3}"/>
          </ac:spMkLst>
        </pc:spChg>
      </pc:sldChg>
      <pc:sldChg chg="modSp del mod">
        <pc:chgData name="Juan" userId="27a1f09b5485e3e2" providerId="LiveId" clId="{8E029344-ED2E-461E-BBB6-451283FD8962}" dt="2023-02-26T22:09:00.703" v="1520" actId="2696"/>
        <pc:sldMkLst>
          <pc:docMk/>
          <pc:sldMk cId="1880678406" sldId="257"/>
        </pc:sldMkLst>
        <pc:spChg chg="mod">
          <ac:chgData name="Juan" userId="27a1f09b5485e3e2" providerId="LiveId" clId="{8E029344-ED2E-461E-BBB6-451283FD8962}" dt="2023-02-26T20:34:54.625" v="300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mod">
        <pc:chgData name="Juan" userId="27a1f09b5485e3e2" providerId="LiveId" clId="{8E029344-ED2E-461E-BBB6-451283FD8962}" dt="2023-02-26T20:37:50.430" v="449"/>
        <pc:sldMkLst>
          <pc:docMk/>
          <pc:sldMk cId="3306958798" sldId="258"/>
        </pc:sldMkLst>
        <pc:spChg chg="mod">
          <ac:chgData name="Juan" userId="27a1f09b5485e3e2" providerId="LiveId" clId="{8E029344-ED2E-461E-BBB6-451283FD8962}" dt="2023-02-26T20:37:50.430" v="449"/>
          <ac:spMkLst>
            <pc:docMk/>
            <pc:sldMk cId="3306958798" sldId="258"/>
            <ac:spMk id="3" creationId="{905A42CE-FCD3-41B9-A629-5F3C6031F3C0}"/>
          </ac:spMkLst>
        </pc:spChg>
      </pc:sldChg>
      <pc:sldChg chg="modSp mod">
        <pc:chgData name="Juan" userId="27a1f09b5485e3e2" providerId="LiveId" clId="{8E029344-ED2E-461E-BBB6-451283FD8962}" dt="2023-02-26T21:42:39.023" v="460" actId="108"/>
        <pc:sldMkLst>
          <pc:docMk/>
          <pc:sldMk cId="427023157" sldId="259"/>
        </pc:sldMkLst>
        <pc:spChg chg="mod">
          <ac:chgData name="Juan" userId="27a1f09b5485e3e2" providerId="LiveId" clId="{8E029344-ED2E-461E-BBB6-451283FD8962}" dt="2023-02-26T21:42:39.023" v="460" actId="108"/>
          <ac:spMkLst>
            <pc:docMk/>
            <pc:sldMk cId="427023157" sldId="259"/>
            <ac:spMk id="3" creationId="{7FEAE391-6366-4E20-A14E-0ECFAEA8029A}"/>
          </ac:spMkLst>
        </pc:spChg>
      </pc:sldChg>
      <pc:sldChg chg="addSp delSp modSp mod">
        <pc:chgData name="Juan" userId="27a1f09b5485e3e2" providerId="LiveId" clId="{8E029344-ED2E-461E-BBB6-451283FD8962}" dt="2023-02-26T21:46:45.456" v="585" actId="1076"/>
        <pc:sldMkLst>
          <pc:docMk/>
          <pc:sldMk cId="2788217980" sldId="260"/>
        </pc:sldMkLst>
        <pc:spChg chg="mod">
          <ac:chgData name="Juan" userId="27a1f09b5485e3e2" providerId="LiveId" clId="{8E029344-ED2E-461E-BBB6-451283FD8962}" dt="2023-02-26T21:46:09.565" v="582" actId="20577"/>
          <ac:spMkLst>
            <pc:docMk/>
            <pc:sldMk cId="2788217980" sldId="260"/>
            <ac:spMk id="3" creationId="{7FEAE391-6366-4E20-A14E-0ECFAEA8029A}"/>
          </ac:spMkLst>
        </pc:spChg>
        <pc:picChg chg="del">
          <ac:chgData name="Juan" userId="27a1f09b5485e3e2" providerId="LiveId" clId="{8E029344-ED2E-461E-BBB6-451283FD8962}" dt="2023-02-26T21:46:16.603" v="583" actId="478"/>
          <ac:picMkLst>
            <pc:docMk/>
            <pc:sldMk cId="2788217980" sldId="260"/>
            <ac:picMk id="5" creationId="{8773E770-A60E-88BD-8422-C7D96CCE9F91}"/>
          </ac:picMkLst>
        </pc:picChg>
        <pc:picChg chg="add mod">
          <ac:chgData name="Juan" userId="27a1f09b5485e3e2" providerId="LiveId" clId="{8E029344-ED2E-461E-BBB6-451283FD8962}" dt="2023-02-26T21:46:45.456" v="585" actId="1076"/>
          <ac:picMkLst>
            <pc:docMk/>
            <pc:sldMk cId="2788217980" sldId="260"/>
            <ac:picMk id="6" creationId="{6C202BF2-952B-4379-EB8F-BDEF233F9C18}"/>
          </ac:picMkLst>
        </pc:picChg>
      </pc:sldChg>
      <pc:sldChg chg="modSp mod">
        <pc:chgData name="Juan" userId="27a1f09b5485e3e2" providerId="LiveId" clId="{8E029344-ED2E-461E-BBB6-451283FD8962}" dt="2023-02-26T22:23:16.556" v="1819" actId="20577"/>
        <pc:sldMkLst>
          <pc:docMk/>
          <pc:sldMk cId="4024108741" sldId="263"/>
        </pc:sldMkLst>
        <pc:spChg chg="mod">
          <ac:chgData name="Juan" userId="27a1f09b5485e3e2" providerId="LiveId" clId="{8E029344-ED2E-461E-BBB6-451283FD8962}" dt="2023-02-26T22:23:16.556" v="1819" actId="20577"/>
          <ac:spMkLst>
            <pc:docMk/>
            <pc:sldMk cId="4024108741" sldId="263"/>
            <ac:spMk id="3" creationId="{83DC0D0A-FDCC-4561-A8EB-1F836A94AACC}"/>
          </ac:spMkLst>
        </pc:spChg>
      </pc:sldChg>
      <pc:sldChg chg="del">
        <pc:chgData name="Juan" userId="27a1f09b5485e3e2" providerId="LiveId" clId="{8E029344-ED2E-461E-BBB6-451283FD8962}" dt="2023-02-26T21:51:51.012" v="648" actId="2696"/>
        <pc:sldMkLst>
          <pc:docMk/>
          <pc:sldMk cId="3895322110" sldId="264"/>
        </pc:sldMkLst>
      </pc:sldChg>
      <pc:sldChg chg="del">
        <pc:chgData name="Juan" userId="27a1f09b5485e3e2" providerId="LiveId" clId="{8E029344-ED2E-461E-BBB6-451283FD8962}" dt="2023-02-26T21:51:51.012" v="648" actId="2696"/>
        <pc:sldMkLst>
          <pc:docMk/>
          <pc:sldMk cId="1517347857" sldId="265"/>
        </pc:sldMkLst>
      </pc:sldChg>
      <pc:sldChg chg="del">
        <pc:chgData name="Juan" userId="27a1f09b5485e3e2" providerId="LiveId" clId="{8E029344-ED2E-461E-BBB6-451283FD8962}" dt="2023-02-26T21:51:51.012" v="648" actId="2696"/>
        <pc:sldMkLst>
          <pc:docMk/>
          <pc:sldMk cId="2304629866" sldId="268"/>
        </pc:sldMkLst>
      </pc:sldChg>
      <pc:sldChg chg="del">
        <pc:chgData name="Juan" userId="27a1f09b5485e3e2" providerId="LiveId" clId="{8E029344-ED2E-461E-BBB6-451283FD8962}" dt="2023-02-26T21:52:04.883" v="649" actId="2696"/>
        <pc:sldMkLst>
          <pc:docMk/>
          <pc:sldMk cId="3519907946" sldId="271"/>
        </pc:sldMkLst>
      </pc:sldChg>
      <pc:sldChg chg="del">
        <pc:chgData name="Juan" userId="27a1f09b5485e3e2" providerId="LiveId" clId="{8E029344-ED2E-461E-BBB6-451283FD8962}" dt="2023-02-26T21:52:04.883" v="649" actId="2696"/>
        <pc:sldMkLst>
          <pc:docMk/>
          <pc:sldMk cId="3849318851" sldId="272"/>
        </pc:sldMkLst>
      </pc:sldChg>
      <pc:sldChg chg="addSp delSp modSp mod">
        <pc:chgData name="Juan" userId="27a1f09b5485e3e2" providerId="LiveId" clId="{8E029344-ED2E-461E-BBB6-451283FD8962}" dt="2023-02-26T21:52:20.606" v="650" actId="20577"/>
        <pc:sldMkLst>
          <pc:docMk/>
          <pc:sldMk cId="272796088" sldId="273"/>
        </pc:sldMkLst>
        <pc:spChg chg="mod">
          <ac:chgData name="Juan" userId="27a1f09b5485e3e2" providerId="LiveId" clId="{8E029344-ED2E-461E-BBB6-451283FD8962}" dt="2023-02-26T21:52:20.606" v="650" actId="20577"/>
          <ac:spMkLst>
            <pc:docMk/>
            <pc:sldMk cId="272796088" sldId="273"/>
            <ac:spMk id="3" creationId="{7FEAE391-6366-4E20-A14E-0ECFAEA8029A}"/>
          </ac:spMkLst>
        </pc:spChg>
        <pc:picChg chg="add mod">
          <ac:chgData name="Juan" userId="27a1f09b5485e3e2" providerId="LiveId" clId="{8E029344-ED2E-461E-BBB6-451283FD8962}" dt="2023-02-26T21:50:35.769" v="588" actId="1076"/>
          <ac:picMkLst>
            <pc:docMk/>
            <pc:sldMk cId="272796088" sldId="273"/>
            <ac:picMk id="5" creationId="{C7B7C55C-8D33-D2DB-7910-2CA2F9453D75}"/>
          </ac:picMkLst>
        </pc:picChg>
        <pc:picChg chg="del">
          <ac:chgData name="Juan" userId="27a1f09b5485e3e2" providerId="LiveId" clId="{8E029344-ED2E-461E-BBB6-451283FD8962}" dt="2023-02-26T21:50:25.269" v="586" actId="478"/>
          <ac:picMkLst>
            <pc:docMk/>
            <pc:sldMk cId="272796088" sldId="273"/>
            <ac:picMk id="6" creationId="{5611F8BB-77DD-3EEF-4018-A961E399D7F7}"/>
          </ac:picMkLst>
        </pc:picChg>
      </pc:sldChg>
      <pc:sldChg chg="del">
        <pc:chgData name="Juan" userId="27a1f09b5485e3e2" providerId="LiveId" clId="{8E029344-ED2E-461E-BBB6-451283FD8962}" dt="2023-02-26T22:01:48.456" v="1242" actId="2696"/>
        <pc:sldMkLst>
          <pc:docMk/>
          <pc:sldMk cId="10786238" sldId="274"/>
        </pc:sldMkLst>
      </pc:sldChg>
      <pc:sldChg chg="del">
        <pc:chgData name="Juan" userId="27a1f09b5485e3e2" providerId="LiveId" clId="{8E029344-ED2E-461E-BBB6-451283FD8962}" dt="2023-02-26T22:02:02.666" v="1243" actId="2696"/>
        <pc:sldMkLst>
          <pc:docMk/>
          <pc:sldMk cId="3055935820" sldId="275"/>
        </pc:sldMkLst>
      </pc:sldChg>
      <pc:sldChg chg="addSp delSp modSp mod">
        <pc:chgData name="Juan" userId="27a1f09b5485e3e2" providerId="LiveId" clId="{8E029344-ED2E-461E-BBB6-451283FD8962}" dt="2023-02-26T22:04:38.009" v="1353" actId="20577"/>
        <pc:sldMkLst>
          <pc:docMk/>
          <pc:sldMk cId="2008902516" sldId="276"/>
        </pc:sldMkLst>
        <pc:spChg chg="mod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2" creationId="{DB2A7252-6823-44F9-B464-D7A15D12BB65}"/>
          </ac:spMkLst>
        </pc:spChg>
        <pc:spChg chg="mod">
          <ac:chgData name="Juan" userId="27a1f09b5485e3e2" providerId="LiveId" clId="{8E029344-ED2E-461E-BBB6-451283FD8962}" dt="2023-02-26T22:04:38.009" v="1353" actId="20577"/>
          <ac:spMkLst>
            <pc:docMk/>
            <pc:sldMk cId="2008902516" sldId="276"/>
            <ac:spMk id="3" creationId="{7FEAE391-6366-4E20-A14E-0ECFAEA8029A}"/>
          </ac:spMkLst>
        </pc:spChg>
        <pc:spChg chg="del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61" creationId="{68AF5748-FED8-45BA-8631-26D1D10F3246}"/>
          </ac:spMkLst>
        </pc:spChg>
        <pc:spChg chg="del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63" creationId="{AF2F604E-43BE-4DC3-B983-E071523364F8}"/>
          </ac:spMkLst>
        </pc:spChg>
        <pc:spChg chg="del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65" creationId="{08C9B587-E65E-4B52-B37C-ABEBB6E87928}"/>
          </ac:spMkLst>
        </pc:spChg>
        <pc:spChg chg="add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70" creationId="{B082622D-AAF3-4897-8629-FC918530DD86}"/>
          </ac:spMkLst>
        </pc:spChg>
        <pc:spChg chg="add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72" creationId="{A7457DD9-5A45-400A-AB4B-4B4EDECA25F1}"/>
          </ac:spMkLst>
        </pc:spChg>
        <pc:spChg chg="add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74" creationId="{441CF7D6-A660-431A-B0BB-140A0D5556B6}"/>
          </ac:spMkLst>
        </pc:spChg>
        <pc:spChg chg="add">
          <ac:chgData name="Juan" userId="27a1f09b5485e3e2" providerId="LiveId" clId="{8E029344-ED2E-461E-BBB6-451283FD8962}" dt="2023-02-26T22:03:04.431" v="1271" actId="26606"/>
          <ac:spMkLst>
            <pc:docMk/>
            <pc:sldMk cId="2008902516" sldId="276"/>
            <ac:spMk id="76" creationId="{0570A85B-3810-4F95-97B0-CBF4CCDB381C}"/>
          </ac:spMkLst>
        </pc:spChg>
        <pc:picChg chg="add del mod">
          <ac:chgData name="Juan" userId="27a1f09b5485e3e2" providerId="LiveId" clId="{8E029344-ED2E-461E-BBB6-451283FD8962}" dt="2023-02-26T22:03:20.329" v="1274" actId="478"/>
          <ac:picMkLst>
            <pc:docMk/>
            <pc:sldMk cId="2008902516" sldId="276"/>
            <ac:picMk id="5" creationId="{21C2681A-98A6-A4A1-C38F-3956297A9022}"/>
          </ac:picMkLst>
        </pc:picChg>
        <pc:picChg chg="del">
          <ac:chgData name="Juan" userId="27a1f09b5485e3e2" providerId="LiveId" clId="{8E029344-ED2E-461E-BBB6-451283FD8962}" dt="2023-02-26T22:02:58.699" v="1269" actId="478"/>
          <ac:picMkLst>
            <pc:docMk/>
            <pc:sldMk cId="2008902516" sldId="276"/>
            <ac:picMk id="6" creationId="{45046082-419C-C095-A008-298BEE5BA7AC}"/>
          </ac:picMkLst>
        </pc:picChg>
        <pc:picChg chg="add mod">
          <ac:chgData name="Juan" userId="27a1f09b5485e3e2" providerId="LiveId" clId="{8E029344-ED2E-461E-BBB6-451283FD8962}" dt="2023-02-26T22:03:52.249" v="1278" actId="1076"/>
          <ac:picMkLst>
            <pc:docMk/>
            <pc:sldMk cId="2008902516" sldId="276"/>
            <ac:picMk id="8" creationId="{8AEC0C38-7CA8-2424-9C07-8F49BB606F5A}"/>
          </ac:picMkLst>
        </pc:picChg>
      </pc:sldChg>
      <pc:sldChg chg="addSp delSp modSp mod">
        <pc:chgData name="Juan" userId="27a1f09b5485e3e2" providerId="LiveId" clId="{8E029344-ED2E-461E-BBB6-451283FD8962}" dt="2023-02-26T22:06:29.471" v="1511" actId="20577"/>
        <pc:sldMkLst>
          <pc:docMk/>
          <pc:sldMk cId="3144129835" sldId="277"/>
        </pc:sldMkLst>
        <pc:spChg chg="mod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2" creationId="{DB2A7252-6823-44F9-B464-D7A15D12BB65}"/>
          </ac:spMkLst>
        </pc:spChg>
        <pc:spChg chg="mod ord">
          <ac:chgData name="Juan" userId="27a1f09b5485e3e2" providerId="LiveId" clId="{8E029344-ED2E-461E-BBB6-451283FD8962}" dt="2023-02-26T22:06:29.471" v="1511" actId="20577"/>
          <ac:spMkLst>
            <pc:docMk/>
            <pc:sldMk cId="3144129835" sldId="277"/>
            <ac:spMk id="3" creationId="{7FEAE391-6366-4E20-A14E-0ECFAEA8029A}"/>
          </ac:spMkLst>
        </pc:spChg>
        <pc:spChg chg="del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31" creationId="{68AF5748-FED8-45BA-8631-26D1D10F3246}"/>
          </ac:spMkLst>
        </pc:spChg>
        <pc:spChg chg="del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33" creationId="{AF2F604E-43BE-4DC3-B983-E071523364F8}"/>
          </ac:spMkLst>
        </pc:spChg>
        <pc:spChg chg="del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35" creationId="{08C9B587-E65E-4B52-B37C-ABEBB6E87928}"/>
          </ac:spMkLst>
        </pc:spChg>
        <pc:spChg chg="add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40" creationId="{92468898-5A6E-4D55-85EC-308E785EE06C}"/>
          </ac:spMkLst>
        </pc:spChg>
        <pc:spChg chg="add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42" creationId="{3E23A947-2D45-4208-AE2B-64948C87A3EB}"/>
          </ac:spMkLst>
        </pc:spChg>
        <pc:spChg chg="add">
          <ac:chgData name="Juan" userId="27a1f09b5485e3e2" providerId="LiveId" clId="{8E029344-ED2E-461E-BBB6-451283FD8962}" dt="2023-02-26T22:05:37.971" v="1357" actId="26606"/>
          <ac:spMkLst>
            <pc:docMk/>
            <pc:sldMk cId="3144129835" sldId="277"/>
            <ac:spMk id="1044" creationId="{E5BBB0F9-6A59-4D02-A9C7-A2D6516684CE}"/>
          </ac:spMkLst>
        </pc:spChg>
        <pc:picChg chg="add mod">
          <ac:chgData name="Juan" userId="27a1f09b5485e3e2" providerId="LiveId" clId="{8E029344-ED2E-461E-BBB6-451283FD8962}" dt="2023-02-26T22:05:37.971" v="1357" actId="26606"/>
          <ac:picMkLst>
            <pc:docMk/>
            <pc:sldMk cId="3144129835" sldId="277"/>
            <ac:picMk id="5" creationId="{44235C04-8E8B-FF41-FDD3-B04F152AE055}"/>
          </ac:picMkLst>
        </pc:picChg>
        <pc:picChg chg="del">
          <ac:chgData name="Juan" userId="27a1f09b5485e3e2" providerId="LiveId" clId="{8E029344-ED2E-461E-BBB6-451283FD8962}" dt="2023-02-26T22:05:28.928" v="1354" actId="478"/>
          <ac:picMkLst>
            <pc:docMk/>
            <pc:sldMk cId="3144129835" sldId="277"/>
            <ac:picMk id="1026" creationId="{B0A534BF-AC5E-1A6B-AF8F-7CD5A1BBCC05}"/>
          </ac:picMkLst>
        </pc:picChg>
      </pc:sldChg>
      <pc:sldChg chg="addSp delSp modSp mod">
        <pc:chgData name="Juan" userId="27a1f09b5485e3e2" providerId="LiveId" clId="{8E029344-ED2E-461E-BBB6-451283FD8962}" dt="2023-02-26T21:57:15.680" v="1006" actId="20577"/>
        <pc:sldMkLst>
          <pc:docMk/>
          <pc:sldMk cId="2096314304" sldId="281"/>
        </pc:sldMkLst>
        <pc:spChg chg="mo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2" creationId="{DB2A7252-6823-44F9-B464-D7A15D12BB65}"/>
          </ac:spMkLst>
        </pc:spChg>
        <pc:spChg chg="mod">
          <ac:chgData name="Juan" userId="27a1f09b5485e3e2" providerId="LiveId" clId="{8E029344-ED2E-461E-BBB6-451283FD8962}" dt="2023-02-26T21:57:15.680" v="1006" actId="20577"/>
          <ac:spMkLst>
            <pc:docMk/>
            <pc:sldMk cId="2096314304" sldId="281"/>
            <ac:spMk id="3" creationId="{7FEAE391-6366-4E20-A14E-0ECFAEA8029A}"/>
          </ac:spMkLst>
        </pc:spChg>
        <pc:spChg chg="del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26" creationId="{8D9CE0F4-2EB2-4F1F-8AAC-DB3571D9FE10}"/>
          </ac:spMkLst>
        </pc:spChg>
        <pc:spChg chg="del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27" creationId="{0B9EE3F3-89B7-43C3-8651-C4C96830993D}"/>
          </ac:spMkLst>
        </pc:spChg>
        <pc:spChg chg="del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28" creationId="{33AE4636-AEEC-45D6-84D4-7AC2DA48ECF8}"/>
          </ac:spMkLst>
        </pc:spChg>
        <pc:spChg chg="ad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33" creationId="{5C9B446A-6343-4E56-90BA-061E4DDF0FFB}"/>
          </ac:spMkLst>
        </pc:spChg>
        <pc:spChg chg="ad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35" creationId="{3EC72A1B-03D3-499C-B4BF-AC68EEC22B10}"/>
          </ac:spMkLst>
        </pc:spChg>
        <pc:spChg chg="ad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37" creationId="{216322C2-3CF0-4D33-BF90-3F384CF6D232}"/>
          </ac:spMkLst>
        </pc:spChg>
        <pc:spChg chg="ad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39" creationId="{55D4142C-5077-457F-A6AD-3FECFDB39685}"/>
          </ac:spMkLst>
        </pc:spChg>
        <pc:spChg chg="add">
          <ac:chgData name="Juan" userId="27a1f09b5485e3e2" providerId="LiveId" clId="{8E029344-ED2E-461E-BBB6-451283FD8962}" dt="2023-02-26T21:53:34.995" v="654" actId="26606"/>
          <ac:spMkLst>
            <pc:docMk/>
            <pc:sldMk cId="2096314304" sldId="281"/>
            <ac:spMk id="41" creationId="{7A5F0580-5EE9-419F-96EE-B6529EF6E7D0}"/>
          </ac:spMkLst>
        </pc:spChg>
        <pc:picChg chg="del">
          <ac:chgData name="Juan" userId="27a1f09b5485e3e2" providerId="LiveId" clId="{8E029344-ED2E-461E-BBB6-451283FD8962}" dt="2023-02-26T21:53:07.296" v="651" actId="478"/>
          <ac:picMkLst>
            <pc:docMk/>
            <pc:sldMk cId="2096314304" sldId="281"/>
            <ac:picMk id="5" creationId="{DAE896F1-025E-CAB2-9B8B-86CD945C5C70}"/>
          </ac:picMkLst>
        </pc:picChg>
        <pc:picChg chg="add mod">
          <ac:chgData name="Juan" userId="27a1f09b5485e3e2" providerId="LiveId" clId="{8E029344-ED2E-461E-BBB6-451283FD8962}" dt="2023-02-26T21:53:34.995" v="654" actId="26606"/>
          <ac:picMkLst>
            <pc:docMk/>
            <pc:sldMk cId="2096314304" sldId="281"/>
            <ac:picMk id="6" creationId="{99563836-4916-08C4-C763-3675EDFD945B}"/>
          </ac:picMkLst>
        </pc:picChg>
      </pc:sldChg>
      <pc:sldChg chg="addSp delSp modSp mod">
        <pc:chgData name="Juan" userId="27a1f09b5485e3e2" providerId="LiveId" clId="{8E029344-ED2E-461E-BBB6-451283FD8962}" dt="2023-02-26T22:01:29.766" v="1241" actId="20577"/>
        <pc:sldMkLst>
          <pc:docMk/>
          <pc:sldMk cId="271894054" sldId="282"/>
        </pc:sldMkLst>
        <pc:spChg chg="mod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2" creationId="{DB2A7252-6823-44F9-B464-D7A15D12BB65}"/>
          </ac:spMkLst>
        </pc:spChg>
        <pc:spChg chg="mod">
          <ac:chgData name="Juan" userId="27a1f09b5485e3e2" providerId="LiveId" clId="{8E029344-ED2E-461E-BBB6-451283FD8962}" dt="2023-02-26T22:01:29.766" v="1241" actId="20577"/>
          <ac:spMkLst>
            <pc:docMk/>
            <pc:sldMk cId="271894054" sldId="282"/>
            <ac:spMk id="3" creationId="{7FEAE391-6366-4E20-A14E-0ECFAEA8029A}"/>
          </ac:spMkLst>
        </pc:spChg>
        <pc:spChg chg="del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39" creationId="{2A865FE3-5FC9-4049-87CF-30019C46C0F5}"/>
          </ac:spMkLst>
        </pc:spChg>
        <pc:spChg chg="del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40" creationId="{2C9A9DA9-7DC8-488B-A882-123947B0F3D9}"/>
          </ac:spMkLst>
        </pc:spChg>
        <pc:spChg chg="del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41" creationId="{57F6BDD4-E066-4008-8011-6CC31AEB4556}"/>
          </ac:spMkLst>
        </pc:spChg>
        <pc:spChg chg="del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42" creationId="{2711A8FB-68FC-45FC-B01E-38F809E2D439}"/>
          </ac:spMkLst>
        </pc:spChg>
        <pc:spChg chg="add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47" creationId="{B082622D-AAF3-4897-8629-FC918530DD86}"/>
          </ac:spMkLst>
        </pc:spChg>
        <pc:spChg chg="add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49" creationId="{A7457DD9-5A45-400A-AB4B-4B4EDECA25F1}"/>
          </ac:spMkLst>
        </pc:spChg>
        <pc:spChg chg="add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51" creationId="{441CF7D6-A660-431A-B0BB-140A0D5556B6}"/>
          </ac:spMkLst>
        </pc:spChg>
        <pc:spChg chg="add">
          <ac:chgData name="Juan" userId="27a1f09b5485e3e2" providerId="LiveId" clId="{8E029344-ED2E-461E-BBB6-451283FD8962}" dt="2023-02-26T22:00:02.484" v="1010" actId="26606"/>
          <ac:spMkLst>
            <pc:docMk/>
            <pc:sldMk cId="271894054" sldId="282"/>
            <ac:spMk id="53" creationId="{0570A85B-3810-4F95-97B0-CBF4CCDB381C}"/>
          </ac:spMkLst>
        </pc:spChg>
        <pc:picChg chg="add mod">
          <ac:chgData name="Juan" userId="27a1f09b5485e3e2" providerId="LiveId" clId="{8E029344-ED2E-461E-BBB6-451283FD8962}" dt="2023-02-26T22:00:02.484" v="1010" actId="26606"/>
          <ac:picMkLst>
            <pc:docMk/>
            <pc:sldMk cId="271894054" sldId="282"/>
            <ac:picMk id="5" creationId="{74E6315F-2393-4081-1BD0-58D0C394B6DB}"/>
          </ac:picMkLst>
        </pc:picChg>
        <pc:picChg chg="del">
          <ac:chgData name="Juan" userId="27a1f09b5485e3e2" providerId="LiveId" clId="{8E029344-ED2E-461E-BBB6-451283FD8962}" dt="2023-02-26T21:59:42.812" v="1007" actId="478"/>
          <ac:picMkLst>
            <pc:docMk/>
            <pc:sldMk cId="271894054" sldId="282"/>
            <ac:picMk id="6" creationId="{B622732F-1292-B046-1978-E23CE01567E7}"/>
          </ac:picMkLst>
        </pc:picChg>
      </pc:sldChg>
      <pc:sldChg chg="addSp delSp modSp new mod setBg">
        <pc:chgData name="Juan" userId="27a1f09b5485e3e2" providerId="LiveId" clId="{8E029344-ED2E-461E-BBB6-451283FD8962}" dt="2023-02-26T22:09:06.762" v="1521" actId="26606"/>
        <pc:sldMkLst>
          <pc:docMk/>
          <pc:sldMk cId="1791036945" sldId="283"/>
        </pc:sldMkLst>
        <pc:spChg chg="mod">
          <ac:chgData name="Juan" userId="27a1f09b5485e3e2" providerId="LiveId" clId="{8E029344-ED2E-461E-BBB6-451283FD8962}" dt="2023-02-26T22:09:06.762" v="1521" actId="26606"/>
          <ac:spMkLst>
            <pc:docMk/>
            <pc:sldMk cId="1791036945" sldId="283"/>
            <ac:spMk id="2" creationId="{F9BDA95D-DBA2-507B-E089-89C10AEF236A}"/>
          </ac:spMkLst>
        </pc:spChg>
        <pc:spChg chg="mod">
          <ac:chgData name="Juan" userId="27a1f09b5485e3e2" providerId="LiveId" clId="{8E029344-ED2E-461E-BBB6-451283FD8962}" dt="2023-02-26T22:09:06.762" v="1521" actId="26606"/>
          <ac:spMkLst>
            <pc:docMk/>
            <pc:sldMk cId="1791036945" sldId="283"/>
            <ac:spMk id="3" creationId="{77C1B26B-1C06-03B3-C8AB-68F5C905F2A0}"/>
          </ac:spMkLst>
        </pc:spChg>
        <pc:spChg chg="add del">
          <ac:chgData name="Juan" userId="27a1f09b5485e3e2" providerId="LiveId" clId="{8E029344-ED2E-461E-BBB6-451283FD8962}" dt="2023-02-26T22:08:36.112" v="1516" actId="26606"/>
          <ac:spMkLst>
            <pc:docMk/>
            <pc:sldMk cId="1791036945" sldId="283"/>
            <ac:spMk id="9" creationId="{79BB35BC-D5C2-4C8B-A22A-A71E6191913B}"/>
          </ac:spMkLst>
        </pc:spChg>
        <pc:spChg chg="add del">
          <ac:chgData name="Juan" userId="27a1f09b5485e3e2" providerId="LiveId" clId="{8E029344-ED2E-461E-BBB6-451283FD8962}" dt="2023-02-26T22:08:45.587" v="1518" actId="26606"/>
          <ac:spMkLst>
            <pc:docMk/>
            <pc:sldMk cId="1791036945" sldId="283"/>
            <ac:spMk id="11" creationId="{3F0B8CEB-8279-4E5E-A0CE-1FC9F71736F2}"/>
          </ac:spMkLst>
        </pc:spChg>
        <pc:spChg chg="add del">
          <ac:chgData name="Juan" userId="27a1f09b5485e3e2" providerId="LiveId" clId="{8E029344-ED2E-461E-BBB6-451283FD8962}" dt="2023-02-26T22:08:45.587" v="1518" actId="26606"/>
          <ac:spMkLst>
            <pc:docMk/>
            <pc:sldMk cId="1791036945" sldId="283"/>
            <ac:spMk id="12" creationId="{23E547B5-89CF-4EC0-96DE-25771AED0799}"/>
          </ac:spMkLst>
        </pc:spChg>
        <pc:spChg chg="add del">
          <ac:chgData name="Juan" userId="27a1f09b5485e3e2" providerId="LiveId" clId="{8E029344-ED2E-461E-BBB6-451283FD8962}" dt="2023-02-26T22:09:06.762" v="1521" actId="26606"/>
          <ac:spMkLst>
            <pc:docMk/>
            <pc:sldMk cId="1791036945" sldId="283"/>
            <ac:spMk id="15" creationId="{F944E337-3E5D-4A1F-A5A1-2057F25B8A7B}"/>
          </ac:spMkLst>
        </pc:spChg>
        <pc:spChg chg="add del">
          <ac:chgData name="Juan" userId="27a1f09b5485e3e2" providerId="LiveId" clId="{8E029344-ED2E-461E-BBB6-451283FD8962}" dt="2023-02-26T22:09:06.762" v="1521" actId="26606"/>
          <ac:spMkLst>
            <pc:docMk/>
            <pc:sldMk cId="1791036945" sldId="283"/>
            <ac:spMk id="16" creationId="{4DA50D69-7CF7-4844-B844-A2B821C77F24}"/>
          </ac:spMkLst>
        </pc:spChg>
        <pc:picChg chg="add del">
          <ac:chgData name="Juan" userId="27a1f09b5485e3e2" providerId="LiveId" clId="{8E029344-ED2E-461E-BBB6-451283FD8962}" dt="2023-02-26T22:08:36.112" v="1516" actId="26606"/>
          <ac:picMkLst>
            <pc:docMk/>
            <pc:sldMk cId="1791036945" sldId="283"/>
            <ac:picMk id="5" creationId="{88B03921-597C-93D1-00F6-2A6B77147D32}"/>
          </ac:picMkLst>
        </pc:picChg>
        <pc:picChg chg="add del">
          <ac:chgData name="Juan" userId="27a1f09b5485e3e2" providerId="LiveId" clId="{8E029344-ED2E-461E-BBB6-451283FD8962}" dt="2023-02-26T22:08:45.587" v="1518" actId="26606"/>
          <ac:picMkLst>
            <pc:docMk/>
            <pc:sldMk cId="1791036945" sldId="283"/>
            <ac:picMk id="13" creationId="{A3C388BA-9ED7-6E23-DC45-467ECB935493}"/>
          </ac:picMkLst>
        </pc:picChg>
        <pc:picChg chg="add mod ord">
          <ac:chgData name="Juan" userId="27a1f09b5485e3e2" providerId="LiveId" clId="{8E029344-ED2E-461E-BBB6-451283FD8962}" dt="2023-02-26T22:09:06.762" v="1521" actId="26606"/>
          <ac:picMkLst>
            <pc:docMk/>
            <pc:sldMk cId="1791036945" sldId="283"/>
            <ac:picMk id="17" creationId="{FBB54EB6-327D-D473-68D4-C2EC839EA5E3}"/>
          </ac:picMkLst>
        </pc:picChg>
        <pc:cxnChg chg="add">
          <ac:chgData name="Juan" userId="27a1f09b5485e3e2" providerId="LiveId" clId="{8E029344-ED2E-461E-BBB6-451283FD8962}" dt="2023-02-26T22:09:06.762" v="1521" actId="26606"/>
          <ac:cxnSpMkLst>
            <pc:docMk/>
            <pc:sldMk cId="1791036945" sldId="283"/>
            <ac:cxnSpMk id="22" creationId="{A7F400EE-A8A5-48AF-B4D6-291B52C6F0B0}"/>
          </ac:cxnSpMkLst>
        </pc:cxnChg>
      </pc:sldChg>
    </pc:docChg>
  </pc:docChgLst>
  <pc:docChgLst>
    <pc:chgData name="Juan" userId="27a1f09b5485e3e2" providerId="LiveId" clId="{7C4F9AE0-A3AE-4257-A531-00EBA48B4DD3}"/>
    <pc:docChg chg="undo custSel addSld delSld modSld">
      <pc:chgData name="Juan" userId="27a1f09b5485e3e2" providerId="LiveId" clId="{7C4F9AE0-A3AE-4257-A531-00EBA48B4DD3}" dt="2023-02-20T00:08:13.278" v="320" actId="20577"/>
      <pc:docMkLst>
        <pc:docMk/>
      </pc:docMkLst>
      <pc:sldChg chg="modSp mod">
        <pc:chgData name="Juan" userId="27a1f09b5485e3e2" providerId="LiveId" clId="{7C4F9AE0-A3AE-4257-A531-00EBA48B4DD3}" dt="2023-02-20T00:08:13.278" v="320" actId="20577"/>
        <pc:sldMkLst>
          <pc:docMk/>
          <pc:sldMk cId="3651251486" sldId="256"/>
        </pc:sldMkLst>
        <pc:spChg chg="mod">
          <ac:chgData name="Juan" userId="27a1f09b5485e3e2" providerId="LiveId" clId="{7C4F9AE0-A3AE-4257-A531-00EBA48B4DD3}" dt="2023-02-20T00:08:13.278" v="320" actId="20577"/>
          <ac:spMkLst>
            <pc:docMk/>
            <pc:sldMk cId="3651251486" sldId="256"/>
            <ac:spMk id="2" creationId="{9FEFD3DB-B193-4E72-861B-FE835A2E1FAD}"/>
          </ac:spMkLst>
        </pc:spChg>
      </pc:sldChg>
      <pc:sldChg chg="addSp delSp modSp mod setBg">
        <pc:chgData name="Juan" userId="27a1f09b5485e3e2" providerId="LiveId" clId="{7C4F9AE0-A3AE-4257-A531-00EBA48B4DD3}" dt="2023-02-20T00:07:24.055" v="313" actId="26606"/>
        <pc:sldMkLst>
          <pc:docMk/>
          <pc:sldMk cId="4024108741" sldId="263"/>
        </pc:sldMkLst>
        <pc:spChg chg="mo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2" creationId="{7998C1A2-E365-4EAD-A777-10EF9BD2588C}"/>
          </ac:spMkLst>
        </pc:spChg>
        <pc:spChg chg="mo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3" creationId="{83DC0D0A-FDCC-4561-A8EB-1F836A94AACC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8" creationId="{09588DA8-065E-4F6F-8EFD-43104AB2E0CF}"/>
          </ac:spMkLst>
        </pc:spChg>
        <pc:spChg chg="add del">
          <ac:chgData name="Juan" userId="27a1f09b5485e3e2" providerId="LiveId" clId="{7C4F9AE0-A3AE-4257-A531-00EBA48B4DD3}" dt="2023-02-20T00:07:03.693" v="310" actId="26606"/>
          <ac:spMkLst>
            <pc:docMk/>
            <pc:sldMk cId="4024108741" sldId="263"/>
            <ac:spMk id="9" creationId="{2B566528-1B12-4246-9431-5C2D7D081168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10" creationId="{C4285719-470E-454C-AF62-8323075F1F5B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12" creationId="{CD9FE4EF-C4D8-49A0-B2FF-81D8DB7D8A24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14" creationId="{4300840D-0A0B-4512-BACA-B439D5B9C57C}"/>
          </ac:spMkLst>
        </pc:spChg>
        <pc:spChg chg="add del">
          <ac:chgData name="Juan" userId="27a1f09b5485e3e2" providerId="LiveId" clId="{7C4F9AE0-A3AE-4257-A531-00EBA48B4DD3}" dt="2023-02-20T00:07:03.693" v="310" actId="26606"/>
          <ac:spMkLst>
            <pc:docMk/>
            <pc:sldMk cId="4024108741" sldId="263"/>
            <ac:spMk id="15" creationId="{D3F51FEB-38FB-4F6C-9F7B-2F2AFAB65463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16" creationId="{D2B78728-A580-49A7-84F9-6EF6F583ADE0}"/>
          </ac:spMkLst>
        </pc:spChg>
        <pc:spChg chg="add del">
          <ac:chgData name="Juan" userId="27a1f09b5485e3e2" providerId="LiveId" clId="{7C4F9AE0-A3AE-4257-A531-00EBA48B4DD3}" dt="2023-02-20T00:07:03.693" v="310" actId="26606"/>
          <ac:spMkLst>
            <pc:docMk/>
            <pc:sldMk cId="4024108741" sldId="263"/>
            <ac:spMk id="17" creationId="{1E547BA6-BAE0-43BB-A7CA-60F69CE252F0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18" creationId="{38FAA1A1-D861-433F-88FA-1E9D6FD31D11}"/>
          </ac:spMkLst>
        </pc:spChg>
        <pc:spChg chg="add">
          <ac:chgData name="Juan" userId="27a1f09b5485e3e2" providerId="LiveId" clId="{7C4F9AE0-A3AE-4257-A531-00EBA48B4DD3}" dt="2023-02-20T00:07:24.055" v="313" actId="26606"/>
          <ac:spMkLst>
            <pc:docMk/>
            <pc:sldMk cId="4024108741" sldId="263"/>
            <ac:spMk id="22" creationId="{8D71EDA1-87BF-4D5D-AB79-F346FD19278A}"/>
          </ac:spMkLst>
        </pc:spChg>
        <pc:grpChg chg="add del">
          <ac:chgData name="Juan" userId="27a1f09b5485e3e2" providerId="LiveId" clId="{7C4F9AE0-A3AE-4257-A531-00EBA48B4DD3}" dt="2023-02-20T00:07:03.693" v="310" actId="26606"/>
          <ac:grpSpMkLst>
            <pc:docMk/>
            <pc:sldMk cId="4024108741" sldId="263"/>
            <ac:grpSpMk id="11" creationId="{07EAA094-9CF6-4695-958A-33D9BCAA9474}"/>
          </ac:grpSpMkLst>
        </pc:grpChg>
        <pc:picChg chg="add del">
          <ac:chgData name="Juan" userId="27a1f09b5485e3e2" providerId="LiveId" clId="{7C4F9AE0-A3AE-4257-A531-00EBA48B4DD3}" dt="2023-02-20T00:07:03.693" v="310" actId="26606"/>
          <ac:picMkLst>
            <pc:docMk/>
            <pc:sldMk cId="4024108741" sldId="263"/>
            <ac:picMk id="5" creationId="{F7D73C1D-3D28-57BE-6AEA-20C5B2F57F1D}"/>
          </ac:picMkLst>
        </pc:picChg>
        <pc:picChg chg="add del">
          <ac:chgData name="Juan" userId="27a1f09b5485e3e2" providerId="LiveId" clId="{7C4F9AE0-A3AE-4257-A531-00EBA48B4DD3}" dt="2023-02-20T00:07:24.023" v="312" actId="26606"/>
          <ac:picMkLst>
            <pc:docMk/>
            <pc:sldMk cId="4024108741" sldId="263"/>
            <ac:picMk id="19" creationId="{A9090633-604C-FACF-A41F-D8204B7B24CE}"/>
          </ac:picMkLst>
        </pc:picChg>
        <pc:cxnChg chg="add del">
          <ac:chgData name="Juan" userId="27a1f09b5485e3e2" providerId="LiveId" clId="{7C4F9AE0-A3AE-4257-A531-00EBA48B4DD3}" dt="2023-02-20T00:07:24.023" v="312" actId="26606"/>
          <ac:cxnSpMkLst>
            <pc:docMk/>
            <pc:sldMk cId="4024108741" sldId="263"/>
            <ac:cxnSpMk id="20" creationId="{A7F400EE-A8A5-48AF-B4D6-291B52C6F0B0}"/>
          </ac:cxnSpMkLst>
        </pc:cxnChg>
      </pc:sldChg>
      <pc:sldChg chg="addSp delSp modSp mod">
        <pc:chgData name="Juan" userId="27a1f09b5485e3e2" providerId="LiveId" clId="{7C4F9AE0-A3AE-4257-A531-00EBA48B4DD3}" dt="2023-02-20T00:02:31.156" v="279" actId="26606"/>
        <pc:sldMkLst>
          <pc:docMk/>
          <pc:sldMk cId="10786238" sldId="274"/>
        </pc:sldMkLst>
        <pc:spChg chg="mo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3" creationId="{7FEAE391-6366-4E20-A14E-0ECFAEA8029A}"/>
          </ac:spMkLst>
        </pc:spChg>
        <pc:spChg chg="del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22" creationId="{5C9B446A-6343-4E56-90BA-061E4DDF0FFB}"/>
          </ac:spMkLst>
        </pc:spChg>
        <pc:spChg chg="del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24" creationId="{3EC72A1B-03D3-499C-B4BF-AC68EEC22B10}"/>
          </ac:spMkLst>
        </pc:spChg>
        <pc:spChg chg="del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26" creationId="{216322C2-3CF0-4D33-BF90-3F384CF6D232}"/>
          </ac:spMkLst>
        </pc:spChg>
        <pc:spChg chg="del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28" creationId="{55D4142C-5077-457F-A6AD-3FECFDB39685}"/>
          </ac:spMkLst>
        </pc:spChg>
        <pc:spChg chg="del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30" creationId="{7A5F0580-5EE9-419F-96EE-B6529EF6E7D0}"/>
          </ac:spMkLst>
        </pc:spChg>
        <pc:spChg chg="ad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35" creationId="{2C9A9DA9-7DC8-488B-A882-123947B0F3D9}"/>
          </ac:spMkLst>
        </pc:spChg>
        <pc:spChg chg="ad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37" creationId="{57F6BDD4-E066-4008-8011-6CC31AEB4556}"/>
          </ac:spMkLst>
        </pc:spChg>
        <pc:spChg chg="ad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39" creationId="{2711A8FB-68FC-45FC-B01E-38F809E2D439}"/>
          </ac:spMkLst>
        </pc:spChg>
        <pc:spChg chg="add">
          <ac:chgData name="Juan" userId="27a1f09b5485e3e2" providerId="LiveId" clId="{7C4F9AE0-A3AE-4257-A531-00EBA48B4DD3}" dt="2023-02-20T00:02:31.156" v="279" actId="26606"/>
          <ac:spMkLst>
            <pc:docMk/>
            <pc:sldMk cId="10786238" sldId="274"/>
            <ac:spMk id="41" creationId="{2A865FE3-5FC9-4049-87CF-30019C46C0F5}"/>
          </ac:spMkLst>
        </pc:spChg>
        <pc:picChg chg="del">
          <ac:chgData name="Juan" userId="27a1f09b5485e3e2" providerId="LiveId" clId="{7C4F9AE0-A3AE-4257-A531-00EBA48B4DD3}" dt="2023-02-20T00:02:26.798" v="277" actId="478"/>
          <ac:picMkLst>
            <pc:docMk/>
            <pc:sldMk cId="10786238" sldId="274"/>
            <ac:picMk id="5" creationId="{0CC89085-97F0-E278-1E28-999DC1EA363F}"/>
          </ac:picMkLst>
        </pc:picChg>
        <pc:picChg chg="add mod">
          <ac:chgData name="Juan" userId="27a1f09b5485e3e2" providerId="LiveId" clId="{7C4F9AE0-A3AE-4257-A531-00EBA48B4DD3}" dt="2023-02-20T00:02:31.156" v="279" actId="26606"/>
          <ac:picMkLst>
            <pc:docMk/>
            <pc:sldMk cId="10786238" sldId="274"/>
            <ac:picMk id="6" creationId="{11440EA4-537E-32BD-3559-0FA9BF074112}"/>
          </ac:picMkLst>
        </pc:picChg>
      </pc:sldChg>
      <pc:sldChg chg="addSp delSp modSp mod">
        <pc:chgData name="Juan" userId="27a1f09b5485e3e2" providerId="LiveId" clId="{7C4F9AE0-A3AE-4257-A531-00EBA48B4DD3}" dt="2023-02-20T00:03:39.350" v="284" actId="26606"/>
        <pc:sldMkLst>
          <pc:docMk/>
          <pc:sldMk cId="3055935820" sldId="275"/>
        </pc:sldMkLst>
        <pc:spChg chg="mo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3" creationId="{7FEAE391-6366-4E20-A14E-0ECFAEA8029A}"/>
          </ac:spMkLst>
        </pc:spChg>
        <pc:spChg chg="add del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35" creationId="{5C9B446A-6343-4E56-90BA-061E4DDF0FFB}"/>
          </ac:spMkLst>
        </pc:spChg>
        <pc:spChg chg="add del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37" creationId="{3EC72A1B-03D3-499C-B4BF-AC68EEC22B10}"/>
          </ac:spMkLst>
        </pc:spChg>
        <pc:spChg chg="add del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39" creationId="{216322C2-3CF0-4D33-BF90-3F384CF6D232}"/>
          </ac:spMkLst>
        </pc:spChg>
        <pc:spChg chg="add del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41" creationId="{55D4142C-5077-457F-A6AD-3FECFDB39685}"/>
          </ac:spMkLst>
        </pc:spChg>
        <pc:spChg chg="add del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43" creationId="{7A5F0580-5EE9-419F-96EE-B6529EF6E7D0}"/>
          </ac:spMkLst>
        </pc:spChg>
        <pc:spChg chg="add del">
          <ac:chgData name="Juan" userId="27a1f09b5485e3e2" providerId="LiveId" clId="{7C4F9AE0-A3AE-4257-A531-00EBA48B4DD3}" dt="2023-02-20T00:03:39.319" v="283" actId="26606"/>
          <ac:spMkLst>
            <pc:docMk/>
            <pc:sldMk cId="3055935820" sldId="275"/>
            <ac:spMk id="48" creationId="{2C9A9DA9-7DC8-488B-A882-123947B0F3D9}"/>
          </ac:spMkLst>
        </pc:spChg>
        <pc:spChg chg="add del">
          <ac:chgData name="Juan" userId="27a1f09b5485e3e2" providerId="LiveId" clId="{7C4F9AE0-A3AE-4257-A531-00EBA48B4DD3}" dt="2023-02-20T00:03:39.319" v="283" actId="26606"/>
          <ac:spMkLst>
            <pc:docMk/>
            <pc:sldMk cId="3055935820" sldId="275"/>
            <ac:spMk id="50" creationId="{57F6BDD4-E066-4008-8011-6CC31AEB4556}"/>
          </ac:spMkLst>
        </pc:spChg>
        <pc:spChg chg="add del">
          <ac:chgData name="Juan" userId="27a1f09b5485e3e2" providerId="LiveId" clId="{7C4F9AE0-A3AE-4257-A531-00EBA48B4DD3}" dt="2023-02-20T00:03:39.319" v="283" actId="26606"/>
          <ac:spMkLst>
            <pc:docMk/>
            <pc:sldMk cId="3055935820" sldId="275"/>
            <ac:spMk id="52" creationId="{2711A8FB-68FC-45FC-B01E-38F809E2D439}"/>
          </ac:spMkLst>
        </pc:spChg>
        <pc:spChg chg="add del">
          <ac:chgData name="Juan" userId="27a1f09b5485e3e2" providerId="LiveId" clId="{7C4F9AE0-A3AE-4257-A531-00EBA48B4DD3}" dt="2023-02-20T00:03:39.319" v="283" actId="26606"/>
          <ac:spMkLst>
            <pc:docMk/>
            <pc:sldMk cId="3055935820" sldId="275"/>
            <ac:spMk id="54" creationId="{2A865FE3-5FC9-4049-87CF-30019C46C0F5}"/>
          </ac:spMkLst>
        </pc:spChg>
        <pc:spChg chg="ad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56" creationId="{2550BE34-C2B8-49B8-8519-67A8CAD51AE9}"/>
          </ac:spMkLst>
        </pc:spChg>
        <pc:spChg chg="ad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57" creationId="{A7457DD9-5A45-400A-AB4B-4B4EDECA25F1}"/>
          </ac:spMkLst>
        </pc:spChg>
        <pc:spChg chg="ad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58" creationId="{441CF7D6-A660-431A-B0BB-140A0D5556B6}"/>
          </ac:spMkLst>
        </pc:spChg>
        <pc:spChg chg="add">
          <ac:chgData name="Juan" userId="27a1f09b5485e3e2" providerId="LiveId" clId="{7C4F9AE0-A3AE-4257-A531-00EBA48B4DD3}" dt="2023-02-20T00:03:39.350" v="284" actId="26606"/>
          <ac:spMkLst>
            <pc:docMk/>
            <pc:sldMk cId="3055935820" sldId="275"/>
            <ac:spMk id="59" creationId="{0570A85B-3810-4F95-97B0-CBF4CCDB381C}"/>
          </ac:spMkLst>
        </pc:spChg>
        <pc:picChg chg="add mod">
          <ac:chgData name="Juan" userId="27a1f09b5485e3e2" providerId="LiveId" clId="{7C4F9AE0-A3AE-4257-A531-00EBA48B4DD3}" dt="2023-02-20T00:03:39.350" v="284" actId="26606"/>
          <ac:picMkLst>
            <pc:docMk/>
            <pc:sldMk cId="3055935820" sldId="275"/>
            <ac:picMk id="5" creationId="{08EF6E74-67AA-4AB7-40D3-177B6FBD393B}"/>
          </ac:picMkLst>
        </pc:picChg>
        <pc:picChg chg="del">
          <ac:chgData name="Juan" userId="27a1f09b5485e3e2" providerId="LiveId" clId="{7C4F9AE0-A3AE-4257-A531-00EBA48B4DD3}" dt="2023-02-20T00:03:27.943" v="280" actId="478"/>
          <ac:picMkLst>
            <pc:docMk/>
            <pc:sldMk cId="3055935820" sldId="275"/>
            <ac:picMk id="6" creationId="{44D6D050-982E-4DC2-E108-1B8B53A27615}"/>
          </ac:picMkLst>
        </pc:picChg>
      </pc:sldChg>
      <pc:sldChg chg="addSp delSp modSp mod">
        <pc:chgData name="Juan" userId="27a1f09b5485e3e2" providerId="LiveId" clId="{7C4F9AE0-A3AE-4257-A531-00EBA48B4DD3}" dt="2023-02-20T00:05:36.694" v="290" actId="26606"/>
        <pc:sldMkLst>
          <pc:docMk/>
          <pc:sldMk cId="2008902516" sldId="276"/>
        </pc:sldMkLst>
        <pc:spChg chg="mod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3" creationId="{7FEAE391-6366-4E20-A14E-0ECFAEA8029A}"/>
          </ac:spMkLst>
        </pc:spChg>
        <pc:spChg chg="del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48" creationId="{5C9B446A-6343-4E56-90BA-061E4DDF0FFB}"/>
          </ac:spMkLst>
        </pc:spChg>
        <pc:spChg chg="del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50" creationId="{3EC72A1B-03D3-499C-B4BF-AC68EEC22B10}"/>
          </ac:spMkLst>
        </pc:spChg>
        <pc:spChg chg="del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52" creationId="{216322C2-3CF0-4D33-BF90-3F384CF6D232}"/>
          </ac:spMkLst>
        </pc:spChg>
        <pc:spChg chg="del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54" creationId="{55D4142C-5077-457F-A6AD-3FECFDB39685}"/>
          </ac:spMkLst>
        </pc:spChg>
        <pc:spChg chg="del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56" creationId="{7A5F0580-5EE9-419F-96EE-B6529EF6E7D0}"/>
          </ac:spMkLst>
        </pc:spChg>
        <pc:spChg chg="add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61" creationId="{68AF5748-FED8-45BA-8631-26D1D10F3246}"/>
          </ac:spMkLst>
        </pc:spChg>
        <pc:spChg chg="add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63" creationId="{AF2F604E-43BE-4DC3-B983-E071523364F8}"/>
          </ac:spMkLst>
        </pc:spChg>
        <pc:spChg chg="add">
          <ac:chgData name="Juan" userId="27a1f09b5485e3e2" providerId="LiveId" clId="{7C4F9AE0-A3AE-4257-A531-00EBA48B4DD3}" dt="2023-02-20T00:05:36.694" v="290" actId="26606"/>
          <ac:spMkLst>
            <pc:docMk/>
            <pc:sldMk cId="2008902516" sldId="276"/>
            <ac:spMk id="65" creationId="{08C9B587-E65E-4B52-B37C-ABEBB6E87928}"/>
          </ac:spMkLst>
        </pc:spChg>
        <pc:picChg chg="del">
          <ac:chgData name="Juan" userId="27a1f09b5485e3e2" providerId="LiveId" clId="{7C4F9AE0-A3AE-4257-A531-00EBA48B4DD3}" dt="2023-02-20T00:05:32.680" v="288" actId="478"/>
          <ac:picMkLst>
            <pc:docMk/>
            <pc:sldMk cId="2008902516" sldId="276"/>
            <ac:picMk id="5" creationId="{421158B8-99F2-0481-09F0-7D06A94DE4AD}"/>
          </ac:picMkLst>
        </pc:picChg>
        <pc:picChg chg="add mod">
          <ac:chgData name="Juan" userId="27a1f09b5485e3e2" providerId="LiveId" clId="{7C4F9AE0-A3AE-4257-A531-00EBA48B4DD3}" dt="2023-02-20T00:05:36.694" v="290" actId="26606"/>
          <ac:picMkLst>
            <pc:docMk/>
            <pc:sldMk cId="2008902516" sldId="276"/>
            <ac:picMk id="6" creationId="{45046082-419C-C095-A008-298BEE5BA7AC}"/>
          </ac:picMkLst>
        </pc:picChg>
      </pc:sldChg>
      <pc:sldChg chg="addSp delSp modSp mod">
        <pc:chgData name="Juan" userId="27a1f09b5485e3e2" providerId="LiveId" clId="{7C4F9AE0-A3AE-4257-A531-00EBA48B4DD3}" dt="2023-02-20T00:06:00.023" v="293" actId="26606"/>
        <pc:sldMkLst>
          <pc:docMk/>
          <pc:sldMk cId="3144129835" sldId="277"/>
        </pc:sldMkLst>
        <pc:spChg chg="mod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3" creationId="{7FEAE391-6366-4E20-A14E-0ECFAEA8029A}"/>
          </ac:spMkLst>
        </pc:spChg>
        <pc:spChg chg="del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61" creationId="{5C9B446A-6343-4E56-90BA-061E4DDF0FFB}"/>
          </ac:spMkLst>
        </pc:spChg>
        <pc:spChg chg="del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63" creationId="{3EC72A1B-03D3-499C-B4BF-AC68EEC22B10}"/>
          </ac:spMkLst>
        </pc:spChg>
        <pc:spChg chg="del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65" creationId="{216322C2-3CF0-4D33-BF90-3F384CF6D232}"/>
          </ac:spMkLst>
        </pc:spChg>
        <pc:spChg chg="del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67" creationId="{55D4142C-5077-457F-A6AD-3FECFDB39685}"/>
          </ac:spMkLst>
        </pc:spChg>
        <pc:spChg chg="del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69" creationId="{7A5F0580-5EE9-419F-96EE-B6529EF6E7D0}"/>
          </ac:spMkLst>
        </pc:spChg>
        <pc:spChg chg="add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1031" creationId="{68AF5748-FED8-45BA-8631-26D1D10F3246}"/>
          </ac:spMkLst>
        </pc:spChg>
        <pc:spChg chg="add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1033" creationId="{AF2F604E-43BE-4DC3-B983-E071523364F8}"/>
          </ac:spMkLst>
        </pc:spChg>
        <pc:spChg chg="add">
          <ac:chgData name="Juan" userId="27a1f09b5485e3e2" providerId="LiveId" clId="{7C4F9AE0-A3AE-4257-A531-00EBA48B4DD3}" dt="2023-02-20T00:06:00.023" v="293" actId="26606"/>
          <ac:spMkLst>
            <pc:docMk/>
            <pc:sldMk cId="3144129835" sldId="277"/>
            <ac:spMk id="1035" creationId="{08C9B587-E65E-4B52-B37C-ABEBB6E87928}"/>
          </ac:spMkLst>
        </pc:spChg>
        <pc:picChg chg="del">
          <ac:chgData name="Juan" userId="27a1f09b5485e3e2" providerId="LiveId" clId="{7C4F9AE0-A3AE-4257-A531-00EBA48B4DD3}" dt="2023-02-20T00:05:56.195" v="291" actId="478"/>
          <ac:picMkLst>
            <pc:docMk/>
            <pc:sldMk cId="3144129835" sldId="277"/>
            <ac:picMk id="6" creationId="{A1A107B2-E03F-2768-E7DB-9F40E82E29C6}"/>
          </ac:picMkLst>
        </pc:picChg>
        <pc:picChg chg="add mod">
          <ac:chgData name="Juan" userId="27a1f09b5485e3e2" providerId="LiveId" clId="{7C4F9AE0-A3AE-4257-A531-00EBA48B4DD3}" dt="2023-02-20T00:06:00.023" v="293" actId="26606"/>
          <ac:picMkLst>
            <pc:docMk/>
            <pc:sldMk cId="3144129835" sldId="277"/>
            <ac:picMk id="1026" creationId="{B0A534BF-AC5E-1A6B-AF8F-7CD5A1BBCC05}"/>
          </ac:picMkLst>
        </pc:picChg>
      </pc:sldChg>
      <pc:sldChg chg="del">
        <pc:chgData name="Juan" userId="27a1f09b5485e3e2" providerId="LiveId" clId="{7C4F9AE0-A3AE-4257-A531-00EBA48B4DD3}" dt="2023-02-20T00:03:53.336" v="285" actId="2696"/>
        <pc:sldMkLst>
          <pc:docMk/>
          <pc:sldMk cId="330248149" sldId="278"/>
        </pc:sldMkLst>
      </pc:sldChg>
      <pc:sldChg chg="del">
        <pc:chgData name="Juan" userId="27a1f09b5485e3e2" providerId="LiveId" clId="{7C4F9AE0-A3AE-4257-A531-00EBA48B4DD3}" dt="2023-02-20T00:04:14.056" v="286" actId="2696"/>
        <pc:sldMkLst>
          <pc:docMk/>
          <pc:sldMk cId="3676519233" sldId="279"/>
        </pc:sldMkLst>
      </pc:sldChg>
      <pc:sldChg chg="del">
        <pc:chgData name="Juan" userId="27a1f09b5485e3e2" providerId="LiveId" clId="{7C4F9AE0-A3AE-4257-A531-00EBA48B4DD3}" dt="2023-02-20T00:04:21.448" v="287" actId="2696"/>
        <pc:sldMkLst>
          <pc:docMk/>
          <pc:sldMk cId="3346285650" sldId="280"/>
        </pc:sldMkLst>
      </pc:sldChg>
      <pc:sldChg chg="addSp delSp modSp add mod">
        <pc:chgData name="Juan" userId="27a1f09b5485e3e2" providerId="LiveId" clId="{7C4F9AE0-A3AE-4257-A531-00EBA48B4DD3}" dt="2023-02-19T23:58:22.631" v="126" actId="20577"/>
        <pc:sldMkLst>
          <pc:docMk/>
          <pc:sldMk cId="2096314304" sldId="281"/>
        </pc:sldMkLst>
        <pc:spChg chg="mod">
          <ac:chgData name="Juan" userId="27a1f09b5485e3e2" providerId="LiveId" clId="{7C4F9AE0-A3AE-4257-A531-00EBA48B4DD3}" dt="2023-02-19T23:58:22.631" v="126" actId="20577"/>
          <ac:spMkLst>
            <pc:docMk/>
            <pc:sldMk cId="2096314304" sldId="281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19T23:58:07.614" v="120" actId="20577"/>
          <ac:spMkLst>
            <pc:docMk/>
            <pc:sldMk cId="2096314304" sldId="281"/>
            <ac:spMk id="3" creationId="{7FEAE391-6366-4E20-A14E-0ECFAEA8029A}"/>
          </ac:spMkLst>
        </pc:spChg>
        <pc:spChg chg="add del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11" creationId="{1ECAB1E8-8195-4748-BE71-FF806D86892E}"/>
          </ac:spMkLst>
        </pc:spChg>
        <pc:spChg chg="add del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13" creationId="{57F6BDD4-E066-4008-8011-6CC31AEB4556}"/>
          </ac:spMkLst>
        </pc:spChg>
        <pc:spChg chg="add del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15" creationId="{2711A8FB-68FC-45FC-B01E-38F809E2D439}"/>
          </ac:spMkLst>
        </pc:spChg>
        <pc:spChg chg="add del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17" creationId="{2A865FE3-5FC9-4049-87CF-30019C46C0F5}"/>
          </ac:spMkLst>
        </pc:spChg>
        <pc:spChg chg="add del">
          <ac:chgData name="Juan" userId="27a1f09b5485e3e2" providerId="LiveId" clId="{7C4F9AE0-A3AE-4257-A531-00EBA48B4DD3}" dt="2023-02-19T23:57:48.502" v="88" actId="26606"/>
          <ac:spMkLst>
            <pc:docMk/>
            <pc:sldMk cId="2096314304" sldId="281"/>
            <ac:spMk id="22" creationId="{2B97F24A-32CE-4C1C-A50D-3016B394DCFB}"/>
          </ac:spMkLst>
        </pc:spChg>
        <pc:spChg chg="add del">
          <ac:chgData name="Juan" userId="27a1f09b5485e3e2" providerId="LiveId" clId="{7C4F9AE0-A3AE-4257-A531-00EBA48B4DD3}" dt="2023-02-19T23:57:48.502" v="88" actId="26606"/>
          <ac:spMkLst>
            <pc:docMk/>
            <pc:sldMk cId="2096314304" sldId="281"/>
            <ac:spMk id="24" creationId="{6357EC4F-235E-4222-A36F-C7878ACE37F2}"/>
          </ac:spMkLst>
        </pc:spChg>
        <pc:spChg chg="add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26" creationId="{8D9CE0F4-2EB2-4F1F-8AAC-DB3571D9FE10}"/>
          </ac:spMkLst>
        </pc:spChg>
        <pc:spChg chg="add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27" creationId="{0B9EE3F3-89B7-43C3-8651-C4C96830993D}"/>
          </ac:spMkLst>
        </pc:spChg>
        <pc:spChg chg="add">
          <ac:chgData name="Juan" userId="27a1f09b5485e3e2" providerId="LiveId" clId="{7C4F9AE0-A3AE-4257-A531-00EBA48B4DD3}" dt="2023-02-19T23:57:48.518" v="89" actId="26606"/>
          <ac:spMkLst>
            <pc:docMk/>
            <pc:sldMk cId="2096314304" sldId="281"/>
            <ac:spMk id="28" creationId="{33AE4636-AEEC-45D6-84D4-7AC2DA48ECF8}"/>
          </ac:spMkLst>
        </pc:spChg>
        <pc:picChg chg="add mod">
          <ac:chgData name="Juan" userId="27a1f09b5485e3e2" providerId="LiveId" clId="{7C4F9AE0-A3AE-4257-A531-00EBA48B4DD3}" dt="2023-02-19T23:57:48.518" v="89" actId="26606"/>
          <ac:picMkLst>
            <pc:docMk/>
            <pc:sldMk cId="2096314304" sldId="281"/>
            <ac:picMk id="5" creationId="{DAE896F1-025E-CAB2-9B8B-86CD945C5C70}"/>
          </ac:picMkLst>
        </pc:picChg>
        <pc:picChg chg="del">
          <ac:chgData name="Juan" userId="27a1f09b5485e3e2" providerId="LiveId" clId="{7C4F9AE0-A3AE-4257-A531-00EBA48B4DD3}" dt="2023-02-19T23:57:18.750" v="85" actId="478"/>
          <ac:picMkLst>
            <pc:docMk/>
            <pc:sldMk cId="2096314304" sldId="281"/>
            <ac:picMk id="6" creationId="{5611F8BB-77DD-3EEF-4018-A961E399D7F7}"/>
          </ac:picMkLst>
        </pc:picChg>
      </pc:sldChg>
      <pc:sldChg chg="addSp delSp modSp add mod">
        <pc:chgData name="Juan" userId="27a1f09b5485e3e2" providerId="LiveId" clId="{7C4F9AE0-A3AE-4257-A531-00EBA48B4DD3}" dt="2023-02-20T00:00:59.743" v="255" actId="26606"/>
        <pc:sldMkLst>
          <pc:docMk/>
          <pc:sldMk cId="271894054" sldId="282"/>
        </pc:sldMkLst>
        <pc:spChg chg="mo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2" creationId="{DB2A7252-6823-44F9-B464-D7A15D12BB65}"/>
          </ac:spMkLst>
        </pc:spChg>
        <pc:spChg chg="mo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3" creationId="{7FEAE391-6366-4E20-A14E-0ECFAEA8029A}"/>
          </ac:spMkLst>
        </pc:spChg>
        <pc:spChg chg="add del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26" creationId="{8D9CE0F4-2EB2-4F1F-8AAC-DB3571D9FE10}"/>
          </ac:spMkLst>
        </pc:spChg>
        <pc:spChg chg="add del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27" creationId="{0B9EE3F3-89B7-43C3-8651-C4C96830993D}"/>
          </ac:spMkLst>
        </pc:spChg>
        <pc:spChg chg="add del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28" creationId="{33AE4636-AEEC-45D6-84D4-7AC2DA48ECF8}"/>
          </ac:spMkLst>
        </pc:spChg>
        <pc:spChg chg="add del">
          <ac:chgData name="Juan" userId="27a1f09b5485e3e2" providerId="LiveId" clId="{7C4F9AE0-A3AE-4257-A531-00EBA48B4DD3}" dt="2023-02-20T00:00:59.728" v="254" actId="26606"/>
          <ac:spMkLst>
            <pc:docMk/>
            <pc:sldMk cId="271894054" sldId="282"/>
            <ac:spMk id="33" creationId="{0B9EE3F3-89B7-43C3-8651-C4C96830993D}"/>
          </ac:spMkLst>
        </pc:spChg>
        <pc:spChg chg="add del">
          <ac:chgData name="Juan" userId="27a1f09b5485e3e2" providerId="LiveId" clId="{7C4F9AE0-A3AE-4257-A531-00EBA48B4DD3}" dt="2023-02-20T00:00:59.728" v="254" actId="26606"/>
          <ac:spMkLst>
            <pc:docMk/>
            <pc:sldMk cId="271894054" sldId="282"/>
            <ac:spMk id="35" creationId="{33AE4636-AEEC-45D6-84D4-7AC2DA48ECF8}"/>
          </ac:spMkLst>
        </pc:spChg>
        <pc:spChg chg="add del">
          <ac:chgData name="Juan" userId="27a1f09b5485e3e2" providerId="LiveId" clId="{7C4F9AE0-A3AE-4257-A531-00EBA48B4DD3}" dt="2023-02-20T00:00:59.728" v="254" actId="26606"/>
          <ac:spMkLst>
            <pc:docMk/>
            <pc:sldMk cId="271894054" sldId="282"/>
            <ac:spMk id="37" creationId="{8D9CE0F4-2EB2-4F1F-8AAC-DB3571D9FE10}"/>
          </ac:spMkLst>
        </pc:spChg>
        <pc:spChg chg="ad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39" creationId="{2A865FE3-5FC9-4049-87CF-30019C46C0F5}"/>
          </ac:spMkLst>
        </pc:spChg>
        <pc:spChg chg="ad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40" creationId="{2C9A9DA9-7DC8-488B-A882-123947B0F3D9}"/>
          </ac:spMkLst>
        </pc:spChg>
        <pc:spChg chg="ad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41" creationId="{57F6BDD4-E066-4008-8011-6CC31AEB4556}"/>
          </ac:spMkLst>
        </pc:spChg>
        <pc:spChg chg="add">
          <ac:chgData name="Juan" userId="27a1f09b5485e3e2" providerId="LiveId" clId="{7C4F9AE0-A3AE-4257-A531-00EBA48B4DD3}" dt="2023-02-20T00:00:59.743" v="255" actId="26606"/>
          <ac:spMkLst>
            <pc:docMk/>
            <pc:sldMk cId="271894054" sldId="282"/>
            <ac:spMk id="42" creationId="{2711A8FB-68FC-45FC-B01E-38F809E2D439}"/>
          </ac:spMkLst>
        </pc:spChg>
        <pc:picChg chg="del">
          <ac:chgData name="Juan" userId="27a1f09b5485e3e2" providerId="LiveId" clId="{7C4F9AE0-A3AE-4257-A531-00EBA48B4DD3}" dt="2023-02-20T00:00:50.133" v="251" actId="478"/>
          <ac:picMkLst>
            <pc:docMk/>
            <pc:sldMk cId="271894054" sldId="282"/>
            <ac:picMk id="5" creationId="{DAE896F1-025E-CAB2-9B8B-86CD945C5C70}"/>
          </ac:picMkLst>
        </pc:picChg>
        <pc:picChg chg="add mod">
          <ac:chgData name="Juan" userId="27a1f09b5485e3e2" providerId="LiveId" clId="{7C4F9AE0-A3AE-4257-A531-00EBA48B4DD3}" dt="2023-02-20T00:00:59.743" v="255" actId="26606"/>
          <ac:picMkLst>
            <pc:docMk/>
            <pc:sldMk cId="271894054" sldId="282"/>
            <ac:picMk id="6" creationId="{B622732F-1292-B046-1978-E23CE01567E7}"/>
          </ac:picMkLst>
        </pc:picChg>
      </pc:sldChg>
    </pc:docChg>
  </pc:docChgLst>
  <pc:docChgLst>
    <pc:chgData name="Juan" userId="27a1f09b5485e3e2" providerId="LiveId" clId="{15A0FBD9-A338-4605-9D9D-698B2C169D73}"/>
    <pc:docChg chg="undo custSel addSld delSld modSld">
      <pc:chgData name="Juan" userId="27a1f09b5485e3e2" providerId="LiveId" clId="{15A0FBD9-A338-4605-9D9D-698B2C169D73}" dt="2023-02-12T23:55:52.135" v="823" actId="2696"/>
      <pc:docMkLst>
        <pc:docMk/>
      </pc:docMkLst>
      <pc:sldChg chg="del">
        <pc:chgData name="Juan" userId="27a1f09b5485e3e2" providerId="LiveId" clId="{15A0FBD9-A338-4605-9D9D-698B2C169D73}" dt="2023-02-12T23:30:29.156" v="106" actId="2696"/>
        <pc:sldMkLst>
          <pc:docMk/>
          <pc:sldMk cId="69798042" sldId="261"/>
        </pc:sldMkLst>
      </pc:sldChg>
      <pc:sldChg chg="del">
        <pc:chgData name="Juan" userId="27a1f09b5485e3e2" providerId="LiveId" clId="{15A0FBD9-A338-4605-9D9D-698B2C169D73}" dt="2023-02-12T23:55:52.135" v="823" actId="2696"/>
        <pc:sldMkLst>
          <pc:docMk/>
          <pc:sldMk cId="2309908418" sldId="262"/>
        </pc:sldMkLst>
      </pc:sldChg>
      <pc:sldChg chg="addSp delSp modSp add mod setBg delDesignElem">
        <pc:chgData name="Juan" userId="27a1f09b5485e3e2" providerId="LiveId" clId="{15A0FBD9-A338-4605-9D9D-698B2C169D73}" dt="2023-02-12T23:30:13.167" v="105" actId="26606"/>
        <pc:sldMkLst>
          <pc:docMk/>
          <pc:sldMk cId="272796088" sldId="273"/>
        </pc:sldMkLst>
        <pc:spChg chg="mo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3" creationId="{7FEAE391-6366-4E20-A14E-0ECFAEA8029A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1" creationId="{1ECAB1E8-8195-4748-BE71-FF806D86892E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3" creationId="{57F6BDD4-E066-4008-8011-6CC31AEB4556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5" creationId="{2711A8FB-68FC-45FC-B01E-38F809E2D439}"/>
          </ac:spMkLst>
        </pc:spChg>
        <pc:spChg chg="add">
          <ac:chgData name="Juan" userId="27a1f09b5485e3e2" providerId="LiveId" clId="{15A0FBD9-A338-4605-9D9D-698B2C169D73}" dt="2023-02-12T23:30:13.167" v="105" actId="26606"/>
          <ac:spMkLst>
            <pc:docMk/>
            <pc:sldMk cId="272796088" sldId="273"/>
            <ac:spMk id="17" creationId="{2A865FE3-5FC9-4049-87CF-30019C46C0F5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29" creationId="{0288C6B4-AFC3-407F-A595-EFFD38D4CCAF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1" creationId="{CF236821-17FE-429B-8D2C-08E13A64EA40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3" creationId="{C0BDBCD2-E081-43AB-9119-C55465E59757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5" creationId="{98E79BE4-34FE-485A-98A5-92CE8F7C4743}"/>
          </ac:spMkLst>
        </pc:spChg>
        <pc:spChg chg="del">
          <ac:chgData name="Juan" userId="27a1f09b5485e3e2" providerId="LiveId" clId="{15A0FBD9-A338-4605-9D9D-698B2C169D73}" dt="2023-02-12T23:27:34.217" v="1"/>
          <ac:spMkLst>
            <pc:docMk/>
            <pc:sldMk cId="272796088" sldId="273"/>
            <ac:spMk id="37" creationId="{7A5F0580-5EE9-419F-96EE-B6529EF6E7D0}"/>
          </ac:spMkLst>
        </pc:spChg>
        <pc:picChg chg="del">
          <ac:chgData name="Juan" userId="27a1f09b5485e3e2" providerId="LiveId" clId="{15A0FBD9-A338-4605-9D9D-698B2C169D73}" dt="2023-02-12T23:29:39.244" v="103" actId="478"/>
          <ac:picMkLst>
            <pc:docMk/>
            <pc:sldMk cId="272796088" sldId="273"/>
            <ac:picMk id="5" creationId="{A9CCDA1B-336E-0154-D1E1-4789FAE93209}"/>
          </ac:picMkLst>
        </pc:picChg>
        <pc:picChg chg="add mod">
          <ac:chgData name="Juan" userId="27a1f09b5485e3e2" providerId="LiveId" clId="{15A0FBD9-A338-4605-9D9D-698B2C169D73}" dt="2023-02-12T23:30:13.167" v="105" actId="26606"/>
          <ac:picMkLst>
            <pc:docMk/>
            <pc:sldMk cId="272796088" sldId="273"/>
            <ac:picMk id="6" creationId="{5611F8BB-77DD-3EEF-4018-A961E399D7F7}"/>
          </ac:picMkLst>
        </pc:picChg>
      </pc:sldChg>
      <pc:sldChg chg="addSp delSp modSp add mod">
        <pc:chgData name="Juan" userId="27a1f09b5485e3e2" providerId="LiveId" clId="{15A0FBD9-A338-4605-9D9D-698B2C169D73}" dt="2023-02-12T23:38:55.499" v="445" actId="962"/>
        <pc:sldMkLst>
          <pc:docMk/>
          <pc:sldMk cId="10786238" sldId="274"/>
        </pc:sldMkLst>
        <pc:spChg chg="mo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1" creationId="{1ECAB1E8-8195-4748-BE71-FF806D86892E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3" creationId="{57F6BDD4-E066-4008-8011-6CC31AEB4556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5" creationId="{2711A8FB-68FC-45FC-B01E-38F809E2D439}"/>
          </ac:spMkLst>
        </pc:spChg>
        <pc:spChg chg="del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17" creationId="{2A865FE3-5FC9-4049-87CF-30019C46C0F5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2" creationId="{5C9B446A-6343-4E56-90BA-061E4DDF0FFB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4" creationId="{3EC72A1B-03D3-499C-B4BF-AC68EEC22B10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6" creationId="{216322C2-3CF0-4D33-BF90-3F384CF6D232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28" creationId="{55D4142C-5077-457F-A6AD-3FECFDB39685}"/>
          </ac:spMkLst>
        </pc:spChg>
        <pc:spChg chg="add">
          <ac:chgData name="Juan" userId="27a1f09b5485e3e2" providerId="LiveId" clId="{15A0FBD9-A338-4605-9D9D-698B2C169D73}" dt="2023-02-12T23:38:40.134" v="443" actId="26606"/>
          <ac:spMkLst>
            <pc:docMk/>
            <pc:sldMk cId="10786238" sldId="274"/>
            <ac:spMk id="30" creationId="{7A5F0580-5EE9-419F-96EE-B6529EF6E7D0}"/>
          </ac:spMkLst>
        </pc:spChg>
        <pc:picChg chg="add mod">
          <ac:chgData name="Juan" userId="27a1f09b5485e3e2" providerId="LiveId" clId="{15A0FBD9-A338-4605-9D9D-698B2C169D73}" dt="2023-02-12T23:38:55.499" v="445" actId="962"/>
          <ac:picMkLst>
            <pc:docMk/>
            <pc:sldMk cId="10786238" sldId="274"/>
            <ac:picMk id="5" creationId="{0CC89085-97F0-E278-1E28-999DC1EA363F}"/>
          </ac:picMkLst>
        </pc:picChg>
        <pc:picChg chg="del">
          <ac:chgData name="Juan" userId="27a1f09b5485e3e2" providerId="LiveId" clId="{15A0FBD9-A338-4605-9D9D-698B2C169D73}" dt="2023-02-12T23:38:15.892" v="441" actId="478"/>
          <ac:picMkLst>
            <pc:docMk/>
            <pc:sldMk cId="10786238" sldId="274"/>
            <ac:picMk id="6" creationId="{5611F8BB-77DD-3EEF-4018-A961E399D7F7}"/>
          </ac:picMkLst>
        </pc:picChg>
      </pc:sldChg>
      <pc:sldChg chg="addSp delSp modSp add mod">
        <pc:chgData name="Juan" userId="27a1f09b5485e3e2" providerId="LiveId" clId="{15A0FBD9-A338-4605-9D9D-698B2C169D73}" dt="2023-02-12T23:47:26.279" v="589" actId="26606"/>
        <pc:sldMkLst>
          <pc:docMk/>
          <pc:sldMk cId="3055935820" sldId="275"/>
        </pc:sldMkLst>
        <pc:spChg chg="mod">
          <ac:chgData name="Juan" userId="27a1f09b5485e3e2" providerId="LiveId" clId="{15A0FBD9-A338-4605-9D9D-698B2C169D73}" dt="2023-02-12T23:45:29.664" v="586" actId="20577"/>
          <ac:spMkLst>
            <pc:docMk/>
            <pc:sldMk cId="3055935820" sldId="275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2" creationId="{5C9B446A-6343-4E56-90BA-061E4DDF0FFB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4" creationId="{3EC72A1B-03D3-499C-B4BF-AC68EEC22B10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6" creationId="{216322C2-3CF0-4D33-BF90-3F384CF6D232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28" creationId="{55D4142C-5077-457F-A6AD-3FECFDB39685}"/>
          </ac:spMkLst>
        </pc:spChg>
        <pc:spChg chg="del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0" creationId="{7A5F0580-5EE9-419F-96EE-B6529EF6E7D0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5" creationId="{5C9B446A-6343-4E56-90BA-061E4DDF0FFB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7" creationId="{3EC72A1B-03D3-499C-B4BF-AC68EEC22B10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39" creationId="{216322C2-3CF0-4D33-BF90-3F384CF6D232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41" creationId="{55D4142C-5077-457F-A6AD-3FECFDB39685}"/>
          </ac:spMkLst>
        </pc:spChg>
        <pc:spChg chg="add">
          <ac:chgData name="Juan" userId="27a1f09b5485e3e2" providerId="LiveId" clId="{15A0FBD9-A338-4605-9D9D-698B2C169D73}" dt="2023-02-12T23:47:26.279" v="589" actId="26606"/>
          <ac:spMkLst>
            <pc:docMk/>
            <pc:sldMk cId="3055935820" sldId="275"/>
            <ac:spMk id="43" creationId="{7A5F0580-5EE9-419F-96EE-B6529EF6E7D0}"/>
          </ac:spMkLst>
        </pc:spChg>
        <pc:picChg chg="del">
          <ac:chgData name="Juan" userId="27a1f09b5485e3e2" providerId="LiveId" clId="{15A0FBD9-A338-4605-9D9D-698B2C169D73}" dt="2023-02-12T23:47:18.558" v="587" actId="478"/>
          <ac:picMkLst>
            <pc:docMk/>
            <pc:sldMk cId="3055935820" sldId="275"/>
            <ac:picMk id="5" creationId="{0CC89085-97F0-E278-1E28-999DC1EA363F}"/>
          </ac:picMkLst>
        </pc:picChg>
        <pc:picChg chg="add mod">
          <ac:chgData name="Juan" userId="27a1f09b5485e3e2" providerId="LiveId" clId="{15A0FBD9-A338-4605-9D9D-698B2C169D73}" dt="2023-02-12T23:47:26.279" v="589" actId="26606"/>
          <ac:picMkLst>
            <pc:docMk/>
            <pc:sldMk cId="3055935820" sldId="275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3:23.091" v="779" actId="20577"/>
        <pc:sldMkLst>
          <pc:docMk/>
          <pc:sldMk cId="2008902516" sldId="276"/>
        </pc:sldMkLst>
        <pc:spChg chg="mod">
          <ac:chgData name="Juan" userId="27a1f09b5485e3e2" providerId="LiveId" clId="{15A0FBD9-A338-4605-9D9D-698B2C169D73}" dt="2023-02-12T23:47:44.800" v="609" actId="20577"/>
          <ac:spMkLst>
            <pc:docMk/>
            <pc:sldMk cId="2008902516" sldId="276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53:23.091" v="779" actId="20577"/>
          <ac:spMkLst>
            <pc:docMk/>
            <pc:sldMk cId="2008902516" sldId="276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5" creationId="{5C9B446A-6343-4E56-90BA-061E4DDF0FFB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7" creationId="{3EC72A1B-03D3-499C-B4BF-AC68EEC22B10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39" creationId="{216322C2-3CF0-4D33-BF90-3F384CF6D232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1" creationId="{55D4142C-5077-457F-A6AD-3FECFDB39685}"/>
          </ac:spMkLst>
        </pc:spChg>
        <pc:spChg chg="del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3" creationId="{7A5F0580-5EE9-419F-96EE-B6529EF6E7D0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48" creationId="{5C9B446A-6343-4E56-90BA-061E4DDF0FFB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0" creationId="{3EC72A1B-03D3-499C-B4BF-AC68EEC22B10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2" creationId="{216322C2-3CF0-4D33-BF90-3F384CF6D232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4" creationId="{55D4142C-5077-457F-A6AD-3FECFDB39685}"/>
          </ac:spMkLst>
        </pc:spChg>
        <pc:spChg chg="add">
          <ac:chgData name="Juan" userId="27a1f09b5485e3e2" providerId="LiveId" clId="{15A0FBD9-A338-4605-9D9D-698B2C169D73}" dt="2023-02-12T23:49:07.009" v="630" actId="26606"/>
          <ac:spMkLst>
            <pc:docMk/>
            <pc:sldMk cId="2008902516" sldId="276"/>
            <ac:spMk id="56" creationId="{7A5F0580-5EE9-419F-96EE-B6529EF6E7D0}"/>
          </ac:spMkLst>
        </pc:spChg>
        <pc:picChg chg="add mod">
          <ac:chgData name="Juan" userId="27a1f09b5485e3e2" providerId="LiveId" clId="{15A0FBD9-A338-4605-9D9D-698B2C169D73}" dt="2023-02-12T23:49:07.009" v="630" actId="26606"/>
          <ac:picMkLst>
            <pc:docMk/>
            <pc:sldMk cId="2008902516" sldId="276"/>
            <ac:picMk id="5" creationId="{421158B8-99F2-0481-09F0-7D06A94DE4AD}"/>
          </ac:picMkLst>
        </pc:picChg>
        <pc:picChg chg="del">
          <ac:chgData name="Juan" userId="27a1f09b5485e3e2" providerId="LiveId" clId="{15A0FBD9-A338-4605-9D9D-698B2C169D73}" dt="2023-02-12T23:49:02.195" v="628" actId="478"/>
          <ac:picMkLst>
            <pc:docMk/>
            <pc:sldMk cId="2008902516" sldId="276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4:55.726" v="818" actId="20577"/>
        <pc:sldMkLst>
          <pc:docMk/>
          <pc:sldMk cId="3144129835" sldId="277"/>
        </pc:sldMkLst>
        <pc:spChg chg="mod">
          <ac:chgData name="Juan" userId="27a1f09b5485e3e2" providerId="LiveId" clId="{15A0FBD9-A338-4605-9D9D-698B2C169D73}" dt="2023-02-12T23:49:28.187" v="639" actId="20577"/>
          <ac:spMkLst>
            <pc:docMk/>
            <pc:sldMk cId="3144129835" sldId="277"/>
            <ac:spMk id="2" creationId="{DB2A7252-6823-44F9-B464-D7A15D12BB65}"/>
          </ac:spMkLst>
        </pc:spChg>
        <pc:spChg chg="mod">
          <ac:chgData name="Juan" userId="27a1f09b5485e3e2" providerId="LiveId" clId="{15A0FBD9-A338-4605-9D9D-698B2C169D73}" dt="2023-02-12T23:54:55.726" v="818" actId="20577"/>
          <ac:spMkLst>
            <pc:docMk/>
            <pc:sldMk cId="3144129835" sldId="277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48" creationId="{5C9B446A-6343-4E56-90BA-061E4DDF0FFB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0" creationId="{3EC72A1B-03D3-499C-B4BF-AC68EEC22B10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2" creationId="{216322C2-3CF0-4D33-BF90-3F384CF6D232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4" creationId="{55D4142C-5077-457F-A6AD-3FECFDB39685}"/>
          </ac:spMkLst>
        </pc:spChg>
        <pc:spChg chg="del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56" creationId="{7A5F0580-5EE9-419F-96EE-B6529EF6E7D0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1" creationId="{5C9B446A-6343-4E56-90BA-061E4DDF0FFB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3" creationId="{3EC72A1B-03D3-499C-B4BF-AC68EEC22B10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5" creationId="{216322C2-3CF0-4D33-BF90-3F384CF6D232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7" creationId="{55D4142C-5077-457F-A6AD-3FECFDB39685}"/>
          </ac:spMkLst>
        </pc:spChg>
        <pc:spChg chg="add">
          <ac:chgData name="Juan" userId="27a1f09b5485e3e2" providerId="LiveId" clId="{15A0FBD9-A338-4605-9D9D-698B2C169D73}" dt="2023-02-12T23:50:09.670" v="642" actId="26606"/>
          <ac:spMkLst>
            <pc:docMk/>
            <pc:sldMk cId="3144129835" sldId="277"/>
            <ac:spMk id="69" creationId="{7A5F0580-5EE9-419F-96EE-B6529EF6E7D0}"/>
          </ac:spMkLst>
        </pc:spChg>
        <pc:picChg chg="del">
          <ac:chgData name="Juan" userId="27a1f09b5485e3e2" providerId="LiveId" clId="{15A0FBD9-A338-4605-9D9D-698B2C169D73}" dt="2023-02-12T23:49:55.353" v="640" actId="478"/>
          <ac:picMkLst>
            <pc:docMk/>
            <pc:sldMk cId="3144129835" sldId="277"/>
            <ac:picMk id="5" creationId="{421158B8-99F2-0481-09F0-7D06A94DE4AD}"/>
          </ac:picMkLst>
        </pc:picChg>
        <pc:picChg chg="add mod">
          <ac:chgData name="Juan" userId="27a1f09b5485e3e2" providerId="LiveId" clId="{15A0FBD9-A338-4605-9D9D-698B2C169D73}" dt="2023-02-12T23:50:09.670" v="642" actId="26606"/>
          <ac:picMkLst>
            <pc:docMk/>
            <pc:sldMk cId="3144129835" sldId="277"/>
            <ac:picMk id="6" creationId="{A1A107B2-E03F-2768-E7DB-9F40E82E29C6}"/>
          </ac:picMkLst>
        </pc:picChg>
      </pc:sldChg>
      <pc:sldChg chg="addSp delSp modSp add mod">
        <pc:chgData name="Juan" userId="27a1f09b5485e3e2" providerId="LiveId" clId="{15A0FBD9-A338-4605-9D9D-698B2C169D73}" dt="2023-02-12T23:53:08.622" v="761" actId="1076"/>
        <pc:sldMkLst>
          <pc:docMk/>
          <pc:sldMk cId="330248149" sldId="278"/>
        </pc:sldMkLst>
        <pc:spChg chg="mod">
          <ac:chgData name="Juan" userId="27a1f09b5485e3e2" providerId="LiveId" clId="{15A0FBD9-A338-4605-9D9D-698B2C169D73}" dt="2023-02-12T23:51:26.019" v="756" actId="20577"/>
          <ac:spMkLst>
            <pc:docMk/>
            <pc:sldMk cId="330248149" sldId="278"/>
            <ac:spMk id="3" creationId="{7FEAE391-6366-4E20-A14E-0ECFAEA8029A}"/>
          </ac:spMkLst>
        </pc:spChg>
        <pc:picChg chg="add mod">
          <ac:chgData name="Juan" userId="27a1f09b5485e3e2" providerId="LiveId" clId="{15A0FBD9-A338-4605-9D9D-698B2C169D73}" dt="2023-02-12T23:53:08.622" v="761" actId="1076"/>
          <ac:picMkLst>
            <pc:docMk/>
            <pc:sldMk cId="330248149" sldId="278"/>
            <ac:picMk id="5" creationId="{A2DE1850-5977-0EEC-7196-9E0F1D6E162C}"/>
          </ac:picMkLst>
        </pc:picChg>
        <pc:picChg chg="del">
          <ac:chgData name="Juan" userId="27a1f09b5485e3e2" providerId="LiveId" clId="{15A0FBD9-A338-4605-9D9D-698B2C169D73}" dt="2023-02-12T23:52:01.057" v="757" actId="478"/>
          <ac:picMkLst>
            <pc:docMk/>
            <pc:sldMk cId="330248149" sldId="278"/>
            <ac:picMk id="6" creationId="{44D6D050-982E-4DC2-E108-1B8B53A27615}"/>
          </ac:picMkLst>
        </pc:picChg>
      </pc:sldChg>
      <pc:sldChg chg="addSp delSp modSp add mod">
        <pc:chgData name="Juan" userId="27a1f09b5485e3e2" providerId="LiveId" clId="{15A0FBD9-A338-4605-9D9D-698B2C169D73}" dt="2023-02-12T23:54:45.071" v="800" actId="26606"/>
        <pc:sldMkLst>
          <pc:docMk/>
          <pc:sldMk cId="3676519233" sldId="279"/>
        </pc:sldMkLst>
        <pc:spChg chg="mod">
          <ac:chgData name="Juan" userId="27a1f09b5485e3e2" providerId="LiveId" clId="{15A0FBD9-A338-4605-9D9D-698B2C169D73}" dt="2023-02-12T23:53:49.975" v="797" actId="20577"/>
          <ac:spMkLst>
            <pc:docMk/>
            <pc:sldMk cId="3676519233" sldId="279"/>
            <ac:spMk id="3" creationId="{7FEAE391-6366-4E20-A14E-0ECFAEA8029A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1" creationId="{5C9B446A-6343-4E56-90BA-061E4DDF0FFB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3" creationId="{3EC72A1B-03D3-499C-B4BF-AC68EEC22B10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5" creationId="{216322C2-3CF0-4D33-BF90-3F384CF6D232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7" creationId="{55D4142C-5077-457F-A6AD-3FECFDB39685}"/>
          </ac:spMkLst>
        </pc:spChg>
        <pc:spChg chg="del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69" creationId="{7A5F0580-5EE9-419F-96EE-B6529EF6E7D0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4" creationId="{5C9B446A-6343-4E56-90BA-061E4DDF0FFB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6" creationId="{3EC72A1B-03D3-499C-B4BF-AC68EEC22B10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78" creationId="{216322C2-3CF0-4D33-BF90-3F384CF6D232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80" creationId="{55D4142C-5077-457F-A6AD-3FECFDB39685}"/>
          </ac:spMkLst>
        </pc:spChg>
        <pc:spChg chg="add">
          <ac:chgData name="Juan" userId="27a1f09b5485e3e2" providerId="LiveId" clId="{15A0FBD9-A338-4605-9D9D-698B2C169D73}" dt="2023-02-12T23:54:45.071" v="800" actId="26606"/>
          <ac:spMkLst>
            <pc:docMk/>
            <pc:sldMk cId="3676519233" sldId="279"/>
            <ac:spMk id="82" creationId="{7A5F0580-5EE9-419F-96EE-B6529EF6E7D0}"/>
          </ac:spMkLst>
        </pc:spChg>
        <pc:picChg chg="add mod">
          <ac:chgData name="Juan" userId="27a1f09b5485e3e2" providerId="LiveId" clId="{15A0FBD9-A338-4605-9D9D-698B2C169D73}" dt="2023-02-12T23:54:45.071" v="800" actId="26606"/>
          <ac:picMkLst>
            <pc:docMk/>
            <pc:sldMk cId="3676519233" sldId="279"/>
            <ac:picMk id="5" creationId="{33B7D6E2-0063-948C-66D4-877226E84FFF}"/>
          </ac:picMkLst>
        </pc:picChg>
        <pc:picChg chg="del">
          <ac:chgData name="Juan" userId="27a1f09b5485e3e2" providerId="LiveId" clId="{15A0FBD9-A338-4605-9D9D-698B2C169D73}" dt="2023-02-12T23:54:39.417" v="798" actId="478"/>
          <ac:picMkLst>
            <pc:docMk/>
            <pc:sldMk cId="3676519233" sldId="279"/>
            <ac:picMk id="6" creationId="{A1A107B2-E03F-2768-E7DB-9F40E82E29C6}"/>
          </ac:picMkLst>
        </pc:picChg>
      </pc:sldChg>
      <pc:sldChg chg="addSp delSp modSp add mod">
        <pc:chgData name="Juan" userId="27a1f09b5485e3e2" providerId="LiveId" clId="{15A0FBD9-A338-4605-9D9D-698B2C169D73}" dt="2023-02-12T23:55:38.068" v="822" actId="26606"/>
        <pc:sldMkLst>
          <pc:docMk/>
          <pc:sldMk cId="3346285650" sldId="280"/>
        </pc:sldMkLst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4" creationId="{5C9B446A-6343-4E56-90BA-061E4DDF0FFB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6" creationId="{3EC72A1B-03D3-499C-B4BF-AC68EEC22B10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78" creationId="{216322C2-3CF0-4D33-BF90-3F384CF6D232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0" creationId="{55D4142C-5077-457F-A6AD-3FECFDB39685}"/>
          </ac:spMkLst>
        </pc:spChg>
        <pc:spChg chg="del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2" creationId="{7A5F0580-5EE9-419F-96EE-B6529EF6E7D0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7" creationId="{5C9B446A-6343-4E56-90BA-061E4DDF0FFB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89" creationId="{3EC72A1B-03D3-499C-B4BF-AC68EEC22B10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1" creationId="{216322C2-3CF0-4D33-BF90-3F384CF6D232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3" creationId="{55D4142C-5077-457F-A6AD-3FECFDB39685}"/>
          </ac:spMkLst>
        </pc:spChg>
        <pc:spChg chg="add">
          <ac:chgData name="Juan" userId="27a1f09b5485e3e2" providerId="LiveId" clId="{15A0FBD9-A338-4605-9D9D-698B2C169D73}" dt="2023-02-12T23:55:38.068" v="822" actId="26606"/>
          <ac:spMkLst>
            <pc:docMk/>
            <pc:sldMk cId="3346285650" sldId="280"/>
            <ac:spMk id="95" creationId="{7A5F0580-5EE9-419F-96EE-B6529EF6E7D0}"/>
          </ac:spMkLst>
        </pc:spChg>
        <pc:picChg chg="del">
          <ac:chgData name="Juan" userId="27a1f09b5485e3e2" providerId="LiveId" clId="{15A0FBD9-A338-4605-9D9D-698B2C169D73}" dt="2023-02-12T23:55:33.951" v="820" actId="478"/>
          <ac:picMkLst>
            <pc:docMk/>
            <pc:sldMk cId="3346285650" sldId="280"/>
            <ac:picMk id="5" creationId="{33B7D6E2-0063-948C-66D4-877226E84FFF}"/>
          </ac:picMkLst>
        </pc:picChg>
        <pc:picChg chg="add mod">
          <ac:chgData name="Juan" userId="27a1f09b5485e3e2" providerId="LiveId" clId="{15A0FBD9-A338-4605-9D9D-698B2C169D73}" dt="2023-02-12T23:55:38.068" v="822" actId="26606"/>
          <ac:picMkLst>
            <pc:docMk/>
            <pc:sldMk cId="3346285650" sldId="280"/>
            <ac:picMk id="6" creationId="{FF399DEE-6EC4-494C-E2C0-6A3C13CC84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saracho/ANA500_Class_Reposito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tamunge/sign-language-mn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Sign Language Recognition</a:t>
            </a:r>
            <a:br>
              <a:rPr lang="en-US" sz="3600" dirty="0"/>
            </a:br>
            <a:r>
              <a:rPr lang="en-US" sz="3600" dirty="0"/>
              <a:t>Micro-Project #4</a:t>
            </a:r>
            <a:br>
              <a:rPr lang="en-US" sz="3600" dirty="0"/>
            </a:br>
            <a:r>
              <a:rPr lang="en-US" sz="2400" dirty="0">
                <a:hlinkClick r:id="rId2"/>
              </a:rPr>
              <a:t>https://github.com/juansaracho/ANA500_Class_Repository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3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Juan Saracho</a:t>
            </a:r>
          </a:p>
          <a:p>
            <a:r>
              <a:rPr lang="en-US" sz="1300">
                <a:solidFill>
                  <a:srgbClr val="FFFFFF"/>
                </a:solidFill>
              </a:rPr>
              <a:t>2</a:t>
            </a:r>
            <a:r>
              <a:rPr lang="en-US" sz="1300" dirty="0">
                <a:solidFill>
                  <a:srgbClr val="FFFFFF"/>
                </a:solidFill>
              </a:rPr>
              <a:t>6</a:t>
            </a:r>
            <a:r>
              <a:rPr lang="en-US" sz="1300">
                <a:solidFill>
                  <a:srgbClr val="FFFFFF"/>
                </a:solidFill>
              </a:rPr>
              <a:t> </a:t>
            </a:r>
            <a:r>
              <a:rPr lang="en-US" sz="1300" dirty="0">
                <a:solidFill>
                  <a:srgbClr val="FFFFFF"/>
                </a:solidFill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Report cont.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35C04-8E8B-FF41-FDD3-B04F152A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2" y="1719072"/>
            <a:ext cx="6316644" cy="4517136"/>
          </a:xfrm>
          <a:prstGeom prst="rect">
            <a:avLst/>
          </a:prstGeom>
        </p:spPr>
      </p:pic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Loss function and Accuracy plot. </a:t>
            </a:r>
          </a:p>
          <a:p>
            <a:pPr marL="0" indent="0">
              <a:buNone/>
            </a:pPr>
            <a:r>
              <a:rPr lang="en-US" sz="1800" dirty="0"/>
              <a:t>As our epochs increase we see our loss function decrease and our accuracy increase.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12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In this project we chose </a:t>
            </a:r>
            <a:r>
              <a:rPr lang="en-US" sz="2000" dirty="0">
                <a:latin typeface="-apple-system"/>
              </a:rPr>
              <a:t>TensorFlow </a:t>
            </a:r>
            <a:r>
              <a:rPr lang="en-US" sz="2000" dirty="0" err="1">
                <a:latin typeface="-apple-system"/>
              </a:rPr>
              <a:t>Keras</a:t>
            </a:r>
            <a:r>
              <a:rPr lang="en-US" sz="2000" dirty="0">
                <a:latin typeface="-apple-system"/>
              </a:rPr>
              <a:t> Sequential</a:t>
            </a:r>
            <a:r>
              <a:rPr lang="en-US" sz="2000" b="0" i="0" dirty="0">
                <a:effectLst/>
                <a:latin typeface="-apple-system"/>
              </a:rPr>
              <a:t>() function to build a Convolutional Neural Network model. Our final model obtained 96.19% accuracy after five epochs.</a:t>
            </a:r>
          </a:p>
          <a:p>
            <a:r>
              <a:rPr lang="en-US" sz="2000" b="0" i="0" dirty="0">
                <a:effectLst/>
                <a:latin typeface="-apple-system"/>
              </a:rPr>
              <a:t>Overall, our training model reached a high 96% accuracy in correctly classifying sign language images and could be safely deployed as part of an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A95D-DBA2-507B-E089-89C10AEF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B26B-1C06-03B3-C8AB-68F5C905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Background: A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 language image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will be used to analyze which features of the image have the greatest predictive power in classifying 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image correctly. The we will build and train a neural network to classify the images.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Objective(s):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factors that have the largest effect on car prices in 2022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Which features (factors) are having the greatest effect on the </a:t>
            </a:r>
            <a:r>
              <a:rPr lang="en-US" sz="2000" i="1" dirty="0">
                <a:latin typeface="Times New Roman" panose="02020603050405020304" pitchFamily="18" charset="0"/>
              </a:rPr>
              <a:t>classification </a:t>
            </a:r>
            <a:r>
              <a:rPr lang="en-US" sz="2000" dirty="0">
                <a:latin typeface="Times New Roman" panose="02020603050405020304" pitchFamily="18" charset="0"/>
              </a:rPr>
              <a:t>of the image?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</a:rPr>
              <a:t>Which features (factors) are having the least effect on the </a:t>
            </a:r>
            <a:r>
              <a:rPr lang="en-US" sz="2000" i="1" dirty="0">
                <a:latin typeface="Times New Roman" panose="02020603050405020304" pitchFamily="18" charset="0"/>
              </a:rPr>
              <a:t>classification </a:t>
            </a:r>
            <a:r>
              <a:rPr lang="en-US" sz="2000" dirty="0">
                <a:latin typeface="Times New Roman" panose="02020603050405020304" pitchFamily="18" charset="0"/>
              </a:rPr>
              <a:t>of the image?</a:t>
            </a:r>
          </a:p>
          <a:p>
            <a:endParaRPr lang="en-US" sz="2000" dirty="0"/>
          </a:p>
        </p:txBody>
      </p:sp>
      <p:pic>
        <p:nvPicPr>
          <p:cNvPr id="17" name="Picture 4" descr="Abstract background">
            <a:extLst>
              <a:ext uri="{FF2B5EF4-FFF2-40B4-BE49-F238E27FC236}">
                <a16:creationId xmlns:a16="http://schemas.microsoft.com/office/drawing/2014/main" id="{FBB54EB6-327D-D473-68D4-C2EC839E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2" r="1006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Hypothesis Formulation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latin typeface="Cambria Math" panose="02040503050406030204" pitchFamily="18" charset="0"/>
                  </a:rPr>
                  <a:t>With </a:t>
                </a:r>
                <a:r>
                  <a:rPr lang="en-US" sz="1700" b="1" dirty="0" err="1">
                    <a:latin typeface="Cambria Math" panose="02040503050406030204" pitchFamily="18" charset="0"/>
                  </a:rPr>
                  <a:t>predictor_features</a:t>
                </a:r>
                <a:r>
                  <a:rPr lang="en-US" sz="1700" dirty="0">
                    <a:latin typeface="Cambria Math" panose="02040503050406030204" pitchFamily="18" charset="0"/>
                  </a:rPr>
                  <a:t> = [</a:t>
                </a:r>
                <a:r>
                  <a:rPr lang="en-US" sz="1700" b="0" i="0" dirty="0">
                    <a:effectLst/>
                    <a:latin typeface="-apple-system"/>
                  </a:rPr>
                  <a:t>‘pixel_1 … pixel_784]</a:t>
                </a:r>
                <a:endParaRPr lang="en-US" sz="17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</m:t>
                      </m:r>
                      <m:sSub>
                        <m:sSubPr>
                          <m:ctrlPr>
                            <a:rPr lang="en-US" sz="1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𝒇𝒆𝒂𝒕𝒖𝒓𝒆𝒔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𝑜𝑛𝑖𝑚𝑎𝑔𝑒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</m:t>
                      </m:r>
                      <m:sSub>
                        <m:sSubPr>
                          <m:ctrlPr>
                            <a:rPr lang="en-US" sz="1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𝒇𝒆𝒂𝒕𝒖𝒓𝒆𝒔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𝑖𝑚𝑎𝑔𝑒𝑐𝑙𝑎𝑠𝑠𝑖𝑓𝑖𝑐𝑎𝑡𝑖𝑜𝑛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null hypothesis </a:t>
                </a:r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no association on correctly classifying the image (dependent variable)</a:t>
                </a:r>
                <a:r>
                  <a:rPr lang="en-US" sz="17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alternative hypothesis </a:t>
                </a:r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a positive effect on correctly classifying the image</a:t>
                </a:r>
                <a:endParaRPr lang="en-US" sz="1700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Acquire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“The dataset format is patterned to match closely with the classic MNIST. Each training and test case represents a label (0-25) as a one-to-one map for each alphabetic letter A-Z (and no cases for 9=J or 25=Z because of gesture motions). The training data (27,455 cases) and test data (7172 cases) are approximately half the size of the standard MNIST but otherwise similar with a header row of label, pixel1,pixel2….pixel784 which represent a single 28x28 pixel image with grayscale values between 0-255.”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https://www.kaggle.com/datasets/datamunge/sign-language-mnist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begin by loading our data, creating dummy variables, and partitioning our data into training and testing samples.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02BF2-952B-4379-EB8F-BDEF233F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65" y="1753497"/>
            <a:ext cx="714474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Analyze</a:t>
            </a:r>
          </a:p>
        </p:txBody>
      </p:sp>
      <p:sp>
        <p:nvSpPr>
          <p:cNvPr id="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we plot our images to see the data we are working with.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7C55C-8D33-D2DB-7910-2CA2F94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0" y="923788"/>
            <a:ext cx="686848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Analyze cont.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build a convolutional neural network using </a:t>
            </a:r>
            <a:r>
              <a:rPr lang="en-US" sz="1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 Sequential() model function and implement Conv2D(), MaxPooling2D(), Flatten(), </a:t>
            </a:r>
            <a:r>
              <a:rPr lang="en-US" sz="1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BatchNormalization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and Dense() layers, where we use the ‘</a:t>
            </a:r>
            <a:r>
              <a:rPr lang="en-US" sz="1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  and ‘</a:t>
            </a:r>
            <a:r>
              <a:rPr lang="en-US" sz="1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 activation functions.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63836-4916-08C4-C763-3675EDFD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87" y="843533"/>
            <a:ext cx="6756699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/>
              <a:t>Analyze cont.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we can begin training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 neural network. We select the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optimizer, the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categorical_crossentropy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loss function, and ‘accuracy’ as the metrics.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6315F-2393-4081-1BD0-58D0C394B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02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Report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effectLst/>
                <a:latin typeface="+mn-lt"/>
                <a:ea typeface="+mn-ea"/>
                <a:cs typeface="+mn-cs"/>
              </a:rPr>
              <a:t>Share our </a:t>
            </a:r>
            <a:r>
              <a:rPr lang="en-US" sz="1800" dirty="0"/>
              <a:t>accuracy</a:t>
            </a:r>
            <a:r>
              <a:rPr lang="en-US" sz="1800" kern="1200" dirty="0">
                <a:effectLst/>
                <a:latin typeface="+mn-lt"/>
                <a:ea typeface="+mn-ea"/>
                <a:cs typeface="+mn-cs"/>
              </a:rPr>
              <a:t> results:</a:t>
            </a:r>
          </a:p>
          <a:p>
            <a:pPr marL="0" indent="0">
              <a:buNone/>
            </a:pPr>
            <a:r>
              <a:rPr lang="en-US" sz="1800" dirty="0"/>
              <a:t>At the end of our training the model achieved 96% classification accuracy.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C0C38-7CA8-2424-9C07-8F49BB60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5" y="3038854"/>
            <a:ext cx="10189290" cy="26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Sign Language Recognition Micro-Project #4 https://github.com/juansaracho/ANA500_Class_Repository </vt:lpstr>
      <vt:lpstr>Problem Statement</vt:lpstr>
      <vt:lpstr>Hypothesis Formulation</vt:lpstr>
      <vt:lpstr>Acquire</vt:lpstr>
      <vt:lpstr>Prepare</vt:lpstr>
      <vt:lpstr>Analyze</vt:lpstr>
      <vt:lpstr>Analyze cont.</vt:lpstr>
      <vt:lpstr>Analyze cont.</vt:lpstr>
      <vt:lpstr>Report</vt:lpstr>
      <vt:lpstr>Report cont.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Juan</cp:lastModifiedBy>
  <cp:revision>2</cp:revision>
  <dcterms:created xsi:type="dcterms:W3CDTF">2022-03-01T22:05:03Z</dcterms:created>
  <dcterms:modified xsi:type="dcterms:W3CDTF">2023-02-26T22:26:03Z</dcterms:modified>
</cp:coreProperties>
</file>