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8" r:id="rId9"/>
    <p:sldId id="271" r:id="rId10"/>
    <p:sldId id="272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" userId="27a1f09b5485e3e2" providerId="LiveId" clId="{87684605-9F2B-4714-805A-21DCBEE4B01A}"/>
    <pc:docChg chg="undo custSel modSld">
      <pc:chgData name="Juan" userId="27a1f09b5485e3e2" providerId="LiveId" clId="{87684605-9F2B-4714-805A-21DCBEE4B01A}" dt="2023-02-05T23:02:26.772" v="96" actId="26606"/>
      <pc:docMkLst>
        <pc:docMk/>
      </pc:docMkLst>
      <pc:sldChg chg="addSp delSp modSp mod modMedia setBg delAnim setClrOvrMap">
        <pc:chgData name="Juan" userId="27a1f09b5485e3e2" providerId="LiveId" clId="{87684605-9F2B-4714-805A-21DCBEE4B01A}" dt="2023-02-05T22:56:01.606" v="57" actId="255"/>
        <pc:sldMkLst>
          <pc:docMk/>
          <pc:sldMk cId="3651251486" sldId="256"/>
        </pc:sldMkLst>
        <pc:spChg chg="mod">
          <ac:chgData name="Juan" userId="27a1f09b5485e3e2" providerId="LiveId" clId="{87684605-9F2B-4714-805A-21DCBEE4B01A}" dt="2023-02-05T22:56:01.606" v="57" actId="255"/>
          <ac:spMkLst>
            <pc:docMk/>
            <pc:sldMk cId="3651251486" sldId="256"/>
            <ac:spMk id="2" creationId="{9FEFD3DB-B193-4E72-861B-FE835A2E1FAD}"/>
          </ac:spMkLst>
        </pc:spChg>
        <pc:spChg chg="mod">
          <ac:chgData name="Juan" userId="27a1f09b5485e3e2" providerId="LiveId" clId="{87684605-9F2B-4714-805A-21DCBEE4B01A}" dt="2023-02-05T22:55:26.471" v="56" actId="26606"/>
          <ac:spMkLst>
            <pc:docMk/>
            <pc:sldMk cId="3651251486" sldId="256"/>
            <ac:spMk id="3" creationId="{76B5E315-C208-479B-A6B8-0DCBEF2B5FB3}"/>
          </ac:spMkLst>
        </pc:spChg>
        <pc:spChg chg="add del">
          <ac:chgData name="Juan" userId="27a1f09b5485e3e2" providerId="LiveId" clId="{87684605-9F2B-4714-805A-21DCBEE4B01A}" dt="2023-02-05T22:54:27" v="31" actId="26606"/>
          <ac:spMkLst>
            <pc:docMk/>
            <pc:sldMk cId="3651251486" sldId="256"/>
            <ac:spMk id="8" creationId="{6F5A5072-7B47-4D32-B52A-4EBBF590B8A5}"/>
          </ac:spMkLst>
        </pc:spChg>
        <pc:spChg chg="add del">
          <ac:chgData name="Juan" userId="27a1f09b5485e3e2" providerId="LiveId" clId="{87684605-9F2B-4714-805A-21DCBEE4B01A}" dt="2023-02-05T22:54:53.117" v="41" actId="26606"/>
          <ac:spMkLst>
            <pc:docMk/>
            <pc:sldMk cId="3651251486" sldId="256"/>
            <ac:spMk id="9" creationId="{C1DD1A8A-57D5-4A81-AD04-532B043C5611}"/>
          </ac:spMkLst>
        </pc:spChg>
        <pc:spChg chg="add del">
          <ac:chgData name="Juan" userId="27a1f09b5485e3e2" providerId="LiveId" clId="{87684605-9F2B-4714-805A-21DCBEE4B01A}" dt="2023-02-05T22:54:25.015" v="29" actId="26606"/>
          <ac:spMkLst>
            <pc:docMk/>
            <pc:sldMk cId="3651251486" sldId="256"/>
            <ac:spMk id="10" creationId="{2643BE6C-86B7-4AB9-91E8-9B5DB45AC8EA}"/>
          </ac:spMkLst>
        </pc:spChg>
        <pc:spChg chg="add del">
          <ac:chgData name="Juan" userId="27a1f09b5485e3e2" providerId="LiveId" clId="{87684605-9F2B-4714-805A-21DCBEE4B01A}" dt="2023-02-05T22:54:53.117" v="41" actId="26606"/>
          <ac:spMkLst>
            <pc:docMk/>
            <pc:sldMk cId="3651251486" sldId="256"/>
            <ac:spMk id="11" creationId="{007891EC-4501-44ED-A8C8-B11B6DB767AB}"/>
          </ac:spMkLst>
        </pc:spChg>
        <pc:spChg chg="add del">
          <ac:chgData name="Juan" userId="27a1f09b5485e3e2" providerId="LiveId" clId="{87684605-9F2B-4714-805A-21DCBEE4B01A}" dt="2023-02-05T22:54:27" v="31" actId="26606"/>
          <ac:spMkLst>
            <pc:docMk/>
            <pc:sldMk cId="3651251486" sldId="256"/>
            <ac:spMk id="12" creationId="{6016219D-510E-4184-9090-6D5578A87BD1}"/>
          </ac:spMkLst>
        </pc:spChg>
        <pc:spChg chg="add del">
          <ac:chgData name="Juan" userId="27a1f09b5485e3e2" providerId="LiveId" clId="{87684605-9F2B-4714-805A-21DCBEE4B01A}" dt="2023-02-05T22:54:27" v="31" actId="26606"/>
          <ac:spMkLst>
            <pc:docMk/>
            <pc:sldMk cId="3651251486" sldId="256"/>
            <ac:spMk id="13" creationId="{9715DAF0-AE1B-46C9-8A6B-DB2AA05AB91D}"/>
          </ac:spMkLst>
        </pc:spChg>
        <pc:spChg chg="add del">
          <ac:chgData name="Juan" userId="27a1f09b5485e3e2" providerId="LiveId" clId="{87684605-9F2B-4714-805A-21DCBEE4B01A}" dt="2023-02-05T22:54:27" v="31" actId="26606"/>
          <ac:spMkLst>
            <pc:docMk/>
            <pc:sldMk cId="3651251486" sldId="256"/>
            <ac:spMk id="14" creationId="{AFF4A713-7B75-4B21-90D7-5AB19547C728}"/>
          </ac:spMkLst>
        </pc:spChg>
        <pc:spChg chg="add del">
          <ac:chgData name="Juan" userId="27a1f09b5485e3e2" providerId="LiveId" clId="{87684605-9F2B-4714-805A-21DCBEE4B01A}" dt="2023-02-05T22:54:55.024" v="43" actId="26606"/>
          <ac:spMkLst>
            <pc:docMk/>
            <pc:sldMk cId="3651251486" sldId="256"/>
            <ac:spMk id="15" creationId="{71B2258F-86CA-4D4D-8270-BC05FCDEBFB3}"/>
          </ac:spMkLst>
        </pc:spChg>
        <pc:spChg chg="add del">
          <ac:chgData name="Juan" userId="27a1f09b5485e3e2" providerId="LiveId" clId="{87684605-9F2B-4714-805A-21DCBEE4B01A}" dt="2023-02-05T22:54:27" v="31" actId="26606"/>
          <ac:spMkLst>
            <pc:docMk/>
            <pc:sldMk cId="3651251486" sldId="256"/>
            <ac:spMk id="16" creationId="{DC631C0B-6DA6-4E57-8231-CE32B3434A7E}"/>
          </ac:spMkLst>
        </pc:spChg>
        <pc:spChg chg="add del">
          <ac:chgData name="Juan" userId="27a1f09b5485e3e2" providerId="LiveId" clId="{87684605-9F2B-4714-805A-21DCBEE4B01A}" dt="2023-02-05T22:54:27" v="31" actId="26606"/>
          <ac:spMkLst>
            <pc:docMk/>
            <pc:sldMk cId="3651251486" sldId="256"/>
            <ac:spMk id="18" creationId="{C29501E6-A978-4A61-9689-9085AF97A53A}"/>
          </ac:spMkLst>
        </pc:spChg>
        <pc:spChg chg="add del">
          <ac:chgData name="Juan" userId="27a1f09b5485e3e2" providerId="LiveId" clId="{87684605-9F2B-4714-805A-21DCBEE4B01A}" dt="2023-02-05T22:55:03.073" v="45" actId="26606"/>
          <ac:spMkLst>
            <pc:docMk/>
            <pc:sldMk cId="3651251486" sldId="256"/>
            <ac:spMk id="19" creationId="{C8320351-9FA2-4A26-885B-BB8F3E4902D2}"/>
          </ac:spMkLst>
        </pc:spChg>
        <pc:spChg chg="add del">
          <ac:chgData name="Juan" userId="27a1f09b5485e3e2" providerId="LiveId" clId="{87684605-9F2B-4714-805A-21DCBEE4B01A}" dt="2023-02-05T22:54:31.470" v="33" actId="26606"/>
          <ac:spMkLst>
            <pc:docMk/>
            <pc:sldMk cId="3651251486" sldId="256"/>
            <ac:spMk id="20" creationId="{A3363022-C969-41E9-8EB2-E4C94908C1FA}"/>
          </ac:spMkLst>
        </pc:spChg>
        <pc:spChg chg="add del">
          <ac:chgData name="Juan" userId="27a1f09b5485e3e2" providerId="LiveId" clId="{87684605-9F2B-4714-805A-21DCBEE4B01A}" dt="2023-02-05T22:54:31.470" v="33" actId="26606"/>
          <ac:spMkLst>
            <pc:docMk/>
            <pc:sldMk cId="3651251486" sldId="256"/>
            <ac:spMk id="21" creationId="{8D1AD6B3-BE88-4CEB-BA17-790657CC4729}"/>
          </ac:spMkLst>
        </pc:spChg>
        <pc:spChg chg="add del">
          <ac:chgData name="Juan" userId="27a1f09b5485e3e2" providerId="LiveId" clId="{87684605-9F2B-4714-805A-21DCBEE4B01A}" dt="2023-02-05T22:55:03.073" v="45" actId="26606"/>
          <ac:spMkLst>
            <pc:docMk/>
            <pc:sldMk cId="3651251486" sldId="256"/>
            <ac:spMk id="24" creationId="{68CD2EFB-78C2-4C6E-A6B9-4ED12FAD5B99}"/>
          </ac:spMkLst>
        </pc:spChg>
        <pc:spChg chg="add del">
          <ac:chgData name="Juan" userId="27a1f09b5485e3e2" providerId="LiveId" clId="{87684605-9F2B-4714-805A-21DCBEE4B01A}" dt="2023-02-05T22:54:41.317" v="35" actId="26606"/>
          <ac:spMkLst>
            <pc:docMk/>
            <pc:sldMk cId="3651251486" sldId="256"/>
            <ac:spMk id="26" creationId="{1ACA2EA0-FFD3-42EC-9406-B595015ED96E}"/>
          </ac:spMkLst>
        </pc:spChg>
        <pc:spChg chg="add del">
          <ac:chgData name="Juan" userId="27a1f09b5485e3e2" providerId="LiveId" clId="{87684605-9F2B-4714-805A-21DCBEE4B01A}" dt="2023-02-05T22:54:41.317" v="35" actId="26606"/>
          <ac:spMkLst>
            <pc:docMk/>
            <pc:sldMk cId="3651251486" sldId="256"/>
            <ac:spMk id="27" creationId="{D5288BCE-665C-472A-8C43-664BCFA31E43}"/>
          </ac:spMkLst>
        </pc:spChg>
        <pc:spChg chg="add del">
          <ac:chgData name="Juan" userId="27a1f09b5485e3e2" providerId="LiveId" clId="{87684605-9F2B-4714-805A-21DCBEE4B01A}" dt="2023-02-05T22:54:41.317" v="35" actId="26606"/>
          <ac:spMkLst>
            <pc:docMk/>
            <pc:sldMk cId="3651251486" sldId="256"/>
            <ac:spMk id="28" creationId="{46C57131-53A7-4C1A-BEA8-25F06A06AD29}"/>
          </ac:spMkLst>
        </pc:spChg>
        <pc:spChg chg="add del">
          <ac:chgData name="Juan" userId="27a1f09b5485e3e2" providerId="LiveId" clId="{87684605-9F2B-4714-805A-21DCBEE4B01A}" dt="2023-02-05T22:55:05.308" v="47" actId="26606"/>
          <ac:spMkLst>
            <pc:docMk/>
            <pc:sldMk cId="3651251486" sldId="256"/>
            <ac:spMk id="29" creationId="{2A8AA5BC-4F7A-4226-8F99-6D824B226A97}"/>
          </ac:spMkLst>
        </pc:spChg>
        <pc:spChg chg="add del">
          <ac:chgData name="Juan" userId="27a1f09b5485e3e2" providerId="LiveId" clId="{87684605-9F2B-4714-805A-21DCBEE4B01A}" dt="2023-02-05T22:54:47.022" v="37" actId="26606"/>
          <ac:spMkLst>
            <pc:docMk/>
            <pc:sldMk cId="3651251486" sldId="256"/>
            <ac:spMk id="30" creationId="{934F1179-B481-4F9E-BCA3-AFB972070F83}"/>
          </ac:spMkLst>
        </pc:spChg>
        <pc:spChg chg="add del">
          <ac:chgData name="Juan" userId="27a1f09b5485e3e2" providerId="LiveId" clId="{87684605-9F2B-4714-805A-21DCBEE4B01A}" dt="2023-02-05T22:54:47.022" v="37" actId="26606"/>
          <ac:spMkLst>
            <pc:docMk/>
            <pc:sldMk cId="3651251486" sldId="256"/>
            <ac:spMk id="31" creationId="{827DC2C4-B485-428A-BF4A-472D2967F47F}"/>
          </ac:spMkLst>
        </pc:spChg>
        <pc:spChg chg="add del">
          <ac:chgData name="Juan" userId="27a1f09b5485e3e2" providerId="LiveId" clId="{87684605-9F2B-4714-805A-21DCBEE4B01A}" dt="2023-02-05T22:54:47.022" v="37" actId="26606"/>
          <ac:spMkLst>
            <pc:docMk/>
            <pc:sldMk cId="3651251486" sldId="256"/>
            <ac:spMk id="32" creationId="{EE04B5EB-F158-4507-90DD-BD23620C7CC9}"/>
          </ac:spMkLst>
        </pc:spChg>
        <pc:spChg chg="add del">
          <ac:chgData name="Juan" userId="27a1f09b5485e3e2" providerId="LiveId" clId="{87684605-9F2B-4714-805A-21DCBEE4B01A}" dt="2023-02-05T22:55:05.308" v="47" actId="26606"/>
          <ac:spMkLst>
            <pc:docMk/>
            <pc:sldMk cId="3651251486" sldId="256"/>
            <ac:spMk id="34" creationId="{5BC87C3E-1040-4EE4-9BDB-9537F7A1B335}"/>
          </ac:spMkLst>
        </pc:spChg>
        <pc:spChg chg="add del">
          <ac:chgData name="Juan" userId="27a1f09b5485e3e2" providerId="LiveId" clId="{87684605-9F2B-4714-805A-21DCBEE4B01A}" dt="2023-02-05T22:55:14.217" v="49" actId="26606"/>
          <ac:spMkLst>
            <pc:docMk/>
            <pc:sldMk cId="3651251486" sldId="256"/>
            <ac:spMk id="38" creationId="{FFD48BC7-DC40-47DE-87EE-9F4B6ECB9ABB}"/>
          </ac:spMkLst>
        </pc:spChg>
        <pc:spChg chg="add del">
          <ac:chgData name="Juan" userId="27a1f09b5485e3e2" providerId="LiveId" clId="{87684605-9F2B-4714-805A-21DCBEE4B01A}" dt="2023-02-05T22:55:14.217" v="49" actId="26606"/>
          <ac:spMkLst>
            <pc:docMk/>
            <pc:sldMk cId="3651251486" sldId="256"/>
            <ac:spMk id="39" creationId="{E502BBC7-2C76-46F3-BC24-5985BC13DB88}"/>
          </ac:spMkLst>
        </pc:spChg>
        <pc:spChg chg="add del">
          <ac:chgData name="Juan" userId="27a1f09b5485e3e2" providerId="LiveId" clId="{87684605-9F2B-4714-805A-21DCBEE4B01A}" dt="2023-02-05T22:55:14.217" v="49" actId="26606"/>
          <ac:spMkLst>
            <pc:docMk/>
            <pc:sldMk cId="3651251486" sldId="256"/>
            <ac:spMk id="40" creationId="{C7F28D52-2A5F-4D23-81AE-7CB8B591C7AF}"/>
          </ac:spMkLst>
        </pc:spChg>
        <pc:spChg chg="add del">
          <ac:chgData name="Juan" userId="27a1f09b5485e3e2" providerId="LiveId" clId="{87684605-9F2B-4714-805A-21DCBEE4B01A}" dt="2023-02-05T22:55:14.217" v="49" actId="26606"/>
          <ac:spMkLst>
            <pc:docMk/>
            <pc:sldMk cId="3651251486" sldId="256"/>
            <ac:spMk id="41" creationId="{3629484E-3792-4B3D-89AD-7C8A1ED0E0D4}"/>
          </ac:spMkLst>
        </pc:spChg>
        <pc:spChg chg="add del">
          <ac:chgData name="Juan" userId="27a1f09b5485e3e2" providerId="LiveId" clId="{87684605-9F2B-4714-805A-21DCBEE4B01A}" dt="2023-02-05T22:55:15.545" v="51" actId="26606"/>
          <ac:spMkLst>
            <pc:docMk/>
            <pc:sldMk cId="3651251486" sldId="256"/>
            <ac:spMk id="43" creationId="{B26EE4FD-480F-42A5-9FEB-DA630457CFB7}"/>
          </ac:spMkLst>
        </pc:spChg>
        <pc:spChg chg="add del">
          <ac:chgData name="Juan" userId="27a1f09b5485e3e2" providerId="LiveId" clId="{87684605-9F2B-4714-805A-21DCBEE4B01A}" dt="2023-02-05T22:55:15.545" v="51" actId="26606"/>
          <ac:spMkLst>
            <pc:docMk/>
            <pc:sldMk cId="3651251486" sldId="256"/>
            <ac:spMk id="44" creationId="{A187062F-BE14-42FC-B06A-607DB23849C3}"/>
          </ac:spMkLst>
        </pc:spChg>
        <pc:spChg chg="add del">
          <ac:chgData name="Juan" userId="27a1f09b5485e3e2" providerId="LiveId" clId="{87684605-9F2B-4714-805A-21DCBEE4B01A}" dt="2023-02-05T22:55:15.545" v="51" actId="26606"/>
          <ac:spMkLst>
            <pc:docMk/>
            <pc:sldMk cId="3651251486" sldId="256"/>
            <ac:spMk id="45" creationId="{731FE21B-2A45-4BF5-8B03-E12341988774}"/>
          </ac:spMkLst>
        </pc:spChg>
        <pc:spChg chg="add del">
          <ac:chgData name="Juan" userId="27a1f09b5485e3e2" providerId="LiveId" clId="{87684605-9F2B-4714-805A-21DCBEE4B01A}" dt="2023-02-05T22:55:15.545" v="51" actId="26606"/>
          <ac:spMkLst>
            <pc:docMk/>
            <pc:sldMk cId="3651251486" sldId="256"/>
            <ac:spMk id="46" creationId="{2DC5A94D-79ED-48F5-9DC5-96CBB507CEC8}"/>
          </ac:spMkLst>
        </pc:spChg>
        <pc:spChg chg="add del">
          <ac:chgData name="Juan" userId="27a1f09b5485e3e2" providerId="LiveId" clId="{87684605-9F2B-4714-805A-21DCBEE4B01A}" dt="2023-02-05T22:55:15.545" v="51" actId="26606"/>
          <ac:spMkLst>
            <pc:docMk/>
            <pc:sldMk cId="3651251486" sldId="256"/>
            <ac:spMk id="47" creationId="{93A3D4BE-AF25-4F9A-9C29-1145CCE24A28}"/>
          </ac:spMkLst>
        </pc:spChg>
        <pc:spChg chg="add del">
          <ac:chgData name="Juan" userId="27a1f09b5485e3e2" providerId="LiveId" clId="{87684605-9F2B-4714-805A-21DCBEE4B01A}" dt="2023-02-05T22:55:22.391" v="53" actId="26606"/>
          <ac:spMkLst>
            <pc:docMk/>
            <pc:sldMk cId="3651251486" sldId="256"/>
            <ac:spMk id="49" creationId="{4522B21E-B2B9-4C72-9A71-C87EFD137480}"/>
          </ac:spMkLst>
        </pc:spChg>
        <pc:spChg chg="add del">
          <ac:chgData name="Juan" userId="27a1f09b5485e3e2" providerId="LiveId" clId="{87684605-9F2B-4714-805A-21DCBEE4B01A}" dt="2023-02-05T22:55:22.391" v="53" actId="26606"/>
          <ac:spMkLst>
            <pc:docMk/>
            <pc:sldMk cId="3651251486" sldId="256"/>
            <ac:spMk id="50" creationId="{5EB7D2A2-F448-44D4-938C-DC84CBCB3B1E}"/>
          </ac:spMkLst>
        </pc:spChg>
        <pc:spChg chg="add del">
          <ac:chgData name="Juan" userId="27a1f09b5485e3e2" providerId="LiveId" clId="{87684605-9F2B-4714-805A-21DCBEE4B01A}" dt="2023-02-05T22:55:22.391" v="53" actId="26606"/>
          <ac:spMkLst>
            <pc:docMk/>
            <pc:sldMk cId="3651251486" sldId="256"/>
            <ac:spMk id="51" creationId="{871AEA07-1E14-44B4-8E55-64EF049CD66F}"/>
          </ac:spMkLst>
        </pc:spChg>
        <pc:spChg chg="add del">
          <ac:chgData name="Juan" userId="27a1f09b5485e3e2" providerId="LiveId" clId="{87684605-9F2B-4714-805A-21DCBEE4B01A}" dt="2023-02-05T22:55:26.455" v="55" actId="26606"/>
          <ac:spMkLst>
            <pc:docMk/>
            <pc:sldMk cId="3651251486" sldId="256"/>
            <ac:spMk id="54" creationId="{6F5A5072-7B47-4D32-B52A-4EBBF590B8A5}"/>
          </ac:spMkLst>
        </pc:spChg>
        <pc:spChg chg="add del">
          <ac:chgData name="Juan" userId="27a1f09b5485e3e2" providerId="LiveId" clId="{87684605-9F2B-4714-805A-21DCBEE4B01A}" dt="2023-02-05T22:55:26.455" v="55" actId="26606"/>
          <ac:spMkLst>
            <pc:docMk/>
            <pc:sldMk cId="3651251486" sldId="256"/>
            <ac:spMk id="55" creationId="{9715DAF0-AE1B-46C9-8A6B-DB2AA05AB91D}"/>
          </ac:spMkLst>
        </pc:spChg>
        <pc:spChg chg="add del">
          <ac:chgData name="Juan" userId="27a1f09b5485e3e2" providerId="LiveId" clId="{87684605-9F2B-4714-805A-21DCBEE4B01A}" dt="2023-02-05T22:55:26.455" v="55" actId="26606"/>
          <ac:spMkLst>
            <pc:docMk/>
            <pc:sldMk cId="3651251486" sldId="256"/>
            <ac:spMk id="56" creationId="{6016219D-510E-4184-9090-6D5578A87BD1}"/>
          </ac:spMkLst>
        </pc:spChg>
        <pc:spChg chg="add del">
          <ac:chgData name="Juan" userId="27a1f09b5485e3e2" providerId="LiveId" clId="{87684605-9F2B-4714-805A-21DCBEE4B01A}" dt="2023-02-05T22:55:26.455" v="55" actId="26606"/>
          <ac:spMkLst>
            <pc:docMk/>
            <pc:sldMk cId="3651251486" sldId="256"/>
            <ac:spMk id="57" creationId="{AFF4A713-7B75-4B21-90D7-5AB19547C728}"/>
          </ac:spMkLst>
        </pc:spChg>
        <pc:spChg chg="add del">
          <ac:chgData name="Juan" userId="27a1f09b5485e3e2" providerId="LiveId" clId="{87684605-9F2B-4714-805A-21DCBEE4B01A}" dt="2023-02-05T22:55:26.455" v="55" actId="26606"/>
          <ac:spMkLst>
            <pc:docMk/>
            <pc:sldMk cId="3651251486" sldId="256"/>
            <ac:spMk id="58" creationId="{DC631C0B-6DA6-4E57-8231-CE32B3434A7E}"/>
          </ac:spMkLst>
        </pc:spChg>
        <pc:spChg chg="add del">
          <ac:chgData name="Juan" userId="27a1f09b5485e3e2" providerId="LiveId" clId="{87684605-9F2B-4714-805A-21DCBEE4B01A}" dt="2023-02-05T22:55:26.455" v="55" actId="26606"/>
          <ac:spMkLst>
            <pc:docMk/>
            <pc:sldMk cId="3651251486" sldId="256"/>
            <ac:spMk id="59" creationId="{C29501E6-A978-4A61-9689-9085AF97A53A}"/>
          </ac:spMkLst>
        </pc:spChg>
        <pc:spChg chg="add">
          <ac:chgData name="Juan" userId="27a1f09b5485e3e2" providerId="LiveId" clId="{87684605-9F2B-4714-805A-21DCBEE4B01A}" dt="2023-02-05T22:55:26.471" v="56" actId="26606"/>
          <ac:spMkLst>
            <pc:docMk/>
            <pc:sldMk cId="3651251486" sldId="256"/>
            <ac:spMk id="61" creationId="{1ACA2EA0-FFD3-42EC-9406-B595015ED96E}"/>
          </ac:spMkLst>
        </pc:spChg>
        <pc:spChg chg="add">
          <ac:chgData name="Juan" userId="27a1f09b5485e3e2" providerId="LiveId" clId="{87684605-9F2B-4714-805A-21DCBEE4B01A}" dt="2023-02-05T22:55:26.471" v="56" actId="26606"/>
          <ac:spMkLst>
            <pc:docMk/>
            <pc:sldMk cId="3651251486" sldId="256"/>
            <ac:spMk id="62" creationId="{D5288BCE-665C-472A-8C43-664BCFA31E43}"/>
          </ac:spMkLst>
        </pc:spChg>
        <pc:spChg chg="add">
          <ac:chgData name="Juan" userId="27a1f09b5485e3e2" providerId="LiveId" clId="{87684605-9F2B-4714-805A-21DCBEE4B01A}" dt="2023-02-05T22:55:26.471" v="56" actId="26606"/>
          <ac:spMkLst>
            <pc:docMk/>
            <pc:sldMk cId="3651251486" sldId="256"/>
            <ac:spMk id="63" creationId="{46C57131-53A7-4C1A-BEA8-25F06A06AD29}"/>
          </ac:spMkLst>
        </pc:spChg>
        <pc:grpChg chg="add del">
          <ac:chgData name="Juan" userId="27a1f09b5485e3e2" providerId="LiveId" clId="{87684605-9F2B-4714-805A-21DCBEE4B01A}" dt="2023-02-05T22:54:31.470" v="33" actId="26606"/>
          <ac:grpSpMkLst>
            <pc:docMk/>
            <pc:sldMk cId="3651251486" sldId="256"/>
            <ac:grpSpMk id="23" creationId="{89D1390B-7E13-4B4F-9CB2-391063412E54}"/>
          </ac:grpSpMkLst>
        </pc:grpChg>
        <pc:picChg chg="add del mod">
          <ac:chgData name="Juan" userId="27a1f09b5485e3e2" providerId="LiveId" clId="{87684605-9F2B-4714-805A-21DCBEE4B01A}" dt="2023-02-05T22:54:53.117" v="41" actId="26606"/>
          <ac:picMkLst>
            <pc:docMk/>
            <pc:sldMk cId="3651251486" sldId="256"/>
            <ac:picMk id="5" creationId="{6D7C2330-3940-D744-F9AB-907C7FEEF700}"/>
          </ac:picMkLst>
        </pc:picChg>
        <pc:picChg chg="add del">
          <ac:chgData name="Juan" userId="27a1f09b5485e3e2" providerId="LiveId" clId="{87684605-9F2B-4714-805A-21DCBEE4B01A}" dt="2023-02-05T22:54:25.015" v="29" actId="26606"/>
          <ac:picMkLst>
            <pc:docMk/>
            <pc:sldMk cId="3651251486" sldId="256"/>
            <ac:picMk id="7" creationId="{76AAFEE6-69F9-E06B-CCD8-16A9B01C2A94}"/>
          </ac:picMkLst>
        </pc:picChg>
        <pc:picChg chg="add del">
          <ac:chgData name="Juan" userId="27a1f09b5485e3e2" providerId="LiveId" clId="{87684605-9F2B-4714-805A-21DCBEE4B01A}" dt="2023-02-05T22:54:55.024" v="43" actId="26606"/>
          <ac:picMkLst>
            <pc:docMk/>
            <pc:sldMk cId="3651251486" sldId="256"/>
            <ac:picMk id="17" creationId="{088959F7-76D8-0893-2678-6E9E0AA23FE4}"/>
          </ac:picMkLst>
        </pc:picChg>
        <pc:picChg chg="add del">
          <ac:chgData name="Juan" userId="27a1f09b5485e3e2" providerId="LiveId" clId="{87684605-9F2B-4714-805A-21DCBEE4B01A}" dt="2023-02-05T22:54:31.470" v="33" actId="26606"/>
          <ac:picMkLst>
            <pc:docMk/>
            <pc:sldMk cId="3651251486" sldId="256"/>
            <ac:picMk id="22" creationId="{89F2B24A-60B8-1B06-CBE2-2A91ACE7630B}"/>
          </ac:picMkLst>
        </pc:picChg>
        <pc:picChg chg="add del">
          <ac:chgData name="Juan" userId="27a1f09b5485e3e2" providerId="LiveId" clId="{87684605-9F2B-4714-805A-21DCBEE4B01A}" dt="2023-02-05T22:55:03.073" v="45" actId="26606"/>
          <ac:picMkLst>
            <pc:docMk/>
            <pc:sldMk cId="3651251486" sldId="256"/>
            <ac:picMk id="25" creationId="{3B9DCDB1-5EE1-4D84-B5A8-ED7E92A1D0B3}"/>
          </ac:picMkLst>
        </pc:picChg>
        <pc:cxnChg chg="add del">
          <ac:chgData name="Juan" userId="27a1f09b5485e3e2" providerId="LiveId" clId="{87684605-9F2B-4714-805A-21DCBEE4B01A}" dt="2023-02-05T22:55:05.308" v="47" actId="26606"/>
          <ac:cxnSpMkLst>
            <pc:docMk/>
            <pc:sldMk cId="3651251486" sldId="256"/>
            <ac:cxnSpMk id="33" creationId="{911DBBF1-3229-4BD9-B3D1-B4CA571E7431}"/>
          </ac:cxnSpMkLst>
        </pc:cxnChg>
        <pc:cxnChg chg="add del">
          <ac:chgData name="Juan" userId="27a1f09b5485e3e2" providerId="LiveId" clId="{87684605-9F2B-4714-805A-21DCBEE4B01A}" dt="2023-02-05T22:55:05.308" v="47" actId="26606"/>
          <ac:cxnSpMkLst>
            <pc:docMk/>
            <pc:sldMk cId="3651251486" sldId="256"/>
            <ac:cxnSpMk id="35" creationId="{42CDBECE-872A-4C73-9DC1-BB4E805E2CF5}"/>
          </ac:cxnSpMkLst>
        </pc:cxnChg>
        <pc:cxnChg chg="add del">
          <ac:chgData name="Juan" userId="27a1f09b5485e3e2" providerId="LiveId" clId="{87684605-9F2B-4714-805A-21DCBEE4B01A}" dt="2023-02-05T22:55:05.308" v="47" actId="26606"/>
          <ac:cxnSpMkLst>
            <pc:docMk/>
            <pc:sldMk cId="3651251486" sldId="256"/>
            <ac:cxnSpMk id="36" creationId="{F5CD5A0B-CDD7-427C-AA42-2EECFDFA1811}"/>
          </ac:cxnSpMkLst>
        </pc:cxnChg>
        <pc:cxnChg chg="add del">
          <ac:chgData name="Juan" userId="27a1f09b5485e3e2" providerId="LiveId" clId="{87684605-9F2B-4714-805A-21DCBEE4B01A}" dt="2023-02-05T22:55:22.391" v="53" actId="26606"/>
          <ac:cxnSpMkLst>
            <pc:docMk/>
            <pc:sldMk cId="3651251486" sldId="256"/>
            <ac:cxnSpMk id="52" creationId="{F7C8EA93-3210-4C62-99E9-153C275E3A87}"/>
          </ac:cxnSpMkLst>
        </pc:cxnChg>
      </pc:sldChg>
      <pc:sldChg chg="addSp delSp modSp mod setBg setClrOvrMap">
        <pc:chgData name="Juan" userId="27a1f09b5485e3e2" providerId="LiveId" clId="{87684605-9F2B-4714-805A-21DCBEE4B01A}" dt="2023-02-05T22:57:41.418" v="68" actId="26606"/>
        <pc:sldMkLst>
          <pc:docMk/>
          <pc:sldMk cId="1880678406" sldId="257"/>
        </pc:sldMkLst>
        <pc:spChg chg="mod">
          <ac:chgData name="Juan" userId="27a1f09b5485e3e2" providerId="LiveId" clId="{87684605-9F2B-4714-805A-21DCBEE4B01A}" dt="2023-02-05T22:57:41.418" v="68" actId="26606"/>
          <ac:spMkLst>
            <pc:docMk/>
            <pc:sldMk cId="1880678406" sldId="257"/>
            <ac:spMk id="2" creationId="{8B8302AB-CEDA-4E89-A1DC-6BABC9C3F7D4}"/>
          </ac:spMkLst>
        </pc:spChg>
        <pc:spChg chg="mod">
          <ac:chgData name="Juan" userId="27a1f09b5485e3e2" providerId="LiveId" clId="{87684605-9F2B-4714-805A-21DCBEE4B01A}" dt="2023-02-05T22:57:41.418" v="68" actId="26606"/>
          <ac:spMkLst>
            <pc:docMk/>
            <pc:sldMk cId="1880678406" sldId="257"/>
            <ac:spMk id="3" creationId="{05AD07EA-4B74-4BFA-A23D-5147B6A28FC4}"/>
          </ac:spMkLst>
        </pc:spChg>
        <pc:spChg chg="add del">
          <ac:chgData name="Juan" userId="27a1f09b5485e3e2" providerId="LiveId" clId="{87684605-9F2B-4714-805A-21DCBEE4B01A}" dt="2023-02-05T22:56:53.231" v="59" actId="26606"/>
          <ac:spMkLst>
            <pc:docMk/>
            <pc:sldMk cId="1880678406" sldId="257"/>
            <ac:spMk id="9" creationId="{04812C46-200A-4DEB-A05E-3ED6C68C2387}"/>
          </ac:spMkLst>
        </pc:spChg>
        <pc:spChg chg="add del">
          <ac:chgData name="Juan" userId="27a1f09b5485e3e2" providerId="LiveId" clId="{87684605-9F2B-4714-805A-21DCBEE4B01A}" dt="2023-02-05T22:56:53.231" v="59" actId="26606"/>
          <ac:spMkLst>
            <pc:docMk/>
            <pc:sldMk cId="1880678406" sldId="257"/>
            <ac:spMk id="11" creationId="{D1EA859B-E555-4109-94F3-6700E046E008}"/>
          </ac:spMkLst>
        </pc:spChg>
        <pc:spChg chg="add del">
          <ac:chgData name="Juan" userId="27a1f09b5485e3e2" providerId="LiveId" clId="{87684605-9F2B-4714-805A-21DCBEE4B01A}" dt="2023-02-05T22:57:21.615" v="63" actId="26606"/>
          <ac:spMkLst>
            <pc:docMk/>
            <pc:sldMk cId="1880678406" sldId="257"/>
            <ac:spMk id="15" creationId="{7A5F0580-5EE9-419F-96EE-B6529EF6E7D0}"/>
          </ac:spMkLst>
        </pc:spChg>
        <pc:spChg chg="add del">
          <ac:chgData name="Juan" userId="27a1f09b5485e3e2" providerId="LiveId" clId="{87684605-9F2B-4714-805A-21DCBEE4B01A}" dt="2023-02-05T22:57:21.615" v="63" actId="26606"/>
          <ac:spMkLst>
            <pc:docMk/>
            <pc:sldMk cId="1880678406" sldId="257"/>
            <ac:spMk id="16" creationId="{9AA72BD9-2C5A-4EDC-931F-5AA08EACA0F3}"/>
          </ac:spMkLst>
        </pc:spChg>
        <pc:spChg chg="add del">
          <ac:chgData name="Juan" userId="27a1f09b5485e3e2" providerId="LiveId" clId="{87684605-9F2B-4714-805A-21DCBEE4B01A}" dt="2023-02-05T22:57:21.615" v="63" actId="26606"/>
          <ac:spMkLst>
            <pc:docMk/>
            <pc:sldMk cId="1880678406" sldId="257"/>
            <ac:spMk id="18" creationId="{DD3981AC-7B61-4947-BCF3-F7AA7FA385B9}"/>
          </ac:spMkLst>
        </pc:spChg>
        <pc:spChg chg="add del">
          <ac:chgData name="Juan" userId="27a1f09b5485e3e2" providerId="LiveId" clId="{87684605-9F2B-4714-805A-21DCBEE4B01A}" dt="2023-02-05T22:57:21.615" v="63" actId="26606"/>
          <ac:spMkLst>
            <pc:docMk/>
            <pc:sldMk cId="1880678406" sldId="257"/>
            <ac:spMk id="19" creationId="{55D4142C-5077-457F-A6AD-3FECFDB39685}"/>
          </ac:spMkLst>
        </pc:spChg>
        <pc:spChg chg="add del">
          <ac:chgData name="Juan" userId="27a1f09b5485e3e2" providerId="LiveId" clId="{87684605-9F2B-4714-805A-21DCBEE4B01A}" dt="2023-02-05T22:57:28.790" v="65" actId="26606"/>
          <ac:spMkLst>
            <pc:docMk/>
            <pc:sldMk cId="1880678406" sldId="257"/>
            <ac:spMk id="21" creationId="{28FF88A3-8EBC-4142-8CC2-EBE257ED6C90}"/>
          </ac:spMkLst>
        </pc:spChg>
        <pc:spChg chg="add del">
          <ac:chgData name="Juan" userId="27a1f09b5485e3e2" providerId="LiveId" clId="{87684605-9F2B-4714-805A-21DCBEE4B01A}" dt="2023-02-05T22:57:41.324" v="67" actId="26606"/>
          <ac:spMkLst>
            <pc:docMk/>
            <pc:sldMk cId="1880678406" sldId="257"/>
            <ac:spMk id="27" creationId="{94E4D846-3AFC-4F86-8C35-24B0542A269D}"/>
          </ac:spMkLst>
        </pc:spChg>
        <pc:spChg chg="add del">
          <ac:chgData name="Juan" userId="27a1f09b5485e3e2" providerId="LiveId" clId="{87684605-9F2B-4714-805A-21DCBEE4B01A}" dt="2023-02-05T22:57:41.324" v="67" actId="26606"/>
          <ac:spMkLst>
            <pc:docMk/>
            <pc:sldMk cId="1880678406" sldId="257"/>
            <ac:spMk id="29" creationId="{284781B9-12CB-45C3-907A-9ED93FF72C65}"/>
          </ac:spMkLst>
        </pc:spChg>
        <pc:spChg chg="add del">
          <ac:chgData name="Juan" userId="27a1f09b5485e3e2" providerId="LiveId" clId="{87684605-9F2B-4714-805A-21DCBEE4B01A}" dt="2023-02-05T22:57:41.324" v="67" actId="26606"/>
          <ac:spMkLst>
            <pc:docMk/>
            <pc:sldMk cId="1880678406" sldId="257"/>
            <ac:spMk id="30" creationId="{55D4142C-5077-457F-A6AD-3FECFDB39685}"/>
          </ac:spMkLst>
        </pc:spChg>
        <pc:spChg chg="add del">
          <ac:chgData name="Juan" userId="27a1f09b5485e3e2" providerId="LiveId" clId="{87684605-9F2B-4714-805A-21DCBEE4B01A}" dt="2023-02-05T22:57:41.324" v="67" actId="26606"/>
          <ac:spMkLst>
            <pc:docMk/>
            <pc:sldMk cId="1880678406" sldId="257"/>
            <ac:spMk id="31" creationId="{7A5F0580-5EE9-419F-96EE-B6529EF6E7D0}"/>
          </ac:spMkLst>
        </pc:spChg>
        <pc:spChg chg="add">
          <ac:chgData name="Juan" userId="27a1f09b5485e3e2" providerId="LiveId" clId="{87684605-9F2B-4714-805A-21DCBEE4B01A}" dt="2023-02-05T22:57:41.418" v="68" actId="26606"/>
          <ac:spMkLst>
            <pc:docMk/>
            <pc:sldMk cId="1880678406" sldId="257"/>
            <ac:spMk id="33" creationId="{04812C46-200A-4DEB-A05E-3ED6C68C2387}"/>
          </ac:spMkLst>
        </pc:spChg>
        <pc:spChg chg="add">
          <ac:chgData name="Juan" userId="27a1f09b5485e3e2" providerId="LiveId" clId="{87684605-9F2B-4714-805A-21DCBEE4B01A}" dt="2023-02-05T22:57:41.418" v="68" actId="26606"/>
          <ac:spMkLst>
            <pc:docMk/>
            <pc:sldMk cId="1880678406" sldId="257"/>
            <ac:spMk id="35" creationId="{D1EA859B-E555-4109-94F3-6700E046E008}"/>
          </ac:spMkLst>
        </pc:spChg>
        <pc:grpChg chg="add del">
          <ac:chgData name="Juan" userId="27a1f09b5485e3e2" providerId="LiveId" clId="{87684605-9F2B-4714-805A-21DCBEE4B01A}" dt="2023-02-05T22:57:28.790" v="65" actId="26606"/>
          <ac:grpSpMkLst>
            <pc:docMk/>
            <pc:sldMk cId="1880678406" sldId="257"/>
            <ac:grpSpMk id="23" creationId="{27D8A815-1B1F-4DB5-A03C-F4987CF0CB0F}"/>
          </ac:grpSpMkLst>
        </pc:grpChg>
        <pc:picChg chg="add del">
          <ac:chgData name="Juan" userId="27a1f09b5485e3e2" providerId="LiveId" clId="{87684605-9F2B-4714-805A-21DCBEE4B01A}" dt="2023-02-05T22:56:53.231" v="59" actId="26606"/>
          <ac:picMkLst>
            <pc:docMk/>
            <pc:sldMk cId="1880678406" sldId="257"/>
            <ac:picMk id="5" creationId="{73B764A7-CCB9-73C6-C132-81EBF1330328}"/>
          </ac:picMkLst>
        </pc:picChg>
        <pc:picChg chg="add del">
          <ac:chgData name="Juan" userId="27a1f09b5485e3e2" providerId="LiveId" clId="{87684605-9F2B-4714-805A-21DCBEE4B01A}" dt="2023-02-05T22:57:00.983" v="61" actId="26606"/>
          <ac:picMkLst>
            <pc:docMk/>
            <pc:sldMk cId="1880678406" sldId="257"/>
            <ac:picMk id="13" creationId="{6C1E68C6-6051-24C4-FCE9-0F948A2E57EE}"/>
          </ac:picMkLst>
        </pc:picChg>
        <pc:picChg chg="add del">
          <ac:chgData name="Juan" userId="27a1f09b5485e3e2" providerId="LiveId" clId="{87684605-9F2B-4714-805A-21DCBEE4B01A}" dt="2023-02-05T22:57:21.615" v="63" actId="26606"/>
          <ac:picMkLst>
            <pc:docMk/>
            <pc:sldMk cId="1880678406" sldId="257"/>
            <ac:picMk id="17" creationId="{20F56242-C64B-A08B-FDCC-3260787A6391}"/>
          </ac:picMkLst>
        </pc:picChg>
        <pc:picChg chg="add del">
          <ac:chgData name="Juan" userId="27a1f09b5485e3e2" providerId="LiveId" clId="{87684605-9F2B-4714-805A-21DCBEE4B01A}" dt="2023-02-05T22:57:28.790" v="65" actId="26606"/>
          <ac:picMkLst>
            <pc:docMk/>
            <pc:sldMk cId="1880678406" sldId="257"/>
            <ac:picMk id="22" creationId="{2C03EF76-E5A5-0A3A-E1D0-216222049840}"/>
          </ac:picMkLst>
        </pc:picChg>
        <pc:picChg chg="add del">
          <ac:chgData name="Juan" userId="27a1f09b5485e3e2" providerId="LiveId" clId="{87684605-9F2B-4714-805A-21DCBEE4B01A}" dt="2023-02-05T22:57:41.324" v="67" actId="26606"/>
          <ac:picMkLst>
            <pc:docMk/>
            <pc:sldMk cId="1880678406" sldId="257"/>
            <ac:picMk id="28" creationId="{AD423507-B21F-0C0A-F92D-36D82DA5F028}"/>
          </ac:picMkLst>
        </pc:picChg>
        <pc:picChg chg="add">
          <ac:chgData name="Juan" userId="27a1f09b5485e3e2" providerId="LiveId" clId="{87684605-9F2B-4714-805A-21DCBEE4B01A}" dt="2023-02-05T22:57:41.418" v="68" actId="26606"/>
          <ac:picMkLst>
            <pc:docMk/>
            <pc:sldMk cId="1880678406" sldId="257"/>
            <ac:picMk id="34" creationId="{73B764A7-CCB9-73C6-C132-81EBF1330328}"/>
          </ac:picMkLst>
        </pc:picChg>
        <pc:cxnChg chg="add del">
          <ac:chgData name="Juan" userId="27a1f09b5485e3e2" providerId="LiveId" clId="{87684605-9F2B-4714-805A-21DCBEE4B01A}" dt="2023-02-05T22:57:00.983" v="61" actId="26606"/>
          <ac:cxnSpMkLst>
            <pc:docMk/>
            <pc:sldMk cId="1880678406" sldId="257"/>
            <ac:cxnSpMk id="14" creationId="{A7F400EE-A8A5-48AF-B4D6-291B52C6F0B0}"/>
          </ac:cxnSpMkLst>
        </pc:cxnChg>
      </pc:sldChg>
      <pc:sldChg chg="addSp delSp modSp mod setBg">
        <pc:chgData name="Juan" userId="27a1f09b5485e3e2" providerId="LiveId" clId="{87684605-9F2B-4714-805A-21DCBEE4B01A}" dt="2023-02-05T23:01:08.122" v="84" actId="26606"/>
        <pc:sldMkLst>
          <pc:docMk/>
          <pc:sldMk cId="3306958798" sldId="258"/>
        </pc:sldMkLst>
        <pc:spChg chg="mod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2" creationId="{FF29C91F-7913-4D5C-A911-ADD4837DAA00}"/>
          </ac:spMkLst>
        </pc:spChg>
        <pc:spChg chg="mod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3" creationId="{905A42CE-FCD3-41B9-A629-5F3C6031F3C0}"/>
          </ac:spMkLst>
        </pc:spChg>
        <pc:spChg chg="add del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6" creationId="{100EDD19-6802-4EC3-95CE-CFFAB042CFD6}"/>
          </ac:spMkLst>
        </pc:spChg>
        <pc:spChg chg="add del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7" creationId="{DB17E863-922E-4C26-BD64-E8FD41D28661}"/>
          </ac:spMkLst>
        </pc:spChg>
        <pc:spChg chg="add del">
          <ac:chgData name="Juan" userId="27a1f09b5485e3e2" providerId="LiveId" clId="{87684605-9F2B-4714-805A-21DCBEE4B01A}" dt="2023-02-05T22:58:14.147" v="72" actId="26606"/>
          <ac:spMkLst>
            <pc:docMk/>
            <pc:sldMk cId="3306958798" sldId="258"/>
            <ac:spMk id="8" creationId="{E777E57D-6A88-4B5B-A068-2BA7FF4E8CCA}"/>
          </ac:spMkLst>
        </pc:spChg>
        <pc:spChg chg="add del">
          <ac:chgData name="Juan" userId="27a1f09b5485e3e2" providerId="LiveId" clId="{87684605-9F2B-4714-805A-21DCBEE4B01A}" dt="2023-02-05T22:58:01.315" v="70" actId="26606"/>
          <ac:spMkLst>
            <pc:docMk/>
            <pc:sldMk cId="3306958798" sldId="258"/>
            <ac:spMk id="9" creationId="{04812C46-200A-4DEB-A05E-3ED6C68C2387}"/>
          </ac:spMkLst>
        </pc:spChg>
        <pc:spChg chg="add del">
          <ac:chgData name="Juan" userId="27a1f09b5485e3e2" providerId="LiveId" clId="{87684605-9F2B-4714-805A-21DCBEE4B01A}" dt="2023-02-05T22:58:14.147" v="72" actId="26606"/>
          <ac:spMkLst>
            <pc:docMk/>
            <pc:sldMk cId="3306958798" sldId="258"/>
            <ac:spMk id="10" creationId="{F7117410-A2A4-4085-9ADC-46744551DBDE}"/>
          </ac:spMkLst>
        </pc:spChg>
        <pc:spChg chg="add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11" creationId="{DAF1966E-FD40-4A4A-B61B-C4DF7FA05F06}"/>
          </ac:spMkLst>
        </pc:spChg>
        <pc:spChg chg="add del">
          <ac:chgData name="Juan" userId="27a1f09b5485e3e2" providerId="LiveId" clId="{87684605-9F2B-4714-805A-21DCBEE4B01A}" dt="2023-02-05T22:58:14.147" v="72" actId="26606"/>
          <ac:spMkLst>
            <pc:docMk/>
            <pc:sldMk cId="3306958798" sldId="258"/>
            <ac:spMk id="12" creationId="{99F74EB5-E547-4FB4-95F5-BCC788F3C4A0}"/>
          </ac:spMkLst>
        </pc:spChg>
        <pc:spChg chg="add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14" creationId="{047BFA19-D45E-416B-A404-7AF2F3F27017}"/>
          </ac:spMkLst>
        </pc:spChg>
        <pc:spChg chg="add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16" creationId="{8E0105E7-23DB-4CF2-8258-FF47C7620F6E}"/>
          </ac:spMkLst>
        </pc:spChg>
        <pc:spChg chg="add">
          <ac:chgData name="Juan" userId="27a1f09b5485e3e2" providerId="LiveId" clId="{87684605-9F2B-4714-805A-21DCBEE4B01A}" dt="2023-02-05T23:01:08.122" v="84" actId="26606"/>
          <ac:spMkLst>
            <pc:docMk/>
            <pc:sldMk cId="3306958798" sldId="258"/>
            <ac:spMk id="18" creationId="{074B4F7D-14B2-478B-8BF5-01E4E0C5D263}"/>
          </ac:spMkLst>
        </pc:spChg>
        <pc:picChg chg="add del">
          <ac:chgData name="Juan" userId="27a1f09b5485e3e2" providerId="LiveId" clId="{87684605-9F2B-4714-805A-21DCBEE4B01A}" dt="2023-02-05T22:58:01.315" v="70" actId="26606"/>
          <ac:picMkLst>
            <pc:docMk/>
            <pc:sldMk cId="3306958798" sldId="258"/>
            <ac:picMk id="5" creationId="{736C5418-FC5B-C9E1-B732-88A5737809C5}"/>
          </ac:picMkLst>
        </pc:picChg>
      </pc:sldChg>
      <pc:sldChg chg="addSp delSp modSp mod setBg">
        <pc:chgData name="Juan" userId="27a1f09b5485e3e2" providerId="LiveId" clId="{87684605-9F2B-4714-805A-21DCBEE4B01A}" dt="2023-02-05T23:01:14.828" v="85" actId="26606"/>
        <pc:sldMkLst>
          <pc:docMk/>
          <pc:sldMk cId="427023157" sldId="259"/>
        </pc:sldMkLst>
        <pc:spChg chg="mod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2" creationId="{DB2A7252-6823-44F9-B464-D7A15D12BB65}"/>
          </ac:spMkLst>
        </pc:spChg>
        <pc:spChg chg="mod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3" creationId="{7FEAE391-6366-4E20-A14E-0ECFAEA8029A}"/>
          </ac:spMkLst>
        </pc:spChg>
        <pc:spChg chg="add del">
          <ac:chgData name="Juan" userId="27a1f09b5485e3e2" providerId="LiveId" clId="{87684605-9F2B-4714-805A-21DCBEE4B01A}" dt="2023-02-05T22:58:38.233" v="74" actId="26606"/>
          <ac:spMkLst>
            <pc:docMk/>
            <pc:sldMk cId="427023157" sldId="259"/>
            <ac:spMk id="8" creationId="{DAF1966E-FD40-4A4A-B61B-C4DF7FA05F06}"/>
          </ac:spMkLst>
        </pc:spChg>
        <pc:spChg chg="add del">
          <ac:chgData name="Juan" userId="27a1f09b5485e3e2" providerId="LiveId" clId="{87684605-9F2B-4714-805A-21DCBEE4B01A}" dt="2023-02-05T22:58:38.233" v="74" actId="26606"/>
          <ac:spMkLst>
            <pc:docMk/>
            <pc:sldMk cId="427023157" sldId="259"/>
            <ac:spMk id="10" creationId="{047BFA19-D45E-416B-A404-7AF2F3F27017}"/>
          </ac:spMkLst>
        </pc:spChg>
        <pc:spChg chg="add del">
          <ac:chgData name="Juan" userId="27a1f09b5485e3e2" providerId="LiveId" clId="{87684605-9F2B-4714-805A-21DCBEE4B01A}" dt="2023-02-05T22:58:38.233" v="74" actId="26606"/>
          <ac:spMkLst>
            <pc:docMk/>
            <pc:sldMk cId="427023157" sldId="259"/>
            <ac:spMk id="12" creationId="{8E0105E7-23DB-4CF2-8258-FF47C7620F6E}"/>
          </ac:spMkLst>
        </pc:spChg>
        <pc:spChg chg="add del">
          <ac:chgData name="Juan" userId="27a1f09b5485e3e2" providerId="LiveId" clId="{87684605-9F2B-4714-805A-21DCBEE4B01A}" dt="2023-02-05T22:58:38.233" v="74" actId="26606"/>
          <ac:spMkLst>
            <pc:docMk/>
            <pc:sldMk cId="427023157" sldId="259"/>
            <ac:spMk id="14" creationId="{074B4F7D-14B2-478B-8BF5-01E4E0C5D263}"/>
          </ac:spMkLst>
        </pc:spChg>
        <pc:spChg chg="add del">
          <ac:chgData name="Juan" userId="27a1f09b5485e3e2" providerId="LiveId" clId="{87684605-9F2B-4714-805A-21DCBEE4B01A}" dt="2023-02-05T22:58:46.314" v="76" actId="26606"/>
          <ac:spMkLst>
            <pc:docMk/>
            <pc:sldMk cId="427023157" sldId="259"/>
            <ac:spMk id="16" creationId="{7A62E32F-BB65-43A8-8EB5-92346890E549}"/>
          </ac:spMkLst>
        </pc:spChg>
        <pc:spChg chg="add del">
          <ac:chgData name="Juan" userId="27a1f09b5485e3e2" providerId="LiveId" clId="{87684605-9F2B-4714-805A-21DCBEE4B01A}" dt="2023-02-05T22:58:46.314" v="76" actId="26606"/>
          <ac:spMkLst>
            <pc:docMk/>
            <pc:sldMk cId="427023157" sldId="259"/>
            <ac:spMk id="17" creationId="{827B839B-9ADE-406B-8590-F1CAEDED45A1}"/>
          </ac:spMkLst>
        </pc:spChg>
        <pc:spChg chg="add del">
          <ac:chgData name="Juan" userId="27a1f09b5485e3e2" providerId="LiveId" clId="{87684605-9F2B-4714-805A-21DCBEE4B01A}" dt="2023-02-05T22:58:46.314" v="76" actId="26606"/>
          <ac:spMkLst>
            <pc:docMk/>
            <pc:sldMk cId="427023157" sldId="259"/>
            <ac:spMk id="18" creationId="{14E91B64-9FCC-451E-AFB4-A827D6329367}"/>
          </ac:spMkLst>
        </pc:spChg>
        <pc:spChg chg="add del">
          <ac:chgData name="Juan" userId="27a1f09b5485e3e2" providerId="LiveId" clId="{87684605-9F2B-4714-805A-21DCBEE4B01A}" dt="2023-02-05T22:58:46.314" v="76" actId="26606"/>
          <ac:spMkLst>
            <pc:docMk/>
            <pc:sldMk cId="427023157" sldId="259"/>
            <ac:spMk id="19" creationId="{CFE45BF0-46DB-408C-B5F7-7B11716805D4}"/>
          </ac:spMkLst>
        </pc:spChg>
        <pc:spChg chg="add del">
          <ac:chgData name="Juan" userId="27a1f09b5485e3e2" providerId="LiveId" clId="{87684605-9F2B-4714-805A-21DCBEE4B01A}" dt="2023-02-05T22:58:46.314" v="76" actId="26606"/>
          <ac:spMkLst>
            <pc:docMk/>
            <pc:sldMk cId="427023157" sldId="259"/>
            <ac:spMk id="20" creationId="{2AEBC8F2-97B1-41B4-93F1-2D289E197FBA}"/>
          </ac:spMkLst>
        </pc:spChg>
        <pc:spChg chg="add del">
          <ac:chgData name="Juan" userId="27a1f09b5485e3e2" providerId="LiveId" clId="{87684605-9F2B-4714-805A-21DCBEE4B01A}" dt="2023-02-05T22:58:46.314" v="76" actId="26606"/>
          <ac:spMkLst>
            <pc:docMk/>
            <pc:sldMk cId="427023157" sldId="259"/>
            <ac:spMk id="21" creationId="{472E3A19-F5D5-48FC-BB9C-48C2F68F598B}"/>
          </ac:spMkLst>
        </pc:spChg>
        <pc:spChg chg="add del">
          <ac:chgData name="Juan" userId="27a1f09b5485e3e2" providerId="LiveId" clId="{87684605-9F2B-4714-805A-21DCBEE4B01A}" dt="2023-02-05T22:58:54.691" v="78" actId="26606"/>
          <ac:spMkLst>
            <pc:docMk/>
            <pc:sldMk cId="427023157" sldId="259"/>
            <ac:spMk id="23" creationId="{CBB2B1F0-0DD6-4744-9A46-7A344FB48E40}"/>
          </ac:spMkLst>
        </pc:spChg>
        <pc:spChg chg="add del">
          <ac:chgData name="Juan" userId="27a1f09b5485e3e2" providerId="LiveId" clId="{87684605-9F2B-4714-805A-21DCBEE4B01A}" dt="2023-02-05T22:58:54.691" v="78" actId="26606"/>
          <ac:spMkLst>
            <pc:docMk/>
            <pc:sldMk cId="427023157" sldId="259"/>
            <ac:spMk id="24" creationId="{52D502E5-F6B4-4D58-B4AE-FC466FF15EE8}"/>
          </ac:spMkLst>
        </pc:spChg>
        <pc:spChg chg="add del">
          <ac:chgData name="Juan" userId="27a1f09b5485e3e2" providerId="LiveId" clId="{87684605-9F2B-4714-805A-21DCBEE4B01A}" dt="2023-02-05T22:58:54.691" v="78" actId="26606"/>
          <ac:spMkLst>
            <pc:docMk/>
            <pc:sldMk cId="427023157" sldId="259"/>
            <ac:spMk id="25" creationId="{9DECDBF4-02B6-4BB4-B65B-B8107AD6A9E8}"/>
          </ac:spMkLst>
        </pc:spChg>
        <pc:spChg chg="add del">
          <ac:chgData name="Juan" userId="27a1f09b5485e3e2" providerId="LiveId" clId="{87684605-9F2B-4714-805A-21DCBEE4B01A}" dt="2023-02-05T23:00:22.577" v="83" actId="26606"/>
          <ac:spMkLst>
            <pc:docMk/>
            <pc:sldMk cId="427023157" sldId="259"/>
            <ac:spMk id="27" creationId="{DAF1966E-FD40-4A4A-B61B-C4DF7FA05F06}"/>
          </ac:spMkLst>
        </pc:spChg>
        <pc:spChg chg="add del">
          <ac:chgData name="Juan" userId="27a1f09b5485e3e2" providerId="LiveId" clId="{87684605-9F2B-4714-805A-21DCBEE4B01A}" dt="2023-02-05T23:00:22.577" v="83" actId="26606"/>
          <ac:spMkLst>
            <pc:docMk/>
            <pc:sldMk cId="427023157" sldId="259"/>
            <ac:spMk id="28" creationId="{047BFA19-D45E-416B-A404-7AF2F3F27017}"/>
          </ac:spMkLst>
        </pc:spChg>
        <pc:spChg chg="add del">
          <ac:chgData name="Juan" userId="27a1f09b5485e3e2" providerId="LiveId" clId="{87684605-9F2B-4714-805A-21DCBEE4B01A}" dt="2023-02-05T23:00:22.577" v="83" actId="26606"/>
          <ac:spMkLst>
            <pc:docMk/>
            <pc:sldMk cId="427023157" sldId="259"/>
            <ac:spMk id="29" creationId="{8E0105E7-23DB-4CF2-8258-FF47C7620F6E}"/>
          </ac:spMkLst>
        </pc:spChg>
        <pc:spChg chg="add del">
          <ac:chgData name="Juan" userId="27a1f09b5485e3e2" providerId="LiveId" clId="{87684605-9F2B-4714-805A-21DCBEE4B01A}" dt="2023-02-05T23:00:22.577" v="83" actId="26606"/>
          <ac:spMkLst>
            <pc:docMk/>
            <pc:sldMk cId="427023157" sldId="259"/>
            <ac:spMk id="30" creationId="{074B4F7D-14B2-478B-8BF5-01E4E0C5D263}"/>
          </ac:spMkLst>
        </pc:spChg>
        <pc:spChg chg="add del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35" creationId="{100EDD19-6802-4EC3-95CE-CFFAB042CFD6}"/>
          </ac:spMkLst>
        </pc:spChg>
        <pc:spChg chg="add del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37" creationId="{DB17E863-922E-4C26-BD64-E8FD41D28661}"/>
          </ac:spMkLst>
        </pc:spChg>
        <pc:spChg chg="add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42" creationId="{DAF1966E-FD40-4A4A-B61B-C4DF7FA05F06}"/>
          </ac:spMkLst>
        </pc:spChg>
        <pc:spChg chg="add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44" creationId="{047BFA19-D45E-416B-A404-7AF2F3F27017}"/>
          </ac:spMkLst>
        </pc:spChg>
        <pc:spChg chg="add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46" creationId="{8E0105E7-23DB-4CF2-8258-FF47C7620F6E}"/>
          </ac:spMkLst>
        </pc:spChg>
        <pc:spChg chg="add">
          <ac:chgData name="Juan" userId="27a1f09b5485e3e2" providerId="LiveId" clId="{87684605-9F2B-4714-805A-21DCBEE4B01A}" dt="2023-02-05T23:01:14.828" v="85" actId="26606"/>
          <ac:spMkLst>
            <pc:docMk/>
            <pc:sldMk cId="427023157" sldId="259"/>
            <ac:spMk id="48" creationId="{074B4F7D-14B2-478B-8BF5-01E4E0C5D263}"/>
          </ac:spMkLst>
        </pc:spChg>
      </pc:sldChg>
      <pc:sldChg chg="addSp delSp modSp mod">
        <pc:chgData name="Juan" userId="27a1f09b5485e3e2" providerId="LiveId" clId="{87684605-9F2B-4714-805A-21DCBEE4B01A}" dt="2023-02-05T23:02:17.285" v="95" actId="26606"/>
        <pc:sldMkLst>
          <pc:docMk/>
          <pc:sldMk cId="2788217980" sldId="260"/>
        </pc:sldMkLst>
        <pc:spChg chg="mod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2" creationId="{DB2A7252-6823-44F9-B464-D7A15D12BB65}"/>
          </ac:spMkLst>
        </pc:spChg>
        <pc:spChg chg="mod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3" creationId="{7FEAE391-6366-4E20-A14E-0ECFAEA8029A}"/>
          </ac:spMkLst>
        </pc:spChg>
        <pc:spChg chg="del">
          <ac:chgData name="Juan" userId="27a1f09b5485e3e2" providerId="LiveId" clId="{87684605-9F2B-4714-805A-21DCBEE4B01A}" dt="2023-02-05T22:59:51.694" v="81" actId="26606"/>
          <ac:spMkLst>
            <pc:docMk/>
            <pc:sldMk cId="2788217980" sldId="260"/>
            <ac:spMk id="14" creationId="{1A95671B-3CC6-4792-9114-B74FAEA224E6}"/>
          </ac:spMkLst>
        </pc:spChg>
        <pc:spChg chg="add del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19" creationId="{2B97F24A-32CE-4C1C-A50D-3016B394DCFB}"/>
          </ac:spMkLst>
        </pc:spChg>
        <pc:spChg chg="add del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21" creationId="{6357EC4F-235E-4222-A36F-C7878ACE37F2}"/>
          </ac:spMkLst>
        </pc:spChg>
        <pc:spChg chg="add del">
          <ac:chgData name="Juan" userId="27a1f09b5485e3e2" providerId="LiveId" clId="{87684605-9F2B-4714-805A-21DCBEE4B01A}" dt="2023-02-05T23:02:17.254" v="94" actId="26606"/>
          <ac:spMkLst>
            <pc:docMk/>
            <pc:sldMk cId="2788217980" sldId="260"/>
            <ac:spMk id="26" creationId="{5C9B446A-6343-4E56-90BA-061E4DDF0FFB}"/>
          </ac:spMkLst>
        </pc:spChg>
        <pc:spChg chg="add del">
          <ac:chgData name="Juan" userId="27a1f09b5485e3e2" providerId="LiveId" clId="{87684605-9F2B-4714-805A-21DCBEE4B01A}" dt="2023-02-05T23:02:17.254" v="94" actId="26606"/>
          <ac:spMkLst>
            <pc:docMk/>
            <pc:sldMk cId="2788217980" sldId="260"/>
            <ac:spMk id="28" creationId="{3EC72A1B-03D3-499C-B4BF-AC68EEC22B10}"/>
          </ac:spMkLst>
        </pc:spChg>
        <pc:spChg chg="add del">
          <ac:chgData name="Juan" userId="27a1f09b5485e3e2" providerId="LiveId" clId="{87684605-9F2B-4714-805A-21DCBEE4B01A}" dt="2023-02-05T23:02:17.254" v="94" actId="26606"/>
          <ac:spMkLst>
            <pc:docMk/>
            <pc:sldMk cId="2788217980" sldId="260"/>
            <ac:spMk id="30" creationId="{216322C2-3CF0-4D33-BF90-3F384CF6D232}"/>
          </ac:spMkLst>
        </pc:spChg>
        <pc:spChg chg="add del">
          <ac:chgData name="Juan" userId="27a1f09b5485e3e2" providerId="LiveId" clId="{87684605-9F2B-4714-805A-21DCBEE4B01A}" dt="2023-02-05T23:02:17.254" v="94" actId="26606"/>
          <ac:spMkLst>
            <pc:docMk/>
            <pc:sldMk cId="2788217980" sldId="260"/>
            <ac:spMk id="32" creationId="{55D4142C-5077-457F-A6AD-3FECFDB39685}"/>
          </ac:spMkLst>
        </pc:spChg>
        <pc:spChg chg="add del">
          <ac:chgData name="Juan" userId="27a1f09b5485e3e2" providerId="LiveId" clId="{87684605-9F2B-4714-805A-21DCBEE4B01A}" dt="2023-02-05T23:02:17.254" v="94" actId="26606"/>
          <ac:spMkLst>
            <pc:docMk/>
            <pc:sldMk cId="2788217980" sldId="260"/>
            <ac:spMk id="34" creationId="{7A5F0580-5EE9-419F-96EE-B6529EF6E7D0}"/>
          </ac:spMkLst>
        </pc:spChg>
        <pc:spChg chg="add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36" creationId="{0288C6B4-AFC3-407F-A595-EFFD38D4CCAF}"/>
          </ac:spMkLst>
        </pc:spChg>
        <pc:spChg chg="add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37" creationId="{CF236821-17FE-429B-8D2C-08E13A64EA40}"/>
          </ac:spMkLst>
        </pc:spChg>
        <pc:spChg chg="add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38" creationId="{C0BDBCD2-E081-43AB-9119-C55465E59757}"/>
          </ac:spMkLst>
        </pc:spChg>
        <pc:spChg chg="add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39" creationId="{98E79BE4-34FE-485A-98A5-92CE8F7C4743}"/>
          </ac:spMkLst>
        </pc:spChg>
        <pc:spChg chg="add">
          <ac:chgData name="Juan" userId="27a1f09b5485e3e2" providerId="LiveId" clId="{87684605-9F2B-4714-805A-21DCBEE4B01A}" dt="2023-02-05T23:02:17.285" v="95" actId="26606"/>
          <ac:spMkLst>
            <pc:docMk/>
            <pc:sldMk cId="2788217980" sldId="260"/>
            <ac:spMk id="40" creationId="{7A5F0580-5EE9-419F-96EE-B6529EF6E7D0}"/>
          </ac:spMkLst>
        </pc:spChg>
        <pc:picChg chg="mod">
          <ac:chgData name="Juan" userId="27a1f09b5485e3e2" providerId="LiveId" clId="{87684605-9F2B-4714-805A-21DCBEE4B01A}" dt="2023-02-05T23:02:17.285" v="95" actId="26606"/>
          <ac:picMkLst>
            <pc:docMk/>
            <pc:sldMk cId="2788217980" sldId="260"/>
            <ac:picMk id="5" creationId="{8773E770-A60E-88BD-8422-C7D96CCE9F91}"/>
          </ac:picMkLst>
        </pc:picChg>
      </pc:sldChg>
      <pc:sldChg chg="addSp delSp modSp mod">
        <pc:chgData name="Juan" userId="27a1f09b5485e3e2" providerId="LiveId" clId="{87684605-9F2B-4714-805A-21DCBEE4B01A}" dt="2023-02-05T23:01:58.498" v="92" actId="26606"/>
        <pc:sldMkLst>
          <pc:docMk/>
          <pc:sldMk cId="3895322110" sldId="264"/>
        </pc:sldMkLst>
        <pc:spChg chg="mod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2" creationId="{DB2A7252-6823-44F9-B464-D7A15D12BB65}"/>
          </ac:spMkLst>
        </pc:spChg>
        <pc:spChg chg="mod ord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3" creationId="{7FEAE391-6366-4E20-A14E-0ECFAEA8029A}"/>
          </ac:spMkLst>
        </pc:spChg>
        <pc:spChg chg="del">
          <ac:chgData name="Juan" userId="27a1f09b5485e3e2" providerId="LiveId" clId="{87684605-9F2B-4714-805A-21DCBEE4B01A}" dt="2023-02-05T23:00:08.901" v="82" actId="26606"/>
          <ac:spMkLst>
            <pc:docMk/>
            <pc:sldMk cId="3895322110" sldId="264"/>
            <ac:spMk id="19" creationId="{1A95671B-3CC6-4792-9114-B74FAEA224E6}"/>
          </ac:spMkLst>
        </pc:spChg>
        <pc:spChg chg="add del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24" creationId="{2B97F24A-32CE-4C1C-A50D-3016B394DCFB}"/>
          </ac:spMkLst>
        </pc:spChg>
        <pc:spChg chg="add del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26" creationId="{6357EC4F-235E-4222-A36F-C7878ACE37F2}"/>
          </ac:spMkLst>
        </pc:spChg>
        <pc:spChg chg="add del">
          <ac:chgData name="Juan" userId="27a1f09b5485e3e2" providerId="LiveId" clId="{87684605-9F2B-4714-805A-21DCBEE4B01A}" dt="2023-02-05T23:01:47.839" v="89" actId="26606"/>
          <ac:spMkLst>
            <pc:docMk/>
            <pc:sldMk cId="3895322110" sldId="264"/>
            <ac:spMk id="28" creationId="{058A14AF-9FB5-4CC7-BA35-E8E85D3EDF0E}"/>
          </ac:spMkLst>
        </pc:spChg>
        <pc:spChg chg="add del">
          <ac:chgData name="Juan" userId="27a1f09b5485e3e2" providerId="LiveId" clId="{87684605-9F2B-4714-805A-21DCBEE4B01A}" dt="2023-02-05T23:01:47.839" v="89" actId="26606"/>
          <ac:spMkLst>
            <pc:docMk/>
            <pc:sldMk cId="3895322110" sldId="264"/>
            <ac:spMk id="29" creationId="{3A9A4357-BD1D-4622-A4FE-766E6AB8DE84}"/>
          </ac:spMkLst>
        </pc:spChg>
        <pc:spChg chg="add del">
          <ac:chgData name="Juan" userId="27a1f09b5485e3e2" providerId="LiveId" clId="{87684605-9F2B-4714-805A-21DCBEE4B01A}" dt="2023-02-05T23:01:47.839" v="89" actId="26606"/>
          <ac:spMkLst>
            <pc:docMk/>
            <pc:sldMk cId="3895322110" sldId="264"/>
            <ac:spMk id="30" creationId="{E659831F-0D9A-4C63-9EBB-8435B85A440F}"/>
          </ac:spMkLst>
        </pc:spChg>
        <pc:spChg chg="add del">
          <ac:chgData name="Juan" userId="27a1f09b5485e3e2" providerId="LiveId" clId="{87684605-9F2B-4714-805A-21DCBEE4B01A}" dt="2023-02-05T23:01:35.100" v="87" actId="26606"/>
          <ac:spMkLst>
            <pc:docMk/>
            <pc:sldMk cId="3895322110" sldId="264"/>
            <ac:spMk id="31" creationId="{92468898-5A6E-4D55-85EC-308E785EE06C}"/>
          </ac:spMkLst>
        </pc:spChg>
        <pc:spChg chg="add del">
          <ac:chgData name="Juan" userId="27a1f09b5485e3e2" providerId="LiveId" clId="{87684605-9F2B-4714-805A-21DCBEE4B01A}" dt="2023-02-05T23:01:35.100" v="87" actId="26606"/>
          <ac:spMkLst>
            <pc:docMk/>
            <pc:sldMk cId="3895322110" sldId="264"/>
            <ac:spMk id="33" creationId="{3E23A947-2D45-4208-AE2B-64948C87A3EB}"/>
          </ac:spMkLst>
        </pc:spChg>
        <pc:spChg chg="add del">
          <ac:chgData name="Juan" userId="27a1f09b5485e3e2" providerId="LiveId" clId="{87684605-9F2B-4714-805A-21DCBEE4B01A}" dt="2023-02-05T23:01:35.100" v="87" actId="26606"/>
          <ac:spMkLst>
            <pc:docMk/>
            <pc:sldMk cId="3895322110" sldId="264"/>
            <ac:spMk id="35" creationId="{E5BBB0F9-6A59-4D02-A9C7-A2D6516684CE}"/>
          </ac:spMkLst>
        </pc:spChg>
        <pc:spChg chg="add del">
          <ac:chgData name="Juan" userId="27a1f09b5485e3e2" providerId="LiveId" clId="{87684605-9F2B-4714-805A-21DCBEE4B01A}" dt="2023-02-05T23:01:47.839" v="89" actId="26606"/>
          <ac:spMkLst>
            <pc:docMk/>
            <pc:sldMk cId="3895322110" sldId="264"/>
            <ac:spMk id="37" creationId="{E6995CE5-F890-4ABA-82A2-26507CE8D2A3}"/>
          </ac:spMkLst>
        </pc:spChg>
        <pc:spChg chg="add del">
          <ac:chgData name="Juan" userId="27a1f09b5485e3e2" providerId="LiveId" clId="{87684605-9F2B-4714-805A-21DCBEE4B01A}" dt="2023-02-05T23:01:58.467" v="91" actId="26606"/>
          <ac:spMkLst>
            <pc:docMk/>
            <pc:sldMk cId="3895322110" sldId="264"/>
            <ac:spMk id="39" creationId="{743AA782-23D1-4521-8CAD-47662984AA08}"/>
          </ac:spMkLst>
        </pc:spChg>
        <pc:spChg chg="add del">
          <ac:chgData name="Juan" userId="27a1f09b5485e3e2" providerId="LiveId" clId="{87684605-9F2B-4714-805A-21DCBEE4B01A}" dt="2023-02-05T23:01:58.467" v="91" actId="26606"/>
          <ac:spMkLst>
            <pc:docMk/>
            <pc:sldMk cId="3895322110" sldId="264"/>
            <ac:spMk id="40" creationId="{71877DBC-BB60-40F0-AC93-2ACDBAAE60CE}"/>
          </ac:spMkLst>
        </pc:spChg>
        <pc:spChg chg="add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42" creationId="{0288C6B4-AFC3-407F-A595-EFFD38D4CCAF}"/>
          </ac:spMkLst>
        </pc:spChg>
        <pc:spChg chg="add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43" creationId="{CF236821-17FE-429B-8D2C-08E13A64EA40}"/>
          </ac:spMkLst>
        </pc:spChg>
        <pc:spChg chg="add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44" creationId="{C0BDBCD2-E081-43AB-9119-C55465E59757}"/>
          </ac:spMkLst>
        </pc:spChg>
        <pc:spChg chg="add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45" creationId="{98E79BE4-34FE-485A-98A5-92CE8F7C4743}"/>
          </ac:spMkLst>
        </pc:spChg>
        <pc:spChg chg="add">
          <ac:chgData name="Juan" userId="27a1f09b5485e3e2" providerId="LiveId" clId="{87684605-9F2B-4714-805A-21DCBEE4B01A}" dt="2023-02-05T23:01:58.498" v="92" actId="26606"/>
          <ac:spMkLst>
            <pc:docMk/>
            <pc:sldMk cId="3895322110" sldId="264"/>
            <ac:spMk id="46" creationId="{7A5F0580-5EE9-419F-96EE-B6529EF6E7D0}"/>
          </ac:spMkLst>
        </pc:spChg>
        <pc:picChg chg="mod">
          <ac:chgData name="Juan" userId="27a1f09b5485e3e2" providerId="LiveId" clId="{87684605-9F2B-4714-805A-21DCBEE4B01A}" dt="2023-02-05T23:01:58.498" v="92" actId="26606"/>
          <ac:picMkLst>
            <pc:docMk/>
            <pc:sldMk cId="3895322110" sldId="264"/>
            <ac:picMk id="6" creationId="{55CEB016-2ACD-8D98-6070-CEE69167628D}"/>
          </ac:picMkLst>
        </pc:picChg>
      </pc:sldChg>
      <pc:sldChg chg="addSp delSp modSp mod">
        <pc:chgData name="Juan" userId="27a1f09b5485e3e2" providerId="LiveId" clId="{87684605-9F2B-4714-805A-21DCBEE4B01A}" dt="2023-02-05T23:02:26.772" v="96" actId="26606"/>
        <pc:sldMkLst>
          <pc:docMk/>
          <pc:sldMk cId="1517347857" sldId="265"/>
        </pc:sldMkLst>
        <pc:spChg chg="mod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2" creationId="{DB2A7252-6823-44F9-B464-D7A15D12BB65}"/>
          </ac:spMkLst>
        </pc:spChg>
        <pc:spChg chg="mod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3" creationId="{7FEAE391-6366-4E20-A14E-0ECFAEA8029A}"/>
          </ac:spMkLst>
        </pc:spChg>
        <pc:spChg chg="del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24" creationId="{1A95671B-3CC6-4792-9114-B74FAEA224E6}"/>
          </ac:spMkLst>
        </pc:spChg>
        <pc:spChg chg="add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29" creationId="{0288C6B4-AFC3-407F-A595-EFFD38D4CCAF}"/>
          </ac:spMkLst>
        </pc:spChg>
        <pc:spChg chg="add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31" creationId="{CF236821-17FE-429B-8D2C-08E13A64EA40}"/>
          </ac:spMkLst>
        </pc:spChg>
        <pc:spChg chg="add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33" creationId="{C0BDBCD2-E081-43AB-9119-C55465E59757}"/>
          </ac:spMkLst>
        </pc:spChg>
        <pc:spChg chg="add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35" creationId="{98E79BE4-34FE-485A-98A5-92CE8F7C4743}"/>
          </ac:spMkLst>
        </pc:spChg>
        <pc:spChg chg="add">
          <ac:chgData name="Juan" userId="27a1f09b5485e3e2" providerId="LiveId" clId="{87684605-9F2B-4714-805A-21DCBEE4B01A}" dt="2023-02-05T23:02:26.772" v="96" actId="26606"/>
          <ac:spMkLst>
            <pc:docMk/>
            <pc:sldMk cId="1517347857" sldId="265"/>
            <ac:spMk id="37" creationId="{7A5F0580-5EE9-419F-96EE-B6529EF6E7D0}"/>
          </ac:spMkLst>
        </pc:spChg>
        <pc:picChg chg="mod">
          <ac:chgData name="Juan" userId="27a1f09b5485e3e2" providerId="LiveId" clId="{87684605-9F2B-4714-805A-21DCBEE4B01A}" dt="2023-02-05T23:02:26.772" v="96" actId="26606"/>
          <ac:picMkLst>
            <pc:docMk/>
            <pc:sldMk cId="1517347857" sldId="265"/>
            <ac:picMk id="5" creationId="{A9CCDA1B-336E-0154-D1E1-4789FAE93209}"/>
          </ac:picMkLst>
        </pc:picChg>
      </pc:sldChg>
      <pc:sldChg chg="delSp modSp mod">
        <pc:chgData name="Juan" userId="27a1f09b5485e3e2" providerId="LiveId" clId="{87684605-9F2B-4714-805A-21DCBEE4B01A}" dt="2023-02-05T22:52:42.639" v="1" actId="478"/>
        <pc:sldMkLst>
          <pc:docMk/>
          <pc:sldMk cId="3519907946" sldId="271"/>
        </pc:sldMkLst>
        <pc:spChg chg="del mod">
          <ac:chgData name="Juan" userId="27a1f09b5485e3e2" providerId="LiveId" clId="{87684605-9F2B-4714-805A-21DCBEE4B01A}" dt="2023-02-05T22:52:42.639" v="1" actId="478"/>
          <ac:spMkLst>
            <pc:docMk/>
            <pc:sldMk cId="3519907946" sldId="271"/>
            <ac:spMk id="4" creationId="{F2793410-F35B-99EB-AB5B-4E50D59C6196}"/>
          </ac:spMkLst>
        </pc:spChg>
      </pc:sldChg>
      <pc:sldChg chg="delSp modSp mod">
        <pc:chgData name="Juan" userId="27a1f09b5485e3e2" providerId="LiveId" clId="{87684605-9F2B-4714-805A-21DCBEE4B01A}" dt="2023-02-05T22:52:51.142" v="3" actId="478"/>
        <pc:sldMkLst>
          <pc:docMk/>
          <pc:sldMk cId="3849318851" sldId="272"/>
        </pc:sldMkLst>
        <pc:spChg chg="del mod">
          <ac:chgData name="Juan" userId="27a1f09b5485e3e2" providerId="LiveId" clId="{87684605-9F2B-4714-805A-21DCBEE4B01A}" dt="2023-02-05T22:52:51.142" v="3" actId="478"/>
          <ac:spMkLst>
            <pc:docMk/>
            <pc:sldMk cId="3849318851" sldId="272"/>
            <ac:spMk id="4" creationId="{F2793410-F35B-99EB-AB5B-4E50D59C61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4A48-ED60-4C3D-8040-EA420D13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0468-0315-4B9D-B09C-8C8C8EBD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4A60-6695-4CB3-AF2E-ACFA3C0B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2078-2F8D-45FB-9C14-17036DA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9676-FA59-4F47-9033-2CFC79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857-0725-4AFD-ADA1-93DE688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2F07-D500-4235-A3BD-4E9FA3C9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7CF7-F61A-47E7-B601-419FF069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C1B3-4CDE-4267-AF19-9C2FCF8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8641-A10F-457F-B6A9-3F574B2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A314E-DAF4-459C-AF7B-C7347C763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E33E-4004-41A3-B3E6-14272F53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9DB-D8D6-44B2-B140-B5C0DD6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F21E-4345-40CE-88C3-7C77ECC0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20F6-FD42-49EE-AE17-171924F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4559-4EA9-4030-8CD7-225515C3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46E6-DF6C-44D2-BA71-5D64456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ECAD-0D49-425E-99BE-4E9A279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268D-3BF4-472B-B1D5-5184896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C8E-AFA1-48CB-9BE5-583A3766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C60D-06AE-4839-A5F6-DB50DF87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870F-1989-4744-AA64-C97EBC30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F60B-312D-4E68-B904-78A68C9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CA4F-B8D7-4A59-A5BA-74DF90CC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AD61-51E4-4D1D-8E14-1EB20C0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454-95B8-455D-BFC1-6C6DA36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BC0B-D342-4647-B5BA-5B6ADF29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BC10-2FBB-4372-AE80-21EC4AB4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6231-D355-4CB0-AB68-1D21D4EB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BF01-A233-43E9-8949-BAADCAF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8DA2-49A7-4CD4-AD2A-B4AE89F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AAD-2645-4527-94B3-3A3BEC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552-937E-4EAB-883E-C29FBC4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55D9-4697-44D3-AB55-9CADBE71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8DC7D-BF9A-4F54-AB58-1C49FFA1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AE0C-DB47-4E16-828A-3429714F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C3C45-525E-4801-90AF-776B7EFC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704D-F5BC-4598-B7E7-5F53967A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9A6A6-BB3C-4DD0-A205-F8593CED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09AA-EE0C-4FE6-8E30-99E91A13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A744A-AA0E-40C1-82B4-1865879A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94A4-DA55-49C9-9EE1-51AFA79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595F-05DA-41C2-AFB0-CC51AFD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F4ACF-3F96-4D20-91DE-5A7A89B4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B232B-2221-443B-9621-C2FFF41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0A4F-5257-4439-983C-D802F71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602-AEC1-494B-9EC8-423C9605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75CB-286B-4E0D-946F-B2152E79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E692-594E-4FE0-A040-69DCF74A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6829-7538-463B-99D9-8920CBDF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AFDF-77FC-4354-AF3B-008607F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7315B-5282-41D1-99A3-2ADE83D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7A91-0A20-466E-9CA8-86B63BE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C2C4C-22CA-4398-A23B-4F068FB5A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74D67-2A27-42C6-815E-BE5AD10D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23AA-5E29-4400-B52D-822F13ED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8ADC-B329-411C-AA83-9EEADAE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A6D9-A5FD-46E3-8F58-CDC4CC4B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5F7E3-61B5-4449-80CF-04DA4D3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C45A-DECF-4B86-87F6-C12B501A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12EE-4BB3-49D3-9FAF-733EA625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AFC1-4F45-459D-BC95-0F8F5E3A4294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C8A3-CA43-47DE-88A0-18EE8FB2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4C2-DBD2-41A0-8542-0ED48583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ansaracho/Car_Price_Predic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ymekurban/new-cars-usa-202223-dataset?select=cars_us_2022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FD3DB-B193-4E72-861B-FE835A2E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Car Price Prediction with Machine Learning</a:t>
            </a:r>
            <a:br>
              <a:rPr lang="en-US" sz="3600" dirty="0"/>
            </a:br>
            <a:r>
              <a:rPr lang="en-US" sz="3600" dirty="0"/>
              <a:t>Micro-Project #1</a:t>
            </a:r>
            <a:br>
              <a:rPr lang="en-US" sz="3600" dirty="0"/>
            </a:br>
            <a:r>
              <a:rPr lang="en-US" sz="2400" dirty="0">
                <a:hlinkClick r:id="rId2"/>
              </a:rPr>
              <a:t>https://github.com/juansaracho/Car_Price_Prediction</a:t>
            </a:r>
            <a:endParaRPr lang="en-US" sz="2400" dirty="0"/>
          </a:p>
        </p:txBody>
      </p:sp>
      <p:sp>
        <p:nvSpPr>
          <p:cNvPr id="63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E315-C208-479B-A6B8-0DCBEF2B5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Juan Saracho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 February 2023</a:t>
            </a:r>
          </a:p>
        </p:txBody>
      </p:sp>
    </p:spTree>
    <p:extLst>
      <p:ext uri="{BB962C8B-B14F-4D97-AF65-F5344CB8AC3E}">
        <p14:creationId xmlns:p14="http://schemas.microsoft.com/office/powerpoint/2010/main" val="365125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Visualization of how median car price relates to features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5AD36-138A-8A09-04D7-2E492CFC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0434F-022A-410F-11B5-496E474B1E05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(2/5)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E7631E-1B23-A0E6-CFBF-EEB86A982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25" y="2527257"/>
            <a:ext cx="5367314" cy="34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106C802-3067-312E-DD53-C54F7FAD3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9" y="2527256"/>
            <a:ext cx="5367314" cy="34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31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&lt;select analytical technique, build models&gt;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&lt;communicate results&gt;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0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C1A2-E365-4EAD-A777-10EF9BD2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D0A-FDCC-4561-A8EB-1F836A94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&lt;apply results, connect results with the chosen problem statement or business question&gt;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0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4" descr="Large car car park from above">
            <a:extLst>
              <a:ext uri="{FF2B5EF4-FFF2-40B4-BE49-F238E27FC236}">
                <a16:creationId xmlns:a16="http://schemas.microsoft.com/office/drawing/2014/main" id="{73B764A7-CCB9-73C6-C132-81EBF1330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5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302AB-CEDA-4E89-A1DC-6BABC9C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07EA-4B74-4BFA-A23D-5147B6A2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Background: A 2022 car dataset will be used to analyze which features (or factors) have the largest effect on the value of cars. Additionally, a machine learning regression model will be called to predict the future value of cars.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ea typeface="Times New Roman" panose="02020603050405020304" pitchFamily="18" charset="0"/>
              </a:rPr>
              <a:t>Objective(s):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are the factors that have the largest effect on car prices in 2022</a:t>
            </a:r>
            <a:endParaRPr lang="en-US" sz="1400">
              <a:latin typeface="Times New Roman" panose="02020603050405020304" pitchFamily="18" charset="0"/>
            </a:endParaRPr>
          </a:p>
          <a:p>
            <a:pPr lvl="1"/>
            <a:r>
              <a:rPr lang="en-US" sz="1400">
                <a:latin typeface="Times New Roman" panose="02020603050405020304" pitchFamily="18" charset="0"/>
              </a:rPr>
              <a:t>Which features (factors) are having the greatest effect on the </a:t>
            </a:r>
            <a:r>
              <a:rPr lang="en-US" sz="1400" i="1">
                <a:latin typeface="Times New Roman" panose="02020603050405020304" pitchFamily="18" charset="0"/>
              </a:rPr>
              <a:t>price </a:t>
            </a:r>
            <a:r>
              <a:rPr lang="en-US" sz="1400">
                <a:latin typeface="Times New Roman" panose="02020603050405020304" pitchFamily="18" charset="0"/>
              </a:rPr>
              <a:t>of the car?</a:t>
            </a:r>
          </a:p>
          <a:p>
            <a:pPr lvl="1"/>
            <a:r>
              <a:rPr lang="en-US" sz="1400">
                <a:latin typeface="Times New Roman" panose="02020603050405020304" pitchFamily="18" charset="0"/>
              </a:rPr>
              <a:t>Which features (factors) are having the least effect on the </a:t>
            </a:r>
            <a:r>
              <a:rPr lang="en-US" sz="1400" i="1">
                <a:latin typeface="Times New Roman" panose="02020603050405020304" pitchFamily="18" charset="0"/>
              </a:rPr>
              <a:t>price </a:t>
            </a:r>
            <a:r>
              <a:rPr lang="en-US" sz="1400">
                <a:latin typeface="Times New Roman" panose="02020603050405020304" pitchFamily="18" charset="0"/>
              </a:rPr>
              <a:t>of the car?</a:t>
            </a:r>
          </a:p>
          <a:p>
            <a:pPr lvl="1"/>
            <a:endParaRPr lang="en-US" sz="1400">
              <a:latin typeface="Times New Roman" panose="02020603050405020304" pitchFamily="18" charset="0"/>
            </a:endParaRP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8067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9C91F-7913-4D5C-A911-ADD4837D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Hypothesis Formulation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A42CE-FCD3-41B9-A629-5F3C6031F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7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700">
                    <a:latin typeface="Cambria Math" panose="02040503050406030204" pitchFamily="18" charset="0"/>
                  </a:rPr>
                  <a:t>With </a:t>
                </a:r>
                <a:r>
                  <a:rPr lang="en-US" sz="1700" b="1">
                    <a:latin typeface="Cambria Math" panose="02040503050406030204" pitchFamily="18" charset="0"/>
                  </a:rPr>
                  <a:t>predictor_features</a:t>
                </a:r>
                <a:r>
                  <a:rPr lang="en-US" sz="1700">
                    <a:latin typeface="Cambria Math" panose="02040503050406030204" pitchFamily="18" charset="0"/>
                  </a:rPr>
                  <a:t> = [</a:t>
                </a:r>
                <a:r>
                  <a:rPr lang="en-US" sz="1700" b="0" i="0">
                    <a:effectLst/>
                    <a:latin typeface="-apple-system"/>
                  </a:rPr>
                  <a:t>'Fuel.Type', 'Gearbox.Type', 'Power.hp', 'Displacement.l', 'Torque.lbft', 'Cylinders', 'Drivetrain', 'MPG.City', 'MPG.Highway', 'Seats', 'Doors', 'Height.in', 'Length.in', 'Width.in', 'Wheelbase.in'</a:t>
                </a:r>
                <a:r>
                  <a:rPr lang="en-US" sz="1700">
                    <a:latin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endParaRPr lang="en-US" sz="17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700" b="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>
                          <a:latin typeface="Cambria Math" panose="02040503050406030204" pitchFamily="18" charset="0"/>
                        </a:rPr>
                        <m:t>𝒑𝒓𝒆𝒅𝒊𝒄𝒕𝒐𝒓</m:t>
                      </m:r>
                      <m:r>
                        <a:rPr lang="en-US" sz="17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700" b="1" i="1">
                          <a:latin typeface="Cambria Math" panose="02040503050406030204" pitchFamily="18" charset="0"/>
                        </a:rPr>
                        <m:t>𝒇𝒆𝒂𝒕𝒖𝒓𝒆𝒔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𝑒𝑓𝑓𝑒𝑐𝑡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𝑐𝑎𝑟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𝑝𝑟𝑖𝑐𝑒𝑠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700" b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7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700" b="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>
                          <a:latin typeface="Cambria Math" panose="02040503050406030204" pitchFamily="18" charset="0"/>
                        </a:rPr>
                        <m:t>𝒑𝒓𝒆𝒅𝒊𝒄𝒕𝒐𝒓</m:t>
                      </m:r>
                      <m:r>
                        <a:rPr lang="en-US" sz="17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700" b="1" i="1">
                          <a:latin typeface="Cambria Math" panose="02040503050406030204" pitchFamily="18" charset="0"/>
                        </a:rPr>
                        <m:t>𝒇𝒆𝒂𝒕𝒖𝒓𝒆𝒔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𝑒𝑓𝑓𝑒𝑐𝑡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𝑐𝑎𝑟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𝑝𝑟𝑖𝑐𝑒𝑠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70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7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sz="17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</a:t>
                </a:r>
                <a:r>
                  <a:rPr lang="en-US" sz="1700" i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null hypothesis </a:t>
                </a:r>
                <a:r>
                  <a:rPr lang="en-US" sz="17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states that the predictor features have no association on the price of a car (dependent variable)</a:t>
                </a:r>
                <a:r>
                  <a:rPr lang="en-US" sz="1700" i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r>
                  <a:rPr lang="en-US" sz="17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</a:t>
                </a:r>
                <a:r>
                  <a:rPr lang="en-US" sz="1700" i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alternative hypothesis </a:t>
                </a:r>
                <a:r>
                  <a:rPr lang="en-US" sz="17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7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states that the predictor features have a positive effect on the price of cars, e.g., an increase in a car’s horsepower will also increase its price.</a:t>
                </a:r>
                <a:endParaRPr lang="en-US" sz="1700" i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sz="17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A42CE-FCD3-41B9-A629-5F3C6031F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360" b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Acquire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ea typeface="Times New Roman" panose="02020603050405020304" pitchFamily="18" charset="0"/>
              </a:rPr>
              <a:t>New Car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data was ac</a:t>
            </a:r>
            <a:r>
              <a:rPr lang="en-US" sz="2200">
                <a:latin typeface="Times New Roman" panose="02020603050405020304" pitchFamily="18" charset="0"/>
                <a:ea typeface="Times New Roman" panose="02020603050405020304" pitchFamily="18" charset="0"/>
              </a:rPr>
              <a:t>quired through Kaggle.com, which is a popular place for data scientists, machine learning practitioners, engineers, and data scientists to post projects, participate in data science competitions and acquire open-source datasets.</a:t>
            </a:r>
          </a:p>
          <a:p>
            <a:pPr lvl="1"/>
            <a:r>
              <a:rPr lang="en-US" sz="2200">
                <a:latin typeface="Times New Roman" panose="02020603050405020304" pitchFamily="18" charset="0"/>
                <a:ea typeface="Times New Roman" panose="02020603050405020304" pitchFamily="18" charset="0"/>
              </a:rPr>
              <a:t>Data source: </a:t>
            </a:r>
            <a:r>
              <a:rPr lang="en-US" sz="2200"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https://www.kaggle.com/datasets/tymekurban/new-cars-usa-202223-dataset?select=cars_us_2022.csv</a:t>
            </a:r>
            <a:endParaRPr lang="en-US" sz="2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70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2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Prepare</a:t>
            </a:r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‘data.head()’ function outputs the column headers and the first five rows of the dataset</a:t>
            </a:r>
          </a:p>
          <a:p>
            <a:endParaRPr lang="en-US" sz="17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70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73E770-A60E-88BD-8422-C7D96CCE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2060280"/>
            <a:ext cx="6922008" cy="283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1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3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3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Prepare cont.</a:t>
            </a: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‘pd.get_dummies()’ function uses one-hot encoding to transform our categorical variables into binary numeric variables.</a:t>
            </a:r>
          </a:p>
          <a:p>
            <a:endParaRPr lang="en-US" sz="17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7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EB016-2ACD-8D98-6070-CEE69167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2263720"/>
            <a:ext cx="6922008" cy="24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2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Prepare cont.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‘KNNImputer()’ function uses K Nearest Neighbors algorithm to impute missing values in our dataset.</a:t>
            </a:r>
          </a:p>
          <a:p>
            <a:endParaRPr lang="en-US" sz="17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70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9CCDA1B-336E-0154-D1E1-4789FAE9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2259067"/>
            <a:ext cx="6922008" cy="24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4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Features: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Summary stats: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5AD36-138A-8A09-04D7-2E492CFC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0434F-022A-410F-11B5-496E474B1E05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(2/5)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9D226-8D1D-C9E5-FC40-8ED0EEF0C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890" y="1154700"/>
            <a:ext cx="2951732" cy="2743583"/>
          </a:xfrm>
          <a:prstGeom prst="rect">
            <a:avLst/>
          </a:prstGeom>
        </p:spPr>
      </p:pic>
      <p:pic>
        <p:nvPicPr>
          <p:cNvPr id="10" name="Content Placeholder 11">
            <a:extLst>
              <a:ext uri="{FF2B5EF4-FFF2-40B4-BE49-F238E27FC236}">
                <a16:creationId xmlns:a16="http://schemas.microsoft.com/office/drawing/2014/main" id="{E0EC5D43-821B-E624-CF54-8492F03E2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890" y="4077670"/>
            <a:ext cx="6595264" cy="228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2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Visualization of how median car price relates to features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5AD36-138A-8A09-04D7-2E492CFC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0434F-022A-410F-11B5-496E474B1E05}"/>
              </a:ext>
            </a:extLst>
          </p:cNvPr>
          <p:cNvSpPr txBox="1"/>
          <p:nvPr/>
        </p:nvSpPr>
        <p:spPr>
          <a:xfrm>
            <a:off x="9035144" y="217714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Data Science Process (2/5)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5061D6-6177-1F93-3A8C-6869876CF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87" y="2527259"/>
            <a:ext cx="5367314" cy="34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4AECFEB-A408-9EEE-7B98-7620D2BE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27258"/>
            <a:ext cx="5377498" cy="34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90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503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Cambria Math</vt:lpstr>
      <vt:lpstr>Times New Roman</vt:lpstr>
      <vt:lpstr>Office Theme</vt:lpstr>
      <vt:lpstr>Car Price Prediction with Machine Learning Micro-Project #1 https://github.com/juansaracho/Car_Price_Prediction</vt:lpstr>
      <vt:lpstr>Problem Statement</vt:lpstr>
      <vt:lpstr>Hypothesis Formulation</vt:lpstr>
      <vt:lpstr>Acquire</vt:lpstr>
      <vt:lpstr>Prepare</vt:lpstr>
      <vt:lpstr>Prepare cont.</vt:lpstr>
      <vt:lpstr>Prepare cont.</vt:lpstr>
      <vt:lpstr>Prepare, cont.</vt:lpstr>
      <vt:lpstr>Prepare, cont.</vt:lpstr>
      <vt:lpstr>Prepare, cont.</vt:lpstr>
      <vt:lpstr>Analyze data</vt:lpstr>
      <vt:lpstr>Report</vt:lpstr>
      <vt:lpstr>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 &lt;Micro-Project #&gt;</dc:title>
  <dc:creator>Emmanuel J Rodriguez</dc:creator>
  <cp:lastModifiedBy>Juan</cp:lastModifiedBy>
  <cp:revision>2</cp:revision>
  <dcterms:created xsi:type="dcterms:W3CDTF">2022-03-01T22:05:03Z</dcterms:created>
  <dcterms:modified xsi:type="dcterms:W3CDTF">2023-02-05T23:02:58Z</dcterms:modified>
</cp:coreProperties>
</file>