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71" r:id="rId10"/>
    <p:sldId id="272" r:id="rId11"/>
    <p:sldId id="273" r:id="rId12"/>
    <p:sldId id="274" r:id="rId13"/>
    <p:sldId id="275" r:id="rId14"/>
    <p:sldId id="278" r:id="rId15"/>
    <p:sldId id="276" r:id="rId16"/>
    <p:sldId id="277" r:id="rId17"/>
    <p:sldId id="279" r:id="rId18"/>
    <p:sldId id="28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FBD9-A338-4605-9D9D-698B2C169D73}" v="1" dt="2023-02-12T23:27:3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" userId="27a1f09b5485e3e2" providerId="LiveId" clId="{87684605-9F2B-4714-805A-21DCBEE4B01A}"/>
    <pc:docChg chg="undo custSel modSld">
      <pc:chgData name="Juan" userId="27a1f09b5485e3e2" providerId="LiveId" clId="{87684605-9F2B-4714-805A-21DCBEE4B01A}" dt="2023-02-05T23:02:26.772" v="96" actId="26606"/>
      <pc:docMkLst>
        <pc:docMk/>
      </pc:docMkLst>
      <pc:sldChg chg="addSp delSp modSp mod modMedia setBg delAnim setClrOvrMap">
        <pc:chgData name="Juan" userId="27a1f09b5485e3e2" providerId="LiveId" clId="{87684605-9F2B-4714-805A-21DCBEE4B01A}" dt="2023-02-05T22:56:01.606" v="57" actId="255"/>
        <pc:sldMkLst>
          <pc:docMk/>
          <pc:sldMk cId="3651251486" sldId="256"/>
        </pc:sldMkLst>
        <pc:spChg chg="mod">
          <ac:chgData name="Juan" userId="27a1f09b5485e3e2" providerId="LiveId" clId="{87684605-9F2B-4714-805A-21DCBEE4B01A}" dt="2023-02-05T22:56:01.606" v="57" actId="255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3" creationId="{76B5E315-C208-479B-A6B8-0DCBEF2B5FB3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8" creationId="{6F5A5072-7B47-4D32-B52A-4EBBF590B8A5}"/>
          </ac:spMkLst>
        </pc:spChg>
        <pc:spChg chg="add del">
          <ac:chgData name="Juan" userId="27a1f09b5485e3e2" providerId="LiveId" clId="{87684605-9F2B-4714-805A-21DCBEE4B01A}" dt="2023-02-05T22:54:53.117" v="41" actId="26606"/>
          <ac:spMkLst>
            <pc:docMk/>
            <pc:sldMk cId="3651251486" sldId="256"/>
            <ac:spMk id="9" creationId="{C1DD1A8A-57D5-4A81-AD04-532B043C5611}"/>
          </ac:spMkLst>
        </pc:spChg>
        <pc:spChg chg="add del">
          <ac:chgData name="Juan" userId="27a1f09b5485e3e2" providerId="LiveId" clId="{87684605-9F2B-4714-805A-21DCBEE4B01A}" dt="2023-02-05T22:54:25.015" v="29" actId="26606"/>
          <ac:spMkLst>
            <pc:docMk/>
            <pc:sldMk cId="3651251486" sldId="256"/>
            <ac:spMk id="10" creationId="{2643BE6C-86B7-4AB9-91E8-9B5DB45AC8EA}"/>
          </ac:spMkLst>
        </pc:spChg>
        <pc:spChg chg="add del">
          <ac:chgData name="Juan" userId="27a1f09b5485e3e2" providerId="LiveId" clId="{87684605-9F2B-4714-805A-21DCBEE4B01A}" dt="2023-02-05T22:54:53.117" v="41" actId="26606"/>
          <ac:spMkLst>
            <pc:docMk/>
            <pc:sldMk cId="3651251486" sldId="256"/>
            <ac:spMk id="11" creationId="{007891EC-4501-44ED-A8C8-B11B6DB767AB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2" creationId="{6016219D-510E-4184-9090-6D5578A87BD1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3" creationId="{9715DAF0-AE1B-46C9-8A6B-DB2AA05AB91D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4" creationId="{AFF4A713-7B75-4B21-90D7-5AB19547C728}"/>
          </ac:spMkLst>
        </pc:spChg>
        <pc:spChg chg="add del">
          <ac:chgData name="Juan" userId="27a1f09b5485e3e2" providerId="LiveId" clId="{87684605-9F2B-4714-805A-21DCBEE4B01A}" dt="2023-02-05T22:54:55.024" v="43" actId="26606"/>
          <ac:spMkLst>
            <pc:docMk/>
            <pc:sldMk cId="3651251486" sldId="256"/>
            <ac:spMk id="15" creationId="{71B2258F-86CA-4D4D-8270-BC05FCDEBFB3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6" creationId="{DC631C0B-6DA6-4E57-8231-CE32B3434A7E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8" creationId="{C29501E6-A978-4A61-9689-9085AF97A53A}"/>
          </ac:spMkLst>
        </pc:spChg>
        <pc:spChg chg="add del">
          <ac:chgData name="Juan" userId="27a1f09b5485e3e2" providerId="LiveId" clId="{87684605-9F2B-4714-805A-21DCBEE4B01A}" dt="2023-02-05T22:55:03.073" v="45" actId="26606"/>
          <ac:spMkLst>
            <pc:docMk/>
            <pc:sldMk cId="3651251486" sldId="256"/>
            <ac:spMk id="19" creationId="{C8320351-9FA2-4A26-885B-BB8F3E4902D2}"/>
          </ac:spMkLst>
        </pc:spChg>
        <pc:spChg chg="add del">
          <ac:chgData name="Juan" userId="27a1f09b5485e3e2" providerId="LiveId" clId="{87684605-9F2B-4714-805A-21DCBEE4B01A}" dt="2023-02-05T22:54:31.470" v="33" actId="26606"/>
          <ac:spMkLst>
            <pc:docMk/>
            <pc:sldMk cId="3651251486" sldId="256"/>
            <ac:spMk id="20" creationId="{A3363022-C969-41E9-8EB2-E4C94908C1FA}"/>
          </ac:spMkLst>
        </pc:spChg>
        <pc:spChg chg="add del">
          <ac:chgData name="Juan" userId="27a1f09b5485e3e2" providerId="LiveId" clId="{87684605-9F2B-4714-805A-21DCBEE4B01A}" dt="2023-02-05T22:54:31.470" v="33" actId="26606"/>
          <ac:spMkLst>
            <pc:docMk/>
            <pc:sldMk cId="3651251486" sldId="256"/>
            <ac:spMk id="21" creationId="{8D1AD6B3-BE88-4CEB-BA17-790657CC4729}"/>
          </ac:spMkLst>
        </pc:spChg>
        <pc:spChg chg="add del">
          <ac:chgData name="Juan" userId="27a1f09b5485e3e2" providerId="LiveId" clId="{87684605-9F2B-4714-805A-21DCBEE4B01A}" dt="2023-02-05T22:55:03.073" v="45" actId="26606"/>
          <ac:spMkLst>
            <pc:docMk/>
            <pc:sldMk cId="3651251486" sldId="256"/>
            <ac:spMk id="24" creationId="{68CD2EFB-78C2-4C6E-A6B9-4ED12FAD5B99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6" creationId="{1ACA2EA0-FFD3-42EC-9406-B595015ED96E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7" creationId="{D5288BCE-665C-472A-8C43-664BCFA31E43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8" creationId="{46C57131-53A7-4C1A-BEA8-25F06A06AD29}"/>
          </ac:spMkLst>
        </pc:spChg>
        <pc:spChg chg="add del">
          <ac:chgData name="Juan" userId="27a1f09b5485e3e2" providerId="LiveId" clId="{87684605-9F2B-4714-805A-21DCBEE4B01A}" dt="2023-02-05T22:55:05.308" v="47" actId="26606"/>
          <ac:spMkLst>
            <pc:docMk/>
            <pc:sldMk cId="3651251486" sldId="256"/>
            <ac:spMk id="29" creationId="{2A8AA5BC-4F7A-4226-8F99-6D824B226A97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0" creationId="{934F1179-B481-4F9E-BCA3-AFB972070F83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1" creationId="{827DC2C4-B485-428A-BF4A-472D2967F47F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2" creationId="{EE04B5EB-F158-4507-90DD-BD23620C7CC9}"/>
          </ac:spMkLst>
        </pc:spChg>
        <pc:spChg chg="add del">
          <ac:chgData name="Juan" userId="27a1f09b5485e3e2" providerId="LiveId" clId="{87684605-9F2B-4714-805A-21DCBEE4B01A}" dt="2023-02-05T22:55:05.308" v="47" actId="26606"/>
          <ac:spMkLst>
            <pc:docMk/>
            <pc:sldMk cId="3651251486" sldId="256"/>
            <ac:spMk id="34" creationId="{5BC87C3E-1040-4EE4-9BDB-9537F7A1B335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38" creationId="{FFD48BC7-DC40-47DE-87EE-9F4B6ECB9ABB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39" creationId="{E502BBC7-2C76-46F3-BC24-5985BC13DB88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40" creationId="{C7F28D52-2A5F-4D23-81AE-7CB8B591C7AF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41" creationId="{3629484E-3792-4B3D-89AD-7C8A1ED0E0D4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3" creationId="{B26EE4FD-480F-42A5-9FEB-DA630457CFB7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4" creationId="{A187062F-BE14-42FC-B06A-607DB23849C3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5" creationId="{731FE21B-2A45-4BF5-8B03-E12341988774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6" creationId="{2DC5A94D-79ED-48F5-9DC5-96CBB507CEC8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7" creationId="{93A3D4BE-AF25-4F9A-9C29-1145CCE24A28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49" creationId="{4522B21E-B2B9-4C72-9A71-C87EFD137480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50" creationId="{5EB7D2A2-F448-44D4-938C-DC84CBCB3B1E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51" creationId="{871AEA07-1E14-44B4-8E55-64EF049CD66F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4" creationId="{6F5A5072-7B47-4D32-B52A-4EBBF590B8A5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5" creationId="{9715DAF0-AE1B-46C9-8A6B-DB2AA05AB91D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6" creationId="{6016219D-510E-4184-9090-6D5578A87BD1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7" creationId="{AFF4A713-7B75-4B21-90D7-5AB19547C728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8" creationId="{DC631C0B-6DA6-4E57-8231-CE32B3434A7E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9" creationId="{C29501E6-A978-4A61-9689-9085AF97A53A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1" creationId="{1ACA2EA0-FFD3-42EC-9406-B595015ED96E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2" creationId="{D5288BCE-665C-472A-8C43-664BCFA31E43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3" creationId="{46C57131-53A7-4C1A-BEA8-25F06A06AD29}"/>
          </ac:spMkLst>
        </pc:spChg>
        <pc:grpChg chg="add del">
          <ac:chgData name="Juan" userId="27a1f09b5485e3e2" providerId="LiveId" clId="{87684605-9F2B-4714-805A-21DCBEE4B01A}" dt="2023-02-05T22:54:31.470" v="33" actId="26606"/>
          <ac:grpSpMkLst>
            <pc:docMk/>
            <pc:sldMk cId="3651251486" sldId="256"/>
            <ac:grpSpMk id="23" creationId="{89D1390B-7E13-4B4F-9CB2-391063412E54}"/>
          </ac:grpSpMkLst>
        </pc:grpChg>
        <pc:picChg chg="add del mod">
          <ac:chgData name="Juan" userId="27a1f09b5485e3e2" providerId="LiveId" clId="{87684605-9F2B-4714-805A-21DCBEE4B01A}" dt="2023-02-05T22:54:53.117" v="41" actId="26606"/>
          <ac:picMkLst>
            <pc:docMk/>
            <pc:sldMk cId="3651251486" sldId="256"/>
            <ac:picMk id="5" creationId="{6D7C2330-3940-D744-F9AB-907C7FEEF700}"/>
          </ac:picMkLst>
        </pc:picChg>
        <pc:picChg chg="add del">
          <ac:chgData name="Juan" userId="27a1f09b5485e3e2" providerId="LiveId" clId="{87684605-9F2B-4714-805A-21DCBEE4B01A}" dt="2023-02-05T22:54:25.015" v="29" actId="26606"/>
          <ac:picMkLst>
            <pc:docMk/>
            <pc:sldMk cId="3651251486" sldId="256"/>
            <ac:picMk id="7" creationId="{76AAFEE6-69F9-E06B-CCD8-16A9B01C2A94}"/>
          </ac:picMkLst>
        </pc:picChg>
        <pc:picChg chg="add del">
          <ac:chgData name="Juan" userId="27a1f09b5485e3e2" providerId="LiveId" clId="{87684605-9F2B-4714-805A-21DCBEE4B01A}" dt="2023-02-05T22:54:55.024" v="43" actId="26606"/>
          <ac:picMkLst>
            <pc:docMk/>
            <pc:sldMk cId="3651251486" sldId="256"/>
            <ac:picMk id="17" creationId="{088959F7-76D8-0893-2678-6E9E0AA23FE4}"/>
          </ac:picMkLst>
        </pc:picChg>
        <pc:picChg chg="add del">
          <ac:chgData name="Juan" userId="27a1f09b5485e3e2" providerId="LiveId" clId="{87684605-9F2B-4714-805A-21DCBEE4B01A}" dt="2023-02-05T22:54:31.470" v="33" actId="26606"/>
          <ac:picMkLst>
            <pc:docMk/>
            <pc:sldMk cId="3651251486" sldId="256"/>
            <ac:picMk id="22" creationId="{89F2B24A-60B8-1B06-CBE2-2A91ACE7630B}"/>
          </ac:picMkLst>
        </pc:picChg>
        <pc:picChg chg="add del">
          <ac:chgData name="Juan" userId="27a1f09b5485e3e2" providerId="LiveId" clId="{87684605-9F2B-4714-805A-21DCBEE4B01A}" dt="2023-02-05T22:55:03.073" v="45" actId="26606"/>
          <ac:picMkLst>
            <pc:docMk/>
            <pc:sldMk cId="3651251486" sldId="256"/>
            <ac:picMk id="25" creationId="{3B9DCDB1-5EE1-4D84-B5A8-ED7E92A1D0B3}"/>
          </ac:picMkLst>
        </pc:pic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3" creationId="{911DBBF1-3229-4BD9-B3D1-B4CA571E7431}"/>
          </ac:cxnSpMkLst>
        </pc:cxn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5" creationId="{42CDBECE-872A-4C73-9DC1-BB4E805E2CF5}"/>
          </ac:cxnSpMkLst>
        </pc:cxn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6" creationId="{F5CD5A0B-CDD7-427C-AA42-2EECFDFA1811}"/>
          </ac:cxnSpMkLst>
        </pc:cxnChg>
        <pc:cxnChg chg="add del">
          <ac:chgData name="Juan" userId="27a1f09b5485e3e2" providerId="LiveId" clId="{87684605-9F2B-4714-805A-21DCBEE4B01A}" dt="2023-02-05T22:55:22.391" v="53" actId="26606"/>
          <ac:cxnSpMkLst>
            <pc:docMk/>
            <pc:sldMk cId="3651251486" sldId="256"/>
            <ac:cxnSpMk id="52" creationId="{F7C8EA93-3210-4C62-99E9-153C275E3A87}"/>
          </ac:cxnSpMkLst>
        </pc:cxnChg>
      </pc:sldChg>
      <pc:sldChg chg="addSp delSp modSp mod setBg setClrOvrMap">
        <pc:chgData name="Juan" userId="27a1f09b5485e3e2" providerId="LiveId" clId="{87684605-9F2B-4714-805A-21DCBEE4B01A}" dt="2023-02-05T22:57:41.418" v="68" actId="26606"/>
        <pc:sldMkLst>
          <pc:docMk/>
          <pc:sldMk cId="1880678406" sldId="257"/>
        </pc:sldMkLst>
        <pc:spChg chg="mo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" creationId="{05AD07EA-4B74-4BFA-A23D-5147B6A28FC4}"/>
          </ac:spMkLst>
        </pc:spChg>
        <pc:spChg chg="add del">
          <ac:chgData name="Juan" userId="27a1f09b5485e3e2" providerId="LiveId" clId="{87684605-9F2B-4714-805A-21DCBEE4B01A}" dt="2023-02-05T22:56:53.231" v="59" actId="26606"/>
          <ac:spMkLst>
            <pc:docMk/>
            <pc:sldMk cId="1880678406" sldId="257"/>
            <ac:spMk id="9" creationId="{04812C46-200A-4DEB-A05E-3ED6C68C2387}"/>
          </ac:spMkLst>
        </pc:spChg>
        <pc:spChg chg="add del">
          <ac:chgData name="Juan" userId="27a1f09b5485e3e2" providerId="LiveId" clId="{87684605-9F2B-4714-805A-21DCBEE4B01A}" dt="2023-02-05T22:56:53.231" v="59" actId="26606"/>
          <ac:spMkLst>
            <pc:docMk/>
            <pc:sldMk cId="1880678406" sldId="257"/>
            <ac:spMk id="11" creationId="{D1EA859B-E555-4109-94F3-6700E046E008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5" creationId="{7A5F0580-5EE9-419F-96EE-B6529EF6E7D0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6" creationId="{9AA72BD9-2C5A-4EDC-931F-5AA08EACA0F3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8" creationId="{DD3981AC-7B61-4947-BCF3-F7AA7FA385B9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9" creationId="{55D4142C-5077-457F-A6AD-3FECFDB39685}"/>
          </ac:spMkLst>
        </pc:spChg>
        <pc:spChg chg="add del">
          <ac:chgData name="Juan" userId="27a1f09b5485e3e2" providerId="LiveId" clId="{87684605-9F2B-4714-805A-21DCBEE4B01A}" dt="2023-02-05T22:57:28.790" v="65" actId="26606"/>
          <ac:spMkLst>
            <pc:docMk/>
            <pc:sldMk cId="1880678406" sldId="257"/>
            <ac:spMk id="21" creationId="{28FF88A3-8EBC-4142-8CC2-EBE257ED6C90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27" creationId="{94E4D846-3AFC-4F86-8C35-24B0542A269D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29" creationId="{284781B9-12CB-45C3-907A-9ED93FF72C65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30" creationId="{55D4142C-5077-457F-A6AD-3FECFDB39685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31" creationId="{7A5F0580-5EE9-419F-96EE-B6529EF6E7D0}"/>
          </ac:spMkLst>
        </pc:spChg>
        <pc:spChg chg="ad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3" creationId="{04812C46-200A-4DEB-A05E-3ED6C68C2387}"/>
          </ac:spMkLst>
        </pc:spChg>
        <pc:spChg chg="ad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5" creationId="{D1EA859B-E555-4109-94F3-6700E046E008}"/>
          </ac:spMkLst>
        </pc:spChg>
        <pc:grpChg chg="add del">
          <ac:chgData name="Juan" userId="27a1f09b5485e3e2" providerId="LiveId" clId="{87684605-9F2B-4714-805A-21DCBEE4B01A}" dt="2023-02-05T22:57:28.790" v="65" actId="26606"/>
          <ac:grpSpMkLst>
            <pc:docMk/>
            <pc:sldMk cId="1880678406" sldId="257"/>
            <ac:grpSpMk id="23" creationId="{27D8A815-1B1F-4DB5-A03C-F4987CF0CB0F}"/>
          </ac:grpSpMkLst>
        </pc:grpChg>
        <pc:picChg chg="add del">
          <ac:chgData name="Juan" userId="27a1f09b5485e3e2" providerId="LiveId" clId="{87684605-9F2B-4714-805A-21DCBEE4B01A}" dt="2023-02-05T22:56:53.231" v="59" actId="26606"/>
          <ac:picMkLst>
            <pc:docMk/>
            <pc:sldMk cId="1880678406" sldId="257"/>
            <ac:picMk id="5" creationId="{73B764A7-CCB9-73C6-C132-81EBF1330328}"/>
          </ac:picMkLst>
        </pc:picChg>
        <pc:picChg chg="add del">
          <ac:chgData name="Juan" userId="27a1f09b5485e3e2" providerId="LiveId" clId="{87684605-9F2B-4714-805A-21DCBEE4B01A}" dt="2023-02-05T22:57:00.983" v="61" actId="26606"/>
          <ac:picMkLst>
            <pc:docMk/>
            <pc:sldMk cId="1880678406" sldId="257"/>
            <ac:picMk id="13" creationId="{6C1E68C6-6051-24C4-FCE9-0F948A2E57EE}"/>
          </ac:picMkLst>
        </pc:picChg>
        <pc:picChg chg="add del">
          <ac:chgData name="Juan" userId="27a1f09b5485e3e2" providerId="LiveId" clId="{87684605-9F2B-4714-805A-21DCBEE4B01A}" dt="2023-02-05T22:57:21.615" v="63" actId="26606"/>
          <ac:picMkLst>
            <pc:docMk/>
            <pc:sldMk cId="1880678406" sldId="257"/>
            <ac:picMk id="17" creationId="{20F56242-C64B-A08B-FDCC-3260787A6391}"/>
          </ac:picMkLst>
        </pc:picChg>
        <pc:picChg chg="add del">
          <ac:chgData name="Juan" userId="27a1f09b5485e3e2" providerId="LiveId" clId="{87684605-9F2B-4714-805A-21DCBEE4B01A}" dt="2023-02-05T22:57:28.790" v="65" actId="26606"/>
          <ac:picMkLst>
            <pc:docMk/>
            <pc:sldMk cId="1880678406" sldId="257"/>
            <ac:picMk id="22" creationId="{2C03EF76-E5A5-0A3A-E1D0-216222049840}"/>
          </ac:picMkLst>
        </pc:picChg>
        <pc:picChg chg="add del">
          <ac:chgData name="Juan" userId="27a1f09b5485e3e2" providerId="LiveId" clId="{87684605-9F2B-4714-805A-21DCBEE4B01A}" dt="2023-02-05T22:57:41.324" v="67" actId="26606"/>
          <ac:picMkLst>
            <pc:docMk/>
            <pc:sldMk cId="1880678406" sldId="257"/>
            <ac:picMk id="28" creationId="{AD423507-B21F-0C0A-F92D-36D82DA5F028}"/>
          </ac:picMkLst>
        </pc:picChg>
        <pc:picChg chg="add">
          <ac:chgData name="Juan" userId="27a1f09b5485e3e2" providerId="LiveId" clId="{87684605-9F2B-4714-805A-21DCBEE4B01A}" dt="2023-02-05T22:57:41.418" v="68" actId="26606"/>
          <ac:picMkLst>
            <pc:docMk/>
            <pc:sldMk cId="1880678406" sldId="257"/>
            <ac:picMk id="34" creationId="{73B764A7-CCB9-73C6-C132-81EBF1330328}"/>
          </ac:picMkLst>
        </pc:picChg>
        <pc:cxnChg chg="add del">
          <ac:chgData name="Juan" userId="27a1f09b5485e3e2" providerId="LiveId" clId="{87684605-9F2B-4714-805A-21DCBEE4B01A}" dt="2023-02-05T22:57:00.983" v="61" actId="26606"/>
          <ac:cxnSpMkLst>
            <pc:docMk/>
            <pc:sldMk cId="1880678406" sldId="257"/>
            <ac:cxnSpMk id="14" creationId="{A7F400EE-A8A5-48AF-B4D6-291B52C6F0B0}"/>
          </ac:cxnSpMkLst>
        </pc:cxnChg>
      </pc:sldChg>
      <pc:sldChg chg="addSp delSp modSp mod setBg">
        <pc:chgData name="Juan" userId="27a1f09b5485e3e2" providerId="LiveId" clId="{87684605-9F2B-4714-805A-21DCBEE4B01A}" dt="2023-02-05T23:01:08.122" v="84" actId="26606"/>
        <pc:sldMkLst>
          <pc:docMk/>
          <pc:sldMk cId="3306958798" sldId="258"/>
        </pc:sldMkLst>
        <pc:spChg chg="mo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3" creationId="{905A42CE-FCD3-41B9-A629-5F3C6031F3C0}"/>
          </ac:spMkLst>
        </pc:spChg>
        <pc:spChg chg="add del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6" creationId="{100EDD19-6802-4EC3-95CE-CFFAB042CFD6}"/>
          </ac:spMkLst>
        </pc:spChg>
        <pc:spChg chg="add del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7" creationId="{DB17E863-922E-4C26-BD64-E8FD41D28661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8" creationId="{E777E57D-6A88-4B5B-A068-2BA7FF4E8CCA}"/>
          </ac:spMkLst>
        </pc:spChg>
        <pc:spChg chg="add del">
          <ac:chgData name="Juan" userId="27a1f09b5485e3e2" providerId="LiveId" clId="{87684605-9F2B-4714-805A-21DCBEE4B01A}" dt="2023-02-05T22:58:01.315" v="70" actId="26606"/>
          <ac:spMkLst>
            <pc:docMk/>
            <pc:sldMk cId="3306958798" sldId="258"/>
            <ac:spMk id="9" creationId="{04812C46-200A-4DEB-A05E-3ED6C68C2387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10" creationId="{F7117410-A2A4-4085-9ADC-46744551DBDE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1" creationId="{DAF1966E-FD40-4A4A-B61B-C4DF7FA05F06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12" creationId="{99F74EB5-E547-4FB4-95F5-BCC788F3C4A0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4" creationId="{047BFA19-D45E-416B-A404-7AF2F3F27017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6" creationId="{8E0105E7-23DB-4CF2-8258-FF47C7620F6E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8" creationId="{074B4F7D-14B2-478B-8BF5-01E4E0C5D263}"/>
          </ac:spMkLst>
        </pc:spChg>
        <pc:picChg chg="add del">
          <ac:chgData name="Juan" userId="27a1f09b5485e3e2" providerId="LiveId" clId="{87684605-9F2B-4714-805A-21DCBEE4B01A}" dt="2023-02-05T22:58:01.315" v="70" actId="26606"/>
          <ac:picMkLst>
            <pc:docMk/>
            <pc:sldMk cId="3306958798" sldId="258"/>
            <ac:picMk id="5" creationId="{736C5418-FC5B-C9E1-B732-88A5737809C5}"/>
          </ac:picMkLst>
        </pc:picChg>
      </pc:sldChg>
      <pc:sldChg chg="addSp delSp modSp mod setBg">
        <pc:chgData name="Juan" userId="27a1f09b5485e3e2" providerId="LiveId" clId="{87684605-9F2B-4714-805A-21DCBEE4B01A}" dt="2023-02-05T23:01:14.828" v="85" actId="26606"/>
        <pc:sldMkLst>
          <pc:docMk/>
          <pc:sldMk cId="427023157" sldId="259"/>
        </pc:sldMkLst>
        <pc:spChg chg="mo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" creationId="{7FEAE391-6366-4E20-A14E-0ECFAEA8029A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8" creationId="{DAF1966E-FD40-4A4A-B61B-C4DF7FA05F06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0" creationId="{047BFA19-D45E-416B-A404-7AF2F3F27017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2" creationId="{8E0105E7-23DB-4CF2-8258-FF47C7620F6E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4" creationId="{074B4F7D-14B2-478B-8BF5-01E4E0C5D263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6" creationId="{7A62E32F-BB65-43A8-8EB5-92346890E549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7" creationId="{827B839B-9ADE-406B-8590-F1CAEDED45A1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8" creationId="{14E91B64-9FCC-451E-AFB4-A827D6329367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9" creationId="{CFE45BF0-46DB-408C-B5F7-7B11716805D4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20" creationId="{2AEBC8F2-97B1-41B4-93F1-2D289E197FBA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21" creationId="{472E3A19-F5D5-48FC-BB9C-48C2F68F598B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3" creationId="{CBB2B1F0-0DD6-4744-9A46-7A344FB48E40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4" creationId="{52D502E5-F6B4-4D58-B4AE-FC466FF15EE8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5" creationId="{9DECDBF4-02B6-4BB4-B65B-B8107AD6A9E8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7" creationId="{DAF1966E-FD40-4A4A-B61B-C4DF7FA05F06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8" creationId="{047BFA19-D45E-416B-A404-7AF2F3F27017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9" creationId="{8E0105E7-23DB-4CF2-8258-FF47C7620F6E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30" creationId="{074B4F7D-14B2-478B-8BF5-01E4E0C5D263}"/>
          </ac:spMkLst>
        </pc:spChg>
        <pc:spChg chg="add del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5" creationId="{100EDD19-6802-4EC3-95CE-CFFAB042CFD6}"/>
          </ac:spMkLst>
        </pc:spChg>
        <pc:spChg chg="add del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7" creationId="{DB17E863-922E-4C26-BD64-E8FD41D28661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2" creationId="{DAF1966E-FD40-4A4A-B61B-C4DF7FA05F06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4" creationId="{047BFA19-D45E-416B-A404-7AF2F3F27017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6" creationId="{8E0105E7-23DB-4CF2-8258-FF47C7620F6E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8" creationId="{074B4F7D-14B2-478B-8BF5-01E4E0C5D263}"/>
          </ac:spMkLst>
        </pc:spChg>
      </pc:sldChg>
      <pc:sldChg chg="addSp delSp modSp mod">
        <pc:chgData name="Juan" userId="27a1f09b5485e3e2" providerId="LiveId" clId="{87684605-9F2B-4714-805A-21DCBEE4B01A}" dt="2023-02-05T23:02:17.285" v="95" actId="26606"/>
        <pc:sldMkLst>
          <pc:docMk/>
          <pc:sldMk cId="2788217980" sldId="260"/>
        </pc:sldMkLst>
        <pc:spChg chg="mo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2:59:51.694" v="81" actId="26606"/>
          <ac:spMkLst>
            <pc:docMk/>
            <pc:sldMk cId="2788217980" sldId="260"/>
            <ac:spMk id="14" creationId="{1A95671B-3CC6-4792-9114-B74FAEA224E6}"/>
          </ac:spMkLst>
        </pc:spChg>
        <pc:spChg chg="add del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19" creationId="{2B97F24A-32CE-4C1C-A50D-3016B394DCFB}"/>
          </ac:spMkLst>
        </pc:spChg>
        <pc:spChg chg="add del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21" creationId="{6357EC4F-235E-4222-A36F-C7878ACE37F2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26" creationId="{5C9B446A-6343-4E56-90BA-061E4DDF0FFB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28" creationId="{3EC72A1B-03D3-499C-B4BF-AC68EEC22B10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0" creationId="{216322C2-3CF0-4D33-BF90-3F384CF6D232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2" creationId="{55D4142C-5077-457F-A6AD-3FECFDB39685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4" creationId="{7A5F0580-5EE9-419F-96EE-B6529EF6E7D0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6" creationId="{0288C6B4-AFC3-407F-A595-EFFD38D4CCAF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7" creationId="{CF236821-17FE-429B-8D2C-08E13A64EA40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8" creationId="{C0BDBCD2-E081-43AB-9119-C55465E59757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9" creationId="{98E79BE4-34FE-485A-98A5-92CE8F7C4743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40" creationId="{7A5F0580-5EE9-419F-96EE-B6529EF6E7D0}"/>
          </ac:spMkLst>
        </pc:spChg>
        <pc:picChg chg="mod">
          <ac:chgData name="Juan" userId="27a1f09b5485e3e2" providerId="LiveId" clId="{87684605-9F2B-4714-805A-21DCBEE4B01A}" dt="2023-02-05T23:02:17.285" v="95" actId="26606"/>
          <ac:picMkLst>
            <pc:docMk/>
            <pc:sldMk cId="2788217980" sldId="260"/>
            <ac:picMk id="5" creationId="{8773E770-A60E-88BD-8422-C7D96CCE9F91}"/>
          </ac:picMkLst>
        </pc:picChg>
      </pc:sldChg>
      <pc:sldChg chg="addSp delSp modSp mod">
        <pc:chgData name="Juan" userId="27a1f09b5485e3e2" providerId="LiveId" clId="{87684605-9F2B-4714-805A-21DCBEE4B01A}" dt="2023-02-05T23:01:58.498" v="92" actId="26606"/>
        <pc:sldMkLst>
          <pc:docMk/>
          <pc:sldMk cId="3895322110" sldId="264"/>
        </pc:sldMkLst>
        <pc:spChg chg="mo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" creationId="{DB2A7252-6823-44F9-B464-D7A15D12BB65}"/>
          </ac:spMkLst>
        </pc:spChg>
        <pc:spChg chg="mod or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3:00:08.901" v="82" actId="26606"/>
          <ac:spMkLst>
            <pc:docMk/>
            <pc:sldMk cId="3895322110" sldId="264"/>
            <ac:spMk id="19" creationId="{1A95671B-3CC6-4792-9114-B74FAEA224E6}"/>
          </ac:spMkLst>
        </pc:spChg>
        <pc:spChg chg="add del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4" creationId="{2B97F24A-32CE-4C1C-A50D-3016B394DCFB}"/>
          </ac:spMkLst>
        </pc:spChg>
        <pc:spChg chg="add del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6" creationId="{6357EC4F-235E-4222-A36F-C7878ACE37F2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28" creationId="{058A14AF-9FB5-4CC7-BA35-E8E85D3EDF0E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29" creationId="{3A9A4357-BD1D-4622-A4FE-766E6AB8DE84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30" creationId="{E659831F-0D9A-4C63-9EBB-8435B85A440F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1" creationId="{92468898-5A6E-4D55-85EC-308E785EE06C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3" creationId="{3E23A947-2D45-4208-AE2B-64948C87A3EB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5" creationId="{E5BBB0F9-6A59-4D02-A9C7-A2D6516684CE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37" creationId="{E6995CE5-F890-4ABA-82A2-26507CE8D2A3}"/>
          </ac:spMkLst>
        </pc:spChg>
        <pc:spChg chg="add del">
          <ac:chgData name="Juan" userId="27a1f09b5485e3e2" providerId="LiveId" clId="{87684605-9F2B-4714-805A-21DCBEE4B01A}" dt="2023-02-05T23:01:58.467" v="91" actId="26606"/>
          <ac:spMkLst>
            <pc:docMk/>
            <pc:sldMk cId="3895322110" sldId="264"/>
            <ac:spMk id="39" creationId="{743AA782-23D1-4521-8CAD-47662984AA08}"/>
          </ac:spMkLst>
        </pc:spChg>
        <pc:spChg chg="add del">
          <ac:chgData name="Juan" userId="27a1f09b5485e3e2" providerId="LiveId" clId="{87684605-9F2B-4714-805A-21DCBEE4B01A}" dt="2023-02-05T23:01:58.467" v="91" actId="26606"/>
          <ac:spMkLst>
            <pc:docMk/>
            <pc:sldMk cId="3895322110" sldId="264"/>
            <ac:spMk id="40" creationId="{71877DBC-BB60-40F0-AC93-2ACDBAAE60CE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2" creationId="{0288C6B4-AFC3-407F-A595-EFFD38D4CCAF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3" creationId="{CF236821-17FE-429B-8D2C-08E13A64EA40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4" creationId="{C0BDBCD2-E081-43AB-9119-C55465E59757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5" creationId="{98E79BE4-34FE-485A-98A5-92CE8F7C4743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6" creationId="{7A5F0580-5EE9-419F-96EE-B6529EF6E7D0}"/>
          </ac:spMkLst>
        </pc:spChg>
        <pc:picChg chg="mod">
          <ac:chgData name="Juan" userId="27a1f09b5485e3e2" providerId="LiveId" clId="{87684605-9F2B-4714-805A-21DCBEE4B01A}" dt="2023-02-05T23:01:58.498" v="92" actId="26606"/>
          <ac:picMkLst>
            <pc:docMk/>
            <pc:sldMk cId="3895322110" sldId="264"/>
            <ac:picMk id="6" creationId="{55CEB016-2ACD-8D98-6070-CEE69167628D}"/>
          </ac:picMkLst>
        </pc:picChg>
      </pc:sldChg>
      <pc:sldChg chg="addSp delSp modSp mod">
        <pc:chgData name="Juan" userId="27a1f09b5485e3e2" providerId="LiveId" clId="{87684605-9F2B-4714-805A-21DCBEE4B01A}" dt="2023-02-05T23:02:26.772" v="96" actId="26606"/>
        <pc:sldMkLst>
          <pc:docMk/>
          <pc:sldMk cId="1517347857" sldId="265"/>
        </pc:sldMkLst>
        <pc:spChg chg="mo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4" creationId="{1A95671B-3CC6-4792-9114-B74FAEA224E6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9" creationId="{0288C6B4-AFC3-407F-A595-EFFD38D4CCAF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1" creationId="{CF236821-17FE-429B-8D2C-08E13A64EA40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3" creationId="{C0BDBCD2-E081-43AB-9119-C55465E59757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5" creationId="{98E79BE4-34FE-485A-98A5-92CE8F7C4743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7" creationId="{7A5F0580-5EE9-419F-96EE-B6529EF6E7D0}"/>
          </ac:spMkLst>
        </pc:spChg>
        <pc:picChg chg="mod">
          <ac:chgData name="Juan" userId="27a1f09b5485e3e2" providerId="LiveId" clId="{87684605-9F2B-4714-805A-21DCBEE4B01A}" dt="2023-02-05T23:02:26.772" v="96" actId="26606"/>
          <ac:picMkLst>
            <pc:docMk/>
            <pc:sldMk cId="1517347857" sldId="265"/>
            <ac:picMk id="5" creationId="{A9CCDA1B-336E-0154-D1E1-4789FAE93209}"/>
          </ac:picMkLst>
        </pc:picChg>
      </pc:sldChg>
      <pc:sldChg chg="delSp modSp mod">
        <pc:chgData name="Juan" userId="27a1f09b5485e3e2" providerId="LiveId" clId="{87684605-9F2B-4714-805A-21DCBEE4B01A}" dt="2023-02-05T22:52:42.639" v="1" actId="478"/>
        <pc:sldMkLst>
          <pc:docMk/>
          <pc:sldMk cId="3519907946" sldId="271"/>
        </pc:sldMkLst>
        <pc:spChg chg="del mod">
          <ac:chgData name="Juan" userId="27a1f09b5485e3e2" providerId="LiveId" clId="{87684605-9F2B-4714-805A-21DCBEE4B01A}" dt="2023-02-05T22:52:42.639" v="1" actId="478"/>
          <ac:spMkLst>
            <pc:docMk/>
            <pc:sldMk cId="3519907946" sldId="271"/>
            <ac:spMk id="4" creationId="{F2793410-F35B-99EB-AB5B-4E50D59C6196}"/>
          </ac:spMkLst>
        </pc:spChg>
      </pc:sldChg>
      <pc:sldChg chg="delSp modSp mod">
        <pc:chgData name="Juan" userId="27a1f09b5485e3e2" providerId="LiveId" clId="{87684605-9F2B-4714-805A-21DCBEE4B01A}" dt="2023-02-05T22:52:51.142" v="3" actId="478"/>
        <pc:sldMkLst>
          <pc:docMk/>
          <pc:sldMk cId="3849318851" sldId="272"/>
        </pc:sldMkLst>
        <pc:spChg chg="del mod">
          <ac:chgData name="Juan" userId="27a1f09b5485e3e2" providerId="LiveId" clId="{87684605-9F2B-4714-805A-21DCBEE4B01A}" dt="2023-02-05T22:52:51.142" v="3" actId="478"/>
          <ac:spMkLst>
            <pc:docMk/>
            <pc:sldMk cId="3849318851" sldId="272"/>
            <ac:spMk id="4" creationId="{F2793410-F35B-99EB-AB5B-4E50D59C6196}"/>
          </ac:spMkLst>
        </pc:spChg>
      </pc:sldChg>
    </pc:docChg>
  </pc:docChgLst>
  <pc:docChgLst>
    <pc:chgData name="Juan" userId="27a1f09b5485e3e2" providerId="LiveId" clId="{15A0FBD9-A338-4605-9D9D-698B2C169D73}"/>
    <pc:docChg chg="undo custSel addSld delSld modSld">
      <pc:chgData name="Juan" userId="27a1f09b5485e3e2" providerId="LiveId" clId="{15A0FBD9-A338-4605-9D9D-698B2C169D73}" dt="2023-02-12T23:55:52.135" v="823" actId="2696"/>
      <pc:docMkLst>
        <pc:docMk/>
      </pc:docMkLst>
      <pc:sldChg chg="del">
        <pc:chgData name="Juan" userId="27a1f09b5485e3e2" providerId="LiveId" clId="{15A0FBD9-A338-4605-9D9D-698B2C169D73}" dt="2023-02-12T23:30:29.156" v="106" actId="2696"/>
        <pc:sldMkLst>
          <pc:docMk/>
          <pc:sldMk cId="69798042" sldId="261"/>
        </pc:sldMkLst>
      </pc:sldChg>
      <pc:sldChg chg="del">
        <pc:chgData name="Juan" userId="27a1f09b5485e3e2" providerId="LiveId" clId="{15A0FBD9-A338-4605-9D9D-698B2C169D73}" dt="2023-02-12T23:55:52.135" v="823" actId="2696"/>
        <pc:sldMkLst>
          <pc:docMk/>
          <pc:sldMk cId="2309908418" sldId="262"/>
        </pc:sldMkLst>
      </pc:sldChg>
      <pc:sldChg chg="addSp delSp modSp add mod setBg delDesignElem">
        <pc:chgData name="Juan" userId="27a1f09b5485e3e2" providerId="LiveId" clId="{15A0FBD9-A338-4605-9D9D-698B2C169D73}" dt="2023-02-12T23:30:13.167" v="105" actId="26606"/>
        <pc:sldMkLst>
          <pc:docMk/>
          <pc:sldMk cId="272796088" sldId="273"/>
        </pc:sldMkLst>
        <pc:spChg chg="mo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3" creationId="{7FEAE391-6366-4E20-A14E-0ECFAEA8029A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1" creationId="{1ECAB1E8-8195-4748-BE71-FF806D86892E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3" creationId="{57F6BDD4-E066-4008-8011-6CC31AEB4556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5" creationId="{2711A8FB-68FC-45FC-B01E-38F809E2D439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7" creationId="{2A865FE3-5FC9-4049-87CF-30019C46C0F5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29" creationId="{0288C6B4-AFC3-407F-A595-EFFD38D4CCAF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1" creationId="{CF236821-17FE-429B-8D2C-08E13A64EA40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3" creationId="{C0BDBCD2-E081-43AB-9119-C55465E59757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5" creationId="{98E79BE4-34FE-485A-98A5-92CE8F7C4743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7" creationId="{7A5F0580-5EE9-419F-96EE-B6529EF6E7D0}"/>
          </ac:spMkLst>
        </pc:spChg>
        <pc:picChg chg="del">
          <ac:chgData name="Juan" userId="27a1f09b5485e3e2" providerId="LiveId" clId="{15A0FBD9-A338-4605-9D9D-698B2C169D73}" dt="2023-02-12T23:29:39.244" v="103" actId="478"/>
          <ac:picMkLst>
            <pc:docMk/>
            <pc:sldMk cId="272796088" sldId="273"/>
            <ac:picMk id="5" creationId="{A9CCDA1B-336E-0154-D1E1-4789FAE93209}"/>
          </ac:picMkLst>
        </pc:picChg>
        <pc:picChg chg="add mod">
          <ac:chgData name="Juan" userId="27a1f09b5485e3e2" providerId="LiveId" clId="{15A0FBD9-A338-4605-9D9D-698B2C169D73}" dt="2023-02-12T23:30:13.167" v="105" actId="26606"/>
          <ac:picMkLst>
            <pc:docMk/>
            <pc:sldMk cId="272796088" sldId="273"/>
            <ac:picMk id="6" creationId="{5611F8BB-77DD-3EEF-4018-A961E399D7F7}"/>
          </ac:picMkLst>
        </pc:picChg>
      </pc:sldChg>
      <pc:sldChg chg="addSp delSp modSp add mod">
        <pc:chgData name="Juan" userId="27a1f09b5485e3e2" providerId="LiveId" clId="{15A0FBD9-A338-4605-9D9D-698B2C169D73}" dt="2023-02-12T23:38:55.499" v="445" actId="962"/>
        <pc:sldMkLst>
          <pc:docMk/>
          <pc:sldMk cId="10786238" sldId="274"/>
        </pc:sldMkLst>
        <pc:spChg chg="mo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1" creationId="{1ECAB1E8-8195-4748-BE71-FF806D86892E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3" creationId="{57F6BDD4-E066-4008-8011-6CC31AEB4556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5" creationId="{2711A8FB-68FC-45FC-B01E-38F809E2D439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7" creationId="{2A865FE3-5FC9-4049-87CF-30019C46C0F5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2" creationId="{5C9B446A-6343-4E56-90BA-061E4DDF0FFB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4" creationId="{3EC72A1B-03D3-499C-B4BF-AC68EEC22B10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6" creationId="{216322C2-3CF0-4D33-BF90-3F384CF6D232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8" creationId="{55D4142C-5077-457F-A6AD-3FECFDB39685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30" creationId="{7A5F0580-5EE9-419F-96EE-B6529EF6E7D0}"/>
          </ac:spMkLst>
        </pc:spChg>
        <pc:picChg chg="add mod">
          <ac:chgData name="Juan" userId="27a1f09b5485e3e2" providerId="LiveId" clId="{15A0FBD9-A338-4605-9D9D-698B2C169D73}" dt="2023-02-12T23:38:55.499" v="445" actId="962"/>
          <ac:picMkLst>
            <pc:docMk/>
            <pc:sldMk cId="10786238" sldId="274"/>
            <ac:picMk id="5" creationId="{0CC89085-97F0-E278-1E28-999DC1EA363F}"/>
          </ac:picMkLst>
        </pc:picChg>
        <pc:picChg chg="del">
          <ac:chgData name="Juan" userId="27a1f09b5485e3e2" providerId="LiveId" clId="{15A0FBD9-A338-4605-9D9D-698B2C169D73}" dt="2023-02-12T23:38:15.892" v="441" actId="478"/>
          <ac:picMkLst>
            <pc:docMk/>
            <pc:sldMk cId="10786238" sldId="274"/>
            <ac:picMk id="6" creationId="{5611F8BB-77DD-3EEF-4018-A961E399D7F7}"/>
          </ac:picMkLst>
        </pc:picChg>
      </pc:sldChg>
      <pc:sldChg chg="addSp delSp modSp add mod">
        <pc:chgData name="Juan" userId="27a1f09b5485e3e2" providerId="LiveId" clId="{15A0FBD9-A338-4605-9D9D-698B2C169D73}" dt="2023-02-12T23:47:26.279" v="589" actId="26606"/>
        <pc:sldMkLst>
          <pc:docMk/>
          <pc:sldMk cId="3055935820" sldId="275"/>
        </pc:sldMkLst>
        <pc:spChg chg="mod">
          <ac:chgData name="Juan" userId="27a1f09b5485e3e2" providerId="LiveId" clId="{15A0FBD9-A338-4605-9D9D-698B2C169D73}" dt="2023-02-12T23:45:29.664" v="586" actId="20577"/>
          <ac:spMkLst>
            <pc:docMk/>
            <pc:sldMk cId="3055935820" sldId="275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2" creationId="{5C9B446A-6343-4E56-90BA-061E4DDF0FFB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4" creationId="{3EC72A1B-03D3-499C-B4BF-AC68EEC22B10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6" creationId="{216322C2-3CF0-4D33-BF90-3F384CF6D232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8" creationId="{55D4142C-5077-457F-A6AD-3FECFDB39685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0" creationId="{7A5F0580-5EE9-419F-96EE-B6529EF6E7D0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5" creationId="{5C9B446A-6343-4E56-90BA-061E4DDF0FFB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7" creationId="{3EC72A1B-03D3-499C-B4BF-AC68EEC22B10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9" creationId="{216322C2-3CF0-4D33-BF90-3F384CF6D232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41" creationId="{55D4142C-5077-457F-A6AD-3FECFDB39685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43" creationId="{7A5F0580-5EE9-419F-96EE-B6529EF6E7D0}"/>
          </ac:spMkLst>
        </pc:spChg>
        <pc:picChg chg="del">
          <ac:chgData name="Juan" userId="27a1f09b5485e3e2" providerId="LiveId" clId="{15A0FBD9-A338-4605-9D9D-698B2C169D73}" dt="2023-02-12T23:47:18.558" v="587" actId="478"/>
          <ac:picMkLst>
            <pc:docMk/>
            <pc:sldMk cId="3055935820" sldId="275"/>
            <ac:picMk id="5" creationId="{0CC89085-97F0-E278-1E28-999DC1EA363F}"/>
          </ac:picMkLst>
        </pc:picChg>
        <pc:picChg chg="add mod">
          <ac:chgData name="Juan" userId="27a1f09b5485e3e2" providerId="LiveId" clId="{15A0FBD9-A338-4605-9D9D-698B2C169D73}" dt="2023-02-12T23:47:26.279" v="589" actId="26606"/>
          <ac:picMkLst>
            <pc:docMk/>
            <pc:sldMk cId="3055935820" sldId="275"/>
            <ac:picMk id="6" creationId="{44D6D050-982E-4DC2-E108-1B8B53A27615}"/>
          </ac:picMkLst>
        </pc:picChg>
      </pc:sldChg>
      <pc:sldChg chg="addSp delSp modSp add mod">
        <pc:chgData name="Juan" userId="27a1f09b5485e3e2" providerId="LiveId" clId="{15A0FBD9-A338-4605-9D9D-698B2C169D73}" dt="2023-02-12T23:53:23.091" v="779" actId="20577"/>
        <pc:sldMkLst>
          <pc:docMk/>
          <pc:sldMk cId="2008902516" sldId="276"/>
        </pc:sldMkLst>
        <pc:spChg chg="mod">
          <ac:chgData name="Juan" userId="27a1f09b5485e3e2" providerId="LiveId" clId="{15A0FBD9-A338-4605-9D9D-698B2C169D73}" dt="2023-02-12T23:47:44.800" v="609" actId="20577"/>
          <ac:spMkLst>
            <pc:docMk/>
            <pc:sldMk cId="2008902516" sldId="276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53:23.091" v="779" actId="20577"/>
          <ac:spMkLst>
            <pc:docMk/>
            <pc:sldMk cId="2008902516" sldId="276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35" creationId="{5C9B446A-6343-4E56-90BA-061E4DDF0FFB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37" creationId="{3EC72A1B-03D3-499C-B4BF-AC68EEC22B10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39" creationId="{216322C2-3CF0-4D33-BF90-3F384CF6D232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41" creationId="{55D4142C-5077-457F-A6AD-3FECFDB39685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43" creationId="{7A5F0580-5EE9-419F-96EE-B6529EF6E7D0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48" creationId="{5C9B446A-6343-4E56-90BA-061E4DDF0FFB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0" creationId="{3EC72A1B-03D3-499C-B4BF-AC68EEC22B10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2" creationId="{216322C2-3CF0-4D33-BF90-3F384CF6D232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4" creationId="{55D4142C-5077-457F-A6AD-3FECFDB39685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6" creationId="{7A5F0580-5EE9-419F-96EE-B6529EF6E7D0}"/>
          </ac:spMkLst>
        </pc:spChg>
        <pc:picChg chg="add mod">
          <ac:chgData name="Juan" userId="27a1f09b5485e3e2" providerId="LiveId" clId="{15A0FBD9-A338-4605-9D9D-698B2C169D73}" dt="2023-02-12T23:49:07.009" v="630" actId="26606"/>
          <ac:picMkLst>
            <pc:docMk/>
            <pc:sldMk cId="2008902516" sldId="276"/>
            <ac:picMk id="5" creationId="{421158B8-99F2-0481-09F0-7D06A94DE4AD}"/>
          </ac:picMkLst>
        </pc:picChg>
        <pc:picChg chg="del">
          <ac:chgData name="Juan" userId="27a1f09b5485e3e2" providerId="LiveId" clId="{15A0FBD9-A338-4605-9D9D-698B2C169D73}" dt="2023-02-12T23:49:02.195" v="628" actId="478"/>
          <ac:picMkLst>
            <pc:docMk/>
            <pc:sldMk cId="2008902516" sldId="276"/>
            <ac:picMk id="6" creationId="{44D6D050-982E-4DC2-E108-1B8B53A27615}"/>
          </ac:picMkLst>
        </pc:picChg>
      </pc:sldChg>
      <pc:sldChg chg="addSp delSp modSp add mod">
        <pc:chgData name="Juan" userId="27a1f09b5485e3e2" providerId="LiveId" clId="{15A0FBD9-A338-4605-9D9D-698B2C169D73}" dt="2023-02-12T23:54:55.726" v="818" actId="20577"/>
        <pc:sldMkLst>
          <pc:docMk/>
          <pc:sldMk cId="3144129835" sldId="277"/>
        </pc:sldMkLst>
        <pc:spChg chg="mod">
          <ac:chgData name="Juan" userId="27a1f09b5485e3e2" providerId="LiveId" clId="{15A0FBD9-A338-4605-9D9D-698B2C169D73}" dt="2023-02-12T23:49:28.187" v="639" actId="20577"/>
          <ac:spMkLst>
            <pc:docMk/>
            <pc:sldMk cId="3144129835" sldId="277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54:55.726" v="818" actId="20577"/>
          <ac:spMkLst>
            <pc:docMk/>
            <pc:sldMk cId="3144129835" sldId="277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48" creationId="{5C9B446A-6343-4E56-90BA-061E4DDF0FFB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0" creationId="{3EC72A1B-03D3-499C-B4BF-AC68EEC22B10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2" creationId="{216322C2-3CF0-4D33-BF90-3F384CF6D232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4" creationId="{55D4142C-5077-457F-A6AD-3FECFDB39685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6" creationId="{7A5F0580-5EE9-419F-96EE-B6529EF6E7D0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1" creationId="{5C9B446A-6343-4E56-90BA-061E4DDF0FFB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3" creationId="{3EC72A1B-03D3-499C-B4BF-AC68EEC22B10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5" creationId="{216322C2-3CF0-4D33-BF90-3F384CF6D232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7" creationId="{55D4142C-5077-457F-A6AD-3FECFDB39685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9" creationId="{7A5F0580-5EE9-419F-96EE-B6529EF6E7D0}"/>
          </ac:spMkLst>
        </pc:spChg>
        <pc:picChg chg="del">
          <ac:chgData name="Juan" userId="27a1f09b5485e3e2" providerId="LiveId" clId="{15A0FBD9-A338-4605-9D9D-698B2C169D73}" dt="2023-02-12T23:49:55.353" v="640" actId="478"/>
          <ac:picMkLst>
            <pc:docMk/>
            <pc:sldMk cId="3144129835" sldId="277"/>
            <ac:picMk id="5" creationId="{421158B8-99F2-0481-09F0-7D06A94DE4AD}"/>
          </ac:picMkLst>
        </pc:picChg>
        <pc:picChg chg="add mod">
          <ac:chgData name="Juan" userId="27a1f09b5485e3e2" providerId="LiveId" clId="{15A0FBD9-A338-4605-9D9D-698B2C169D73}" dt="2023-02-12T23:50:09.670" v="642" actId="26606"/>
          <ac:picMkLst>
            <pc:docMk/>
            <pc:sldMk cId="3144129835" sldId="277"/>
            <ac:picMk id="6" creationId="{A1A107B2-E03F-2768-E7DB-9F40E82E29C6}"/>
          </ac:picMkLst>
        </pc:picChg>
      </pc:sldChg>
      <pc:sldChg chg="addSp delSp modSp add mod">
        <pc:chgData name="Juan" userId="27a1f09b5485e3e2" providerId="LiveId" clId="{15A0FBD9-A338-4605-9D9D-698B2C169D73}" dt="2023-02-12T23:53:08.622" v="761" actId="1076"/>
        <pc:sldMkLst>
          <pc:docMk/>
          <pc:sldMk cId="330248149" sldId="278"/>
        </pc:sldMkLst>
        <pc:spChg chg="mod">
          <ac:chgData name="Juan" userId="27a1f09b5485e3e2" providerId="LiveId" clId="{15A0FBD9-A338-4605-9D9D-698B2C169D73}" dt="2023-02-12T23:51:26.019" v="756" actId="20577"/>
          <ac:spMkLst>
            <pc:docMk/>
            <pc:sldMk cId="330248149" sldId="278"/>
            <ac:spMk id="3" creationId="{7FEAE391-6366-4E20-A14E-0ECFAEA8029A}"/>
          </ac:spMkLst>
        </pc:spChg>
        <pc:picChg chg="add mod">
          <ac:chgData name="Juan" userId="27a1f09b5485e3e2" providerId="LiveId" clId="{15A0FBD9-A338-4605-9D9D-698B2C169D73}" dt="2023-02-12T23:53:08.622" v="761" actId="1076"/>
          <ac:picMkLst>
            <pc:docMk/>
            <pc:sldMk cId="330248149" sldId="278"/>
            <ac:picMk id="5" creationId="{A2DE1850-5977-0EEC-7196-9E0F1D6E162C}"/>
          </ac:picMkLst>
        </pc:picChg>
        <pc:picChg chg="del">
          <ac:chgData name="Juan" userId="27a1f09b5485e3e2" providerId="LiveId" clId="{15A0FBD9-A338-4605-9D9D-698B2C169D73}" dt="2023-02-12T23:52:01.057" v="757" actId="478"/>
          <ac:picMkLst>
            <pc:docMk/>
            <pc:sldMk cId="330248149" sldId="278"/>
            <ac:picMk id="6" creationId="{44D6D050-982E-4DC2-E108-1B8B53A27615}"/>
          </ac:picMkLst>
        </pc:picChg>
      </pc:sldChg>
      <pc:sldChg chg="addSp delSp modSp add mod">
        <pc:chgData name="Juan" userId="27a1f09b5485e3e2" providerId="LiveId" clId="{15A0FBD9-A338-4605-9D9D-698B2C169D73}" dt="2023-02-12T23:54:45.071" v="800" actId="26606"/>
        <pc:sldMkLst>
          <pc:docMk/>
          <pc:sldMk cId="3676519233" sldId="279"/>
        </pc:sldMkLst>
        <pc:spChg chg="mod">
          <ac:chgData name="Juan" userId="27a1f09b5485e3e2" providerId="LiveId" clId="{15A0FBD9-A338-4605-9D9D-698B2C169D73}" dt="2023-02-12T23:53:49.975" v="797" actId="20577"/>
          <ac:spMkLst>
            <pc:docMk/>
            <pc:sldMk cId="3676519233" sldId="279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1" creationId="{5C9B446A-6343-4E56-90BA-061E4DDF0FFB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3" creationId="{3EC72A1B-03D3-499C-B4BF-AC68EEC22B10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5" creationId="{216322C2-3CF0-4D33-BF90-3F384CF6D232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7" creationId="{55D4142C-5077-457F-A6AD-3FECFDB39685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9" creationId="{7A5F0580-5EE9-419F-96EE-B6529EF6E7D0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74" creationId="{5C9B446A-6343-4E56-90BA-061E4DDF0FFB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76" creationId="{3EC72A1B-03D3-499C-B4BF-AC68EEC22B10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78" creationId="{216322C2-3CF0-4D33-BF90-3F384CF6D232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80" creationId="{55D4142C-5077-457F-A6AD-3FECFDB39685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82" creationId="{7A5F0580-5EE9-419F-96EE-B6529EF6E7D0}"/>
          </ac:spMkLst>
        </pc:spChg>
        <pc:picChg chg="add mod">
          <ac:chgData name="Juan" userId="27a1f09b5485e3e2" providerId="LiveId" clId="{15A0FBD9-A338-4605-9D9D-698B2C169D73}" dt="2023-02-12T23:54:45.071" v="800" actId="26606"/>
          <ac:picMkLst>
            <pc:docMk/>
            <pc:sldMk cId="3676519233" sldId="279"/>
            <ac:picMk id="5" creationId="{33B7D6E2-0063-948C-66D4-877226E84FFF}"/>
          </ac:picMkLst>
        </pc:picChg>
        <pc:picChg chg="del">
          <ac:chgData name="Juan" userId="27a1f09b5485e3e2" providerId="LiveId" clId="{15A0FBD9-A338-4605-9D9D-698B2C169D73}" dt="2023-02-12T23:54:39.417" v="798" actId="478"/>
          <ac:picMkLst>
            <pc:docMk/>
            <pc:sldMk cId="3676519233" sldId="279"/>
            <ac:picMk id="6" creationId="{A1A107B2-E03F-2768-E7DB-9F40E82E29C6}"/>
          </ac:picMkLst>
        </pc:picChg>
      </pc:sldChg>
      <pc:sldChg chg="addSp delSp modSp add mod">
        <pc:chgData name="Juan" userId="27a1f09b5485e3e2" providerId="LiveId" clId="{15A0FBD9-A338-4605-9D9D-698B2C169D73}" dt="2023-02-12T23:55:38.068" v="822" actId="26606"/>
        <pc:sldMkLst>
          <pc:docMk/>
          <pc:sldMk cId="3346285650" sldId="280"/>
        </pc:sldMkLst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74" creationId="{5C9B446A-6343-4E56-90BA-061E4DDF0FFB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76" creationId="{3EC72A1B-03D3-499C-B4BF-AC68EEC22B10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78" creationId="{216322C2-3CF0-4D33-BF90-3F384CF6D232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0" creationId="{55D4142C-5077-457F-A6AD-3FECFDB39685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2" creationId="{7A5F0580-5EE9-419F-96EE-B6529EF6E7D0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7" creationId="{5C9B446A-6343-4E56-90BA-061E4DDF0FFB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9" creationId="{3EC72A1B-03D3-499C-B4BF-AC68EEC22B10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91" creationId="{216322C2-3CF0-4D33-BF90-3F384CF6D232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93" creationId="{55D4142C-5077-457F-A6AD-3FECFDB39685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95" creationId="{7A5F0580-5EE9-419F-96EE-B6529EF6E7D0}"/>
          </ac:spMkLst>
        </pc:spChg>
        <pc:picChg chg="del">
          <ac:chgData name="Juan" userId="27a1f09b5485e3e2" providerId="LiveId" clId="{15A0FBD9-A338-4605-9D9D-698B2C169D73}" dt="2023-02-12T23:55:33.951" v="820" actId="478"/>
          <ac:picMkLst>
            <pc:docMk/>
            <pc:sldMk cId="3346285650" sldId="280"/>
            <ac:picMk id="5" creationId="{33B7D6E2-0063-948C-66D4-877226E84FFF}"/>
          </ac:picMkLst>
        </pc:picChg>
        <pc:picChg chg="add mod">
          <ac:chgData name="Juan" userId="27a1f09b5485e3e2" providerId="LiveId" clId="{15A0FBD9-A338-4605-9D9D-698B2C169D73}" dt="2023-02-12T23:55:38.068" v="822" actId="26606"/>
          <ac:picMkLst>
            <pc:docMk/>
            <pc:sldMk cId="3346285650" sldId="280"/>
            <ac:picMk id="6" creationId="{FF399DEE-6EC4-494C-E2C0-6A3C13CC84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saracho/Car_Price_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ymekurban/new-cars-usa-202223-dataset?select=cars_us_2022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Car Price Prediction with Machine Learning</a:t>
            </a:r>
            <a:br>
              <a:rPr lang="en-US" sz="3600" dirty="0"/>
            </a:br>
            <a:r>
              <a:rPr lang="en-US" sz="3600" dirty="0"/>
              <a:t>Micro-Project #1</a:t>
            </a:r>
            <a:br>
              <a:rPr lang="en-US" sz="3600" dirty="0"/>
            </a:br>
            <a:r>
              <a:rPr lang="en-US" sz="2400" dirty="0">
                <a:hlinkClick r:id="rId2"/>
              </a:rPr>
              <a:t>https://github.com/juansaracho/Car_Price_Prediction</a:t>
            </a:r>
            <a:endParaRPr lang="en-US" sz="2400" dirty="0"/>
          </a:p>
        </p:txBody>
      </p:sp>
      <p:sp>
        <p:nvSpPr>
          <p:cNvPr id="63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Juan Saracho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 February 2023</a:t>
            </a:r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car price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7631E-1B23-A0E6-CFBF-EEB86A98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5" y="2527257"/>
            <a:ext cx="5367314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06C802-3067-312E-DD53-C54F7FAD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9" y="2527256"/>
            <a:ext cx="5367314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1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Analyze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Matrix heatmap created using the 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and 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sns.heatmap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functions</a:t>
            </a: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F8BB-77DD-3EEF-4018-A961E399D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 r="3" b="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Analyze cont.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create a function that will partition our data, build our model, train it, and print the results. 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is partitioned using 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train_test_split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function.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sklearn’s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LinearRegression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function to build our model and fit it with our samples.</a:t>
            </a:r>
          </a:p>
          <a:p>
            <a:r>
              <a:rPr lang="en-US" sz="1700" dirty="0">
                <a:latin typeface="Times New Roman" panose="02020603050405020304" pitchFamily="18" charset="0"/>
              </a:rPr>
              <a:t>Use </a:t>
            </a:r>
            <a:r>
              <a:rPr lang="en-US" sz="1700">
                <a:latin typeface="Times New Roman" panose="02020603050405020304" pitchFamily="18" charset="0"/>
              </a:rPr>
              <a:t>statsmodels</a:t>
            </a:r>
            <a:r>
              <a:rPr lang="en-US" sz="1700" dirty="0">
                <a:latin typeface="Times New Roman" panose="02020603050405020304" pitchFamily="18" charset="0"/>
              </a:rPr>
              <a:t> OLS() function to create a regression summary.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C89085-97F0-E278-1E28-999DC1EA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856965"/>
            <a:ext cx="6921940" cy="32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Analyze cont.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Finally, we use seaborn library to create scatterplot that shows our predicted versus our expected values.</a:t>
            </a:r>
            <a:endParaRPr lang="en-US" sz="17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6D050-982E-4DC2-E108-1B8B53A2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2194409"/>
            <a:ext cx="6921940" cy="25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Analyze cont.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</a:rPr>
              <a:t>Recreate the same function, this time using </a:t>
            </a:r>
            <a:r>
              <a:rPr lang="en-US" sz="1700" dirty="0" err="1">
                <a:latin typeface="Times New Roman" panose="02020603050405020304" pitchFamily="18" charset="0"/>
              </a:rPr>
              <a:t>SciKit</a:t>
            </a:r>
            <a:r>
              <a:rPr lang="en-US" sz="1700" dirty="0">
                <a:latin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</a:rPr>
              <a:t>Learn’s</a:t>
            </a:r>
            <a:r>
              <a:rPr lang="en-US" sz="1700" dirty="0">
                <a:latin typeface="Times New Roman" panose="02020603050405020304" pitchFamily="18" charset="0"/>
              </a:rPr>
              <a:t> Lasso()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E1850-5977-0EEC-7196-9E0F1D6E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71" y="810409"/>
            <a:ext cx="6693373" cy="52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Report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 our Linear Regression results:</a:t>
            </a:r>
            <a:endParaRPr lang="en-US" sz="17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158B8-99F2-0481-09F0-7D06A94D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31" y="843533"/>
            <a:ext cx="4971011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Report cont.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 our Linear Regression results:</a:t>
            </a:r>
            <a:endParaRPr lang="en-US" sz="17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107B2-E03F-2768-E7DB-9F40E82E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90" y="843533"/>
            <a:ext cx="6017293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Report cont.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 our Lasso Regression results:</a:t>
            </a:r>
            <a:endParaRPr lang="en-US" sz="17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D6E2-0063-948C-66D4-877226E8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65" y="843533"/>
            <a:ext cx="5165743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Report cont.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 our Lasso Regression results:</a:t>
            </a:r>
            <a:endParaRPr lang="en-US" sz="17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99DEE-6EC4-494C-E2C0-6A3C13CC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8" y="843533"/>
            <a:ext cx="5708297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8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Large car car park from above">
            <a:extLst>
              <a:ext uri="{FF2B5EF4-FFF2-40B4-BE49-F238E27FC236}">
                <a16:creationId xmlns:a16="http://schemas.microsoft.com/office/drawing/2014/main" id="{73B764A7-CCB9-73C6-C132-81EBF1330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Background: A 2022 car dataset will be used to analyze which features (or factors) have the largest effect on the value of cars. Additionally, a machine learning regression model will be called to predict the future value of cars.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ea typeface="Times New Roman" panose="02020603050405020304" pitchFamily="18" charset="0"/>
              </a:rPr>
              <a:t>Objective(s):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factors that have the largest effect on car prices in 2022</a:t>
            </a:r>
            <a:endParaRPr lang="en-US" sz="1400">
              <a:latin typeface="Times New Roman" panose="02020603050405020304" pitchFamily="18" charset="0"/>
            </a:endParaRPr>
          </a:p>
          <a:p>
            <a:pPr lvl="1"/>
            <a:r>
              <a:rPr lang="en-US" sz="1400">
                <a:latin typeface="Times New Roman" panose="02020603050405020304" pitchFamily="18" charset="0"/>
              </a:rPr>
              <a:t>Which features (factors) are having the greatest effect on the </a:t>
            </a:r>
            <a:r>
              <a:rPr lang="en-US" sz="1400" i="1">
                <a:latin typeface="Times New Roman" panose="02020603050405020304" pitchFamily="18" charset="0"/>
              </a:rPr>
              <a:t>price </a:t>
            </a:r>
            <a:r>
              <a:rPr lang="en-US" sz="1400">
                <a:latin typeface="Times New Roman" panose="02020603050405020304" pitchFamily="18" charset="0"/>
              </a:rPr>
              <a:t>of the car?</a:t>
            </a:r>
          </a:p>
          <a:p>
            <a:pPr lvl="1"/>
            <a:r>
              <a:rPr lang="en-US" sz="1400">
                <a:latin typeface="Times New Roman" panose="02020603050405020304" pitchFamily="18" charset="0"/>
              </a:rPr>
              <a:t>Which features (factors) are having the least effect on the </a:t>
            </a:r>
            <a:r>
              <a:rPr lang="en-US" sz="1400" i="1">
                <a:latin typeface="Times New Roman" panose="02020603050405020304" pitchFamily="18" charset="0"/>
              </a:rPr>
              <a:t>price </a:t>
            </a:r>
            <a:r>
              <a:rPr lang="en-US" sz="1400">
                <a:latin typeface="Times New Roman" panose="02020603050405020304" pitchFamily="18" charset="0"/>
              </a:rPr>
              <a:t>of the car?</a:t>
            </a:r>
          </a:p>
          <a:p>
            <a:pPr lvl="1"/>
            <a:endParaRPr lang="en-US" sz="1400">
              <a:latin typeface="Times New Roman" panose="02020603050405020304" pitchFamily="18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Hypothesis Formulation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Cambria Math" panose="02040503050406030204" pitchFamily="18" charset="0"/>
                  </a:rPr>
                  <a:t>With </a:t>
                </a:r>
                <a:r>
                  <a:rPr lang="en-US" sz="1700" b="1">
                    <a:latin typeface="Cambria Math" panose="02040503050406030204" pitchFamily="18" charset="0"/>
                  </a:rPr>
                  <a:t>predictor_features</a:t>
                </a:r>
                <a:r>
                  <a:rPr lang="en-US" sz="1700">
                    <a:latin typeface="Cambria Math" panose="02040503050406030204" pitchFamily="18" charset="0"/>
                  </a:rPr>
                  <a:t> = [</a:t>
                </a:r>
                <a:r>
                  <a:rPr lang="en-US" sz="1700" b="0" i="0">
                    <a:effectLst/>
                    <a:latin typeface="-apple-system"/>
                  </a:rPr>
                  <a:t>'Fuel.Type', 'Gearbox.Type', 'Power.hp', 'Displacement.l', 'Torque.lbft', 'Cylinders', 'Drivetrain', 'MPG.City', 'MPG.Highway', 'Seats', 'Doors', 'Height.in', 'Length.in', 'Width.in', 'Wheelbase.in'</a:t>
                </a:r>
                <a:r>
                  <a:rPr lang="en-US" sz="1700">
                    <a:latin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𝒑𝒓𝒆𝒅𝒊𝒄𝒕𝒐𝒓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𝒇𝒆𝒂𝒕𝒖𝒓𝒆𝒔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𝑝𝑟𝑖𝑐𝑒𝑠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 b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𝒑𝒓𝒆𝒅𝒊𝒄𝒕𝒐𝒓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𝒇𝒆𝒂𝒕𝒖𝒓𝒆𝒔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𝑝𝑟𝑖𝑐𝑒𝑠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7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7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null hypothesis </a:t>
                </a:r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predictor features have no association on the price of a car (dependent variable)</a:t>
                </a:r>
                <a:r>
                  <a:rPr lang="en-US" sz="17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7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alternative hypothesis </a:t>
                </a:r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predictor features have a positive effect on the price of cars, e.g., an increase in a car’s horsepower will also increase its price.</a:t>
                </a:r>
                <a:endParaRPr lang="en-US" sz="1700" i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360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Acquire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New Car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data was ac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quired through Kaggle.com, which is a popular place for data scientists, machine learning practitioners, engineers, and data scientists to post projects, participate in data science competitions and acquire open-source datasets.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https://www.kaggle.com/datasets/tymekurban/new-cars-usa-202223-dataset?select=cars_us_2022.csv</a:t>
            </a:r>
            <a:endParaRPr lang="en-US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‘data.head()’ function outputs the column headers and the first five rows of the dataset</a:t>
            </a:r>
          </a:p>
          <a:p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73E770-A60E-88BD-8422-C7D96CCE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060280"/>
            <a:ext cx="6922008" cy="28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 cont.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‘pd.get_dummies()’ function uses one-hot encoding to transform our categorical variables into binary numeric variables.</a:t>
            </a:r>
          </a:p>
          <a:p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EB016-2ACD-8D98-6070-CEE69167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263720"/>
            <a:ext cx="6922008" cy="24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2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 cont.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‘KNNImputer()’ function uses K Nearest Neighbors algorithm to impute missing values in our dataset.</a:t>
            </a:r>
          </a:p>
          <a:p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CCDA1B-336E-0154-D1E1-4789FAE9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259067"/>
            <a:ext cx="6922008" cy="24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Summary stats: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9D226-8D1D-C9E5-FC40-8ED0EEF0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890" y="1154700"/>
            <a:ext cx="2951732" cy="2743583"/>
          </a:xfrm>
          <a:prstGeom prst="rect">
            <a:avLst/>
          </a:prstGeom>
        </p:spPr>
      </p:pic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E0EC5D43-821B-E624-CF54-8492F03E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90" y="4077670"/>
            <a:ext cx="6595264" cy="22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2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car price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061D6-6177-1F93-3A8C-6869876C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7" y="2527259"/>
            <a:ext cx="5367314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AECFEB-A408-9EEE-7B98-7620D2BE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7258"/>
            <a:ext cx="5377498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0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639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Car Price Prediction with Machine Learning Micro-Project #1 https://github.com/juansaracho/Car_Price_Prediction</vt:lpstr>
      <vt:lpstr>Problem Statement</vt:lpstr>
      <vt:lpstr>Hypothesis Formulation</vt:lpstr>
      <vt:lpstr>Acquire</vt:lpstr>
      <vt:lpstr>Prepare</vt:lpstr>
      <vt:lpstr>Prepare cont.</vt:lpstr>
      <vt:lpstr>Prepare cont.</vt:lpstr>
      <vt:lpstr>Prepare, cont.</vt:lpstr>
      <vt:lpstr>Prepare, cont.</vt:lpstr>
      <vt:lpstr>Prepare, cont.</vt:lpstr>
      <vt:lpstr>Analyze</vt:lpstr>
      <vt:lpstr>Analyze cont.</vt:lpstr>
      <vt:lpstr>Analyze cont.</vt:lpstr>
      <vt:lpstr>Analyze cont.</vt:lpstr>
      <vt:lpstr>Report</vt:lpstr>
      <vt:lpstr>Report cont.</vt:lpstr>
      <vt:lpstr>Report cont.</vt:lpstr>
      <vt:lpstr>Report cont.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Juan</cp:lastModifiedBy>
  <cp:revision>2</cp:revision>
  <dcterms:created xsi:type="dcterms:W3CDTF">2022-03-01T22:05:03Z</dcterms:created>
  <dcterms:modified xsi:type="dcterms:W3CDTF">2023-02-12T23:55:52Z</dcterms:modified>
</cp:coreProperties>
</file>