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FAB-22BC-324C-8DEE-5312863805B5}" type="datetimeFigureOut">
              <a:rPr lang="en-US" smtClean="0"/>
              <a:t>1/18/16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FAB-22BC-324C-8DEE-5312863805B5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84C6-BA0B-BD4D-8520-4389FEE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FAB-22BC-324C-8DEE-5312863805B5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84C6-BA0B-BD4D-8520-4389FEE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FAB-22BC-324C-8DEE-5312863805B5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84C6-BA0B-BD4D-8520-4389FEE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FAB-22BC-324C-8DEE-5312863805B5}" type="datetimeFigureOut">
              <a:rPr lang="en-US" smtClean="0"/>
              <a:t>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84C6-BA0B-BD4D-8520-4389FEEAE8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FAB-22BC-324C-8DEE-5312863805B5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84C6-BA0B-BD4D-8520-4389FEE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FAB-22BC-324C-8DEE-5312863805B5}" type="datetimeFigureOut">
              <a:rPr lang="en-US" smtClean="0"/>
              <a:t>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84C6-BA0B-BD4D-8520-4389FEE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FAB-22BC-324C-8DEE-5312863805B5}" type="datetimeFigureOut">
              <a:rPr lang="en-US" smtClean="0"/>
              <a:t>1/18/16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4B84C6-BA0B-BD4D-8520-4389FEEAE8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FAB-22BC-324C-8DEE-5312863805B5}" type="datetimeFigureOut">
              <a:rPr lang="en-US" smtClean="0"/>
              <a:t>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84C6-BA0B-BD4D-8520-4389FEE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2FAB-22BC-324C-8DEE-5312863805B5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84B84C6-BA0B-BD4D-8520-4389FEE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F1B2FAB-22BC-324C-8DEE-5312863805B5}" type="datetimeFigureOut">
              <a:rPr lang="en-US" smtClean="0"/>
              <a:t>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84C6-BA0B-BD4D-8520-4389FEEAE8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1B2FAB-22BC-324C-8DEE-5312863805B5}" type="datetimeFigureOut">
              <a:rPr lang="en-US" smtClean="0"/>
              <a:t>1/18/16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84B84C6-BA0B-BD4D-8520-4389FEEAE80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96" r:id="rId1"/>
    <p:sldLayoutId id="2147484397" r:id="rId2"/>
    <p:sldLayoutId id="2147484398" r:id="rId3"/>
    <p:sldLayoutId id="2147484399" r:id="rId4"/>
    <p:sldLayoutId id="2147484400" r:id="rId5"/>
    <p:sldLayoutId id="2147484401" r:id="rId6"/>
    <p:sldLayoutId id="2147484402" r:id="rId7"/>
    <p:sldLayoutId id="2147484403" r:id="rId8"/>
    <p:sldLayoutId id="2147484404" r:id="rId9"/>
    <p:sldLayoutId id="2147484405" r:id="rId10"/>
    <p:sldLayoutId id="2147484406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/>
              <a:t>StreamCam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CMSI 402 Senior Project</a:t>
            </a:r>
          </a:p>
          <a:p>
            <a:r>
              <a:rPr lang="en-US" sz="3200" dirty="0" smtClean="0"/>
              <a:t>Juan S. Carrillo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824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Mobile app that allows users to stream their videos to the cloud and store them as they record.</a:t>
            </a:r>
            <a:endParaRPr lang="en-US" dirty="0"/>
          </a:p>
        </p:txBody>
      </p:sp>
      <p:pic>
        <p:nvPicPr>
          <p:cNvPr id="6" name="Picture 5" descr="datab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82" y="3496528"/>
            <a:ext cx="3251200" cy="325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52937">
            <a:off x="3724839" y="3342403"/>
            <a:ext cx="2829503" cy="2829503"/>
          </a:xfrm>
          <a:prstGeom prst="rect">
            <a:avLst/>
          </a:prstGeom>
        </p:spPr>
      </p:pic>
      <p:pic>
        <p:nvPicPr>
          <p:cNvPr id="5" name="Picture 4" descr="AndroidPicture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7"/>
          <a:stretch/>
        </p:blipFill>
        <p:spPr>
          <a:xfrm flipH="1">
            <a:off x="136236" y="3762711"/>
            <a:ext cx="3785114" cy="26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and Web Clients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Useful</a:t>
            </a:r>
          </a:p>
          <a:p>
            <a:pPr marL="36576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orporate-iPhone-Repai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94095"/>
            <a:ext cx="3611069" cy="2632068"/>
          </a:xfrm>
          <a:prstGeom prst="rect">
            <a:avLst/>
          </a:prstGeom>
        </p:spPr>
      </p:pic>
      <p:pic>
        <p:nvPicPr>
          <p:cNvPr id="6" name="Picture 5" descr="bad-c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423" y="3086610"/>
            <a:ext cx="3324774" cy="33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POV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Login / Create Account</a:t>
            </a:r>
          </a:p>
          <a:p>
            <a:pPr lvl="1"/>
            <a:r>
              <a:rPr lang="en-US" dirty="0" smtClean="0"/>
              <a:t>Record</a:t>
            </a:r>
          </a:p>
          <a:p>
            <a:pPr lvl="1"/>
            <a:r>
              <a:rPr lang="en-US" dirty="0" smtClean="0"/>
              <a:t>Watch recent videos</a:t>
            </a:r>
          </a:p>
          <a:p>
            <a:pPr lvl="1"/>
            <a:r>
              <a:rPr lang="en-US" dirty="0" smtClean="0"/>
              <a:t>Watch remotely stored videos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elete videos from client only w </a:t>
            </a:r>
            <a:r>
              <a:rPr lang="en-US" dirty="0" err="1" smtClean="0"/>
              <a:t>passord</a:t>
            </a:r>
            <a:endParaRPr lang="en-US" dirty="0" smtClean="0"/>
          </a:p>
          <a:p>
            <a:r>
              <a:rPr lang="en-US" dirty="0" smtClean="0"/>
              <a:t>Web Client</a:t>
            </a:r>
          </a:p>
          <a:p>
            <a:pPr lvl="1"/>
            <a:r>
              <a:rPr lang="en-US" dirty="0" smtClean="0"/>
              <a:t>Login / Create Account</a:t>
            </a:r>
          </a:p>
          <a:p>
            <a:pPr lvl="1"/>
            <a:r>
              <a:rPr lang="en-US" dirty="0" smtClean="0"/>
              <a:t>Manage all videos</a:t>
            </a:r>
          </a:p>
          <a:p>
            <a:pPr lvl="1"/>
            <a:r>
              <a:rPr lang="en-US" dirty="0" smtClean="0"/>
              <a:t>Download 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9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4" name="Picture 3" descr="Screen Shot 2016-01-19 at 12.1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303213" cy="43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5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281" y="4110455"/>
            <a:ext cx="3462957" cy="1731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717" y="1789709"/>
            <a:ext cx="1943913" cy="19439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281" y="1647847"/>
            <a:ext cx="2458039" cy="20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012549"/>
            <a:ext cx="1912303" cy="172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3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Android Client</a:t>
            </a:r>
          </a:p>
          <a:p>
            <a:r>
              <a:rPr lang="en-US" dirty="0" smtClean="0"/>
              <a:t>Implement Streaming or use existing library</a:t>
            </a:r>
          </a:p>
          <a:p>
            <a:r>
              <a:rPr lang="en-US" dirty="0" smtClean="0"/>
              <a:t>Develop back-end</a:t>
            </a:r>
          </a:p>
          <a:p>
            <a:r>
              <a:rPr lang="en-US" dirty="0" smtClean="0"/>
              <a:t>Save streamed videos to database</a:t>
            </a:r>
          </a:p>
          <a:p>
            <a:r>
              <a:rPr lang="en-US" dirty="0" smtClean="0"/>
              <a:t>Allow users to access streamed videos</a:t>
            </a:r>
          </a:p>
          <a:p>
            <a:r>
              <a:rPr lang="en-US" dirty="0"/>
              <a:t>A</a:t>
            </a:r>
            <a:r>
              <a:rPr lang="en-US" dirty="0" smtClean="0"/>
              <a:t>dditional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7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535" y="254958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Questions?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6756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1020</TotalTime>
  <Words>105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StreamCam</vt:lpstr>
      <vt:lpstr>Project Description</vt:lpstr>
      <vt:lpstr>Project Justification</vt:lpstr>
      <vt:lpstr>User’s POV</vt:lpstr>
      <vt:lpstr>How It Works</vt:lpstr>
      <vt:lpstr>Technologies</vt:lpstr>
      <vt:lpstr>Tentative Schedule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StreamCam</dc:title>
  <dc:creator>Juan Carrillo</dc:creator>
  <cp:lastModifiedBy>Juan Carrillo</cp:lastModifiedBy>
  <cp:revision>8</cp:revision>
  <dcterms:created xsi:type="dcterms:W3CDTF">2016-01-19T07:20:19Z</dcterms:created>
  <dcterms:modified xsi:type="dcterms:W3CDTF">2016-01-20T00:20:56Z</dcterms:modified>
</cp:coreProperties>
</file>