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772400" cy="10058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fif"/><Relationship Id="rId3" Type="http://schemas.openxmlformats.org/officeDocument/2006/relationships/image" Target="../media/image3.png"/><Relationship Id="rId7" Type="http://schemas.openxmlformats.org/officeDocument/2006/relationships/image" Target="../media/image7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>
          <a:blip r:embed="rId3"/>
          <a:srcRect/>
          <a:stretch/>
        </p:blipFill>
        <p:spPr>
          <a:xfrm>
            <a:off x="563394" y="0"/>
            <a:ext cx="917520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</a:t>
            </a:r>
            <a:r>
              <a:rPr lang="en-US" sz="3800" dirty="0" err="1"/>
              <a:t>goritmo</a:t>
            </a:r>
            <a:r>
              <a:rPr lang="en-US" sz="3800" dirty="0"/>
              <a:t> para </a:t>
            </a:r>
            <a:r>
              <a:rPr lang="en-US" sz="3800" dirty="0" err="1"/>
              <a:t>rutas</a:t>
            </a:r>
            <a:r>
              <a:rPr lang="en-US" sz="3800" dirty="0"/>
              <a:t> con </a:t>
            </a:r>
            <a:r>
              <a:rPr lang="en-US" sz="3800" dirty="0" err="1"/>
              <a:t>menor</a:t>
            </a:r>
            <a:r>
              <a:rPr lang="en-US" sz="3800" dirty="0"/>
              <a:t> </a:t>
            </a:r>
            <a:r>
              <a:rPr lang="en-US" sz="3800" dirty="0" err="1"/>
              <a:t>acoso</a:t>
            </a:r>
            <a:r>
              <a:rPr lang="en-US" sz="3800" dirty="0"/>
              <a:t> sexual</a:t>
            </a: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Bryan </a:t>
            </a:r>
            <a:r>
              <a:rPr lang="en-US" sz="2200" b="1" dirty="0" err="1">
                <a:solidFill>
                  <a:srgbClr val="001E33"/>
                </a:solidFill>
              </a:rPr>
              <a:t>Stiven</a:t>
            </a:r>
            <a:r>
              <a:rPr lang="en-US" sz="2200" b="1" dirty="0">
                <a:solidFill>
                  <a:srgbClr val="001E33"/>
                </a:solidFill>
              </a:rPr>
              <a:t> Alvarez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Sebastian Camacho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823752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https://github.com/juansecamacho/ST0245-001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3" name="Picture 2" descr="A person with his hand on his face&#10;&#10;Description automatically generated with low confidence">
            <a:extLst>
              <a:ext uri="{FF2B5EF4-FFF2-40B4-BE49-F238E27FC236}">
                <a16:creationId xmlns:a16="http://schemas.microsoft.com/office/drawing/2014/main" id="{B482766E-F56D-4496-BCFC-C623CC8EA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2260" y="1900800"/>
            <a:ext cx="2193600" cy="2193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DAE42A2-2A2B-40DC-B51F-BDBC1763C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524" y="1900800"/>
            <a:ext cx="2173352" cy="217884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327BD19-852F-45D1-9C48-FF7E2AE93E0A}"/>
              </a:ext>
            </a:extLst>
          </p:cNvPr>
          <p:cNvSpPr/>
          <p:nvPr/>
        </p:nvSpPr>
        <p:spPr>
          <a:xfrm>
            <a:off x="4021459" y="2778543"/>
            <a:ext cx="895005" cy="490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325B748-81B2-4D81-A171-DFB3AA570BF9}"/>
              </a:ext>
            </a:extLst>
          </p:cNvPr>
          <p:cNvSpPr/>
          <p:nvPr/>
        </p:nvSpPr>
        <p:spPr>
          <a:xfrm>
            <a:off x="7761136" y="2688868"/>
            <a:ext cx="895005" cy="490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64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Times New Roman</vt:lpstr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Referee</dc:creator>
  <cp:lastModifiedBy>juan sebastian camacho</cp:lastModifiedBy>
  <cp:revision>6</cp:revision>
  <dcterms:created xsi:type="dcterms:W3CDTF">2020-06-26T14:36:07Z</dcterms:created>
  <dcterms:modified xsi:type="dcterms:W3CDTF">2022-02-24T02:59:30Z</dcterms:modified>
</cp:coreProperties>
</file>