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</a:t>
            </a:r>
            <a:r>
              <a:rPr lang="en-US" baseline="0" dirty="0"/>
              <a:t> de </a:t>
            </a:r>
            <a:r>
              <a:rPr lang="en-US" baseline="0" dirty="0" err="1"/>
              <a:t>éxito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los</a:t>
            </a:r>
            <a:r>
              <a:rPr lang="en-US" baseline="0" dirty="0"/>
              <a:t> </a:t>
            </a:r>
            <a:r>
              <a:rPr lang="en-US" baseline="0" dirty="0" err="1"/>
              <a:t>objetivos</a:t>
            </a:r>
            <a:r>
              <a:rPr lang="en-US" baseline="0" dirty="0"/>
              <a:t> </a:t>
            </a:r>
            <a:r>
              <a:rPr lang="en-US" baseline="0" dirty="0" err="1"/>
              <a:t>predispuestos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F0C-494C-9CD4-A6BA6873EB60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F0C-494C-9CD4-A6BA6873EB60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F0C-494C-9CD4-A6BA6873EB6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7F0C-494C-9CD4-A6BA6873EB60}"/>
              </c:ext>
            </c:extLst>
          </c:dPt>
          <c:cat>
            <c:strRef>
              <c:f>Hoja1!$A$2:$A$5</c:f>
              <c:strCache>
                <c:ptCount val="4"/>
                <c:pt idx="0">
                  <c:v>1. Despliegue sistema monitorización</c:v>
                </c:pt>
                <c:pt idx="1">
                  <c:v>2. Explotación resultados</c:v>
                </c:pt>
                <c:pt idx="2">
                  <c:v>3. Diagnósis anomalías</c:v>
                </c:pt>
                <c:pt idx="3">
                  <c:v>4. Histórico datos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100</c:v>
                </c:pt>
                <c:pt idx="1">
                  <c:v>75</c:v>
                </c:pt>
                <c:pt idx="2">
                  <c:v>50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0C-494C-9CD4-A6BA6873EB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6544528"/>
        <c:axId val="900153248"/>
      </c:barChart>
      <c:catAx>
        <c:axId val="84654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900153248"/>
        <c:crosses val="autoZero"/>
        <c:auto val="1"/>
        <c:lblAlgn val="ctr"/>
        <c:lblOffset val="100"/>
        <c:noMultiLvlLbl val="0"/>
      </c:catAx>
      <c:valAx>
        <c:axId val="90015324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46544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BAF891-FDB7-404E-80F9-FF512A7A316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B21070B-5A37-450F-BDC8-4B229A7DACE5}">
      <dgm:prSet/>
      <dgm:spPr/>
      <dgm:t>
        <a:bodyPr/>
        <a:lstStyle/>
        <a:p>
          <a:r>
            <a:rPr lang="es-ES"/>
            <a:t>Resumen del proyecto</a:t>
          </a:r>
          <a:endParaRPr lang="en-US"/>
        </a:p>
      </dgm:t>
    </dgm:pt>
    <dgm:pt modelId="{C42137C3-BC5D-4C44-A8EB-462565244324}" type="parTrans" cxnId="{F54D41BC-A5DF-4144-91F6-288BBD484F87}">
      <dgm:prSet/>
      <dgm:spPr/>
      <dgm:t>
        <a:bodyPr/>
        <a:lstStyle/>
        <a:p>
          <a:endParaRPr lang="en-US"/>
        </a:p>
      </dgm:t>
    </dgm:pt>
    <dgm:pt modelId="{15829829-EEF4-4442-AE82-456F34F06F0F}" type="sibTrans" cxnId="{F54D41BC-A5DF-4144-91F6-288BBD484F87}">
      <dgm:prSet/>
      <dgm:spPr/>
      <dgm:t>
        <a:bodyPr/>
        <a:lstStyle/>
        <a:p>
          <a:endParaRPr lang="en-US"/>
        </a:p>
      </dgm:t>
    </dgm:pt>
    <dgm:pt modelId="{BE915EBA-1471-49ED-BF8D-0CA337E05DAC}">
      <dgm:prSet/>
      <dgm:spPr/>
      <dgm:t>
        <a:bodyPr/>
        <a:lstStyle/>
        <a:p>
          <a:r>
            <a:rPr lang="es-ES"/>
            <a:t>Objetivos iniciales</a:t>
          </a:r>
          <a:endParaRPr lang="en-US"/>
        </a:p>
      </dgm:t>
    </dgm:pt>
    <dgm:pt modelId="{BAA20EA0-1B11-41C1-AA7F-7C7E953DD0CE}" type="parTrans" cxnId="{4AB593E5-222E-4F17-A59B-56AB6F11F447}">
      <dgm:prSet/>
      <dgm:spPr/>
      <dgm:t>
        <a:bodyPr/>
        <a:lstStyle/>
        <a:p>
          <a:endParaRPr lang="en-US"/>
        </a:p>
      </dgm:t>
    </dgm:pt>
    <dgm:pt modelId="{FD307CC6-9D5D-4C52-A6CB-54AEF3C115CD}" type="sibTrans" cxnId="{4AB593E5-222E-4F17-A59B-56AB6F11F447}">
      <dgm:prSet/>
      <dgm:spPr/>
      <dgm:t>
        <a:bodyPr/>
        <a:lstStyle/>
        <a:p>
          <a:endParaRPr lang="en-US"/>
        </a:p>
      </dgm:t>
    </dgm:pt>
    <dgm:pt modelId="{78BAFF7A-65F8-435B-99E4-25CE6332E141}">
      <dgm:prSet/>
      <dgm:spPr/>
      <dgm:t>
        <a:bodyPr/>
        <a:lstStyle/>
        <a:p>
          <a:r>
            <a:rPr lang="es-ES"/>
            <a:t>Resultados obtenidos</a:t>
          </a:r>
          <a:endParaRPr lang="en-US"/>
        </a:p>
      </dgm:t>
    </dgm:pt>
    <dgm:pt modelId="{D5B9F449-2D42-4E66-8FFF-864376B1A878}" type="parTrans" cxnId="{0B6ABCCA-61CD-4749-B05F-9104A25A4EAB}">
      <dgm:prSet/>
      <dgm:spPr/>
      <dgm:t>
        <a:bodyPr/>
        <a:lstStyle/>
        <a:p>
          <a:endParaRPr lang="en-US"/>
        </a:p>
      </dgm:t>
    </dgm:pt>
    <dgm:pt modelId="{9D0C4A1E-8892-4007-91DF-1C2B7D727052}" type="sibTrans" cxnId="{0B6ABCCA-61CD-4749-B05F-9104A25A4EAB}">
      <dgm:prSet/>
      <dgm:spPr/>
      <dgm:t>
        <a:bodyPr/>
        <a:lstStyle/>
        <a:p>
          <a:endParaRPr lang="en-US"/>
        </a:p>
      </dgm:t>
    </dgm:pt>
    <dgm:pt modelId="{980428D6-1DFF-4969-AD99-7167C05509A1}">
      <dgm:prSet/>
      <dgm:spPr/>
      <dgm:t>
        <a:bodyPr/>
        <a:lstStyle/>
        <a:p>
          <a:r>
            <a:rPr lang="es-ES"/>
            <a:t>Conclusiones</a:t>
          </a:r>
          <a:endParaRPr lang="en-US"/>
        </a:p>
      </dgm:t>
    </dgm:pt>
    <dgm:pt modelId="{9828465D-DBBE-427C-AB5D-CC6EB2DBABA2}" type="parTrans" cxnId="{322B090E-22D8-4ECB-846D-A68EA18A0722}">
      <dgm:prSet/>
      <dgm:spPr/>
      <dgm:t>
        <a:bodyPr/>
        <a:lstStyle/>
        <a:p>
          <a:endParaRPr lang="en-US"/>
        </a:p>
      </dgm:t>
    </dgm:pt>
    <dgm:pt modelId="{138624AF-2F8D-4703-805D-9EE22E515946}" type="sibTrans" cxnId="{322B090E-22D8-4ECB-846D-A68EA18A0722}">
      <dgm:prSet/>
      <dgm:spPr/>
      <dgm:t>
        <a:bodyPr/>
        <a:lstStyle/>
        <a:p>
          <a:endParaRPr lang="en-US"/>
        </a:p>
      </dgm:t>
    </dgm:pt>
    <dgm:pt modelId="{457AFE26-B1D7-475B-9582-5B4A4DA90B4B}" type="pres">
      <dgm:prSet presAssocID="{17BAF891-FDB7-404E-80F9-FF512A7A316F}" presName="root" presStyleCnt="0">
        <dgm:presLayoutVars>
          <dgm:dir/>
          <dgm:resizeHandles val="exact"/>
        </dgm:presLayoutVars>
      </dgm:prSet>
      <dgm:spPr/>
    </dgm:pt>
    <dgm:pt modelId="{FD0E05E4-6C11-4BF1-AEFC-96F99AE581B5}" type="pres">
      <dgm:prSet presAssocID="{AB21070B-5A37-450F-BDC8-4B229A7DACE5}" presName="compNode" presStyleCnt="0"/>
      <dgm:spPr/>
    </dgm:pt>
    <dgm:pt modelId="{30702A18-737A-47F2-947B-76B81C4C3BE1}" type="pres">
      <dgm:prSet presAssocID="{AB21070B-5A37-450F-BDC8-4B229A7DACE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06F96FDC-61E0-490F-B22D-5285BF77CDF1}" type="pres">
      <dgm:prSet presAssocID="{AB21070B-5A37-450F-BDC8-4B229A7DACE5}" presName="spaceRect" presStyleCnt="0"/>
      <dgm:spPr/>
    </dgm:pt>
    <dgm:pt modelId="{5E40F979-B309-486D-84D0-3FEB70CFA396}" type="pres">
      <dgm:prSet presAssocID="{AB21070B-5A37-450F-BDC8-4B229A7DACE5}" presName="textRect" presStyleLbl="revTx" presStyleIdx="0" presStyleCnt="4">
        <dgm:presLayoutVars>
          <dgm:chMax val="1"/>
          <dgm:chPref val="1"/>
        </dgm:presLayoutVars>
      </dgm:prSet>
      <dgm:spPr/>
    </dgm:pt>
    <dgm:pt modelId="{71B5304A-1C87-40CF-A2DA-B3658066B87F}" type="pres">
      <dgm:prSet presAssocID="{15829829-EEF4-4442-AE82-456F34F06F0F}" presName="sibTrans" presStyleCnt="0"/>
      <dgm:spPr/>
    </dgm:pt>
    <dgm:pt modelId="{35C2FDF0-548A-45DB-A160-7D97614D1FE8}" type="pres">
      <dgm:prSet presAssocID="{BE915EBA-1471-49ED-BF8D-0CA337E05DAC}" presName="compNode" presStyleCnt="0"/>
      <dgm:spPr/>
    </dgm:pt>
    <dgm:pt modelId="{D05E685C-B4C8-41C2-BF7C-51E75E42B32F}" type="pres">
      <dgm:prSet presAssocID="{BE915EBA-1471-49ED-BF8D-0CA337E05DA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20831F95-BC85-454F-9FFB-01B9FD5FC855}" type="pres">
      <dgm:prSet presAssocID="{BE915EBA-1471-49ED-BF8D-0CA337E05DAC}" presName="spaceRect" presStyleCnt="0"/>
      <dgm:spPr/>
    </dgm:pt>
    <dgm:pt modelId="{EB11313D-5D9F-4329-859A-5FE35D7B6BFE}" type="pres">
      <dgm:prSet presAssocID="{BE915EBA-1471-49ED-BF8D-0CA337E05DAC}" presName="textRect" presStyleLbl="revTx" presStyleIdx="1" presStyleCnt="4">
        <dgm:presLayoutVars>
          <dgm:chMax val="1"/>
          <dgm:chPref val="1"/>
        </dgm:presLayoutVars>
      </dgm:prSet>
      <dgm:spPr/>
    </dgm:pt>
    <dgm:pt modelId="{AA324165-5E7E-44F7-9CE5-AF3E923AF94A}" type="pres">
      <dgm:prSet presAssocID="{FD307CC6-9D5D-4C52-A6CB-54AEF3C115CD}" presName="sibTrans" presStyleCnt="0"/>
      <dgm:spPr/>
    </dgm:pt>
    <dgm:pt modelId="{8876337C-F175-44D4-B2C7-25392E8CEAAF}" type="pres">
      <dgm:prSet presAssocID="{78BAFF7A-65F8-435B-99E4-25CE6332E141}" presName="compNode" presStyleCnt="0"/>
      <dgm:spPr/>
    </dgm:pt>
    <dgm:pt modelId="{C508B667-66D4-4618-B37D-F5C274905F35}" type="pres">
      <dgm:prSet presAssocID="{78BAFF7A-65F8-435B-99E4-25CE6332E1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84B5213-2002-4F44-9B3C-F21319F34E5C}" type="pres">
      <dgm:prSet presAssocID="{78BAFF7A-65F8-435B-99E4-25CE6332E141}" presName="spaceRect" presStyleCnt="0"/>
      <dgm:spPr/>
    </dgm:pt>
    <dgm:pt modelId="{093EE645-E050-4ED0-B7A2-7F2D58FEB8C9}" type="pres">
      <dgm:prSet presAssocID="{78BAFF7A-65F8-435B-99E4-25CE6332E141}" presName="textRect" presStyleLbl="revTx" presStyleIdx="2" presStyleCnt="4">
        <dgm:presLayoutVars>
          <dgm:chMax val="1"/>
          <dgm:chPref val="1"/>
        </dgm:presLayoutVars>
      </dgm:prSet>
      <dgm:spPr/>
    </dgm:pt>
    <dgm:pt modelId="{98B02D32-2B3A-4C90-BFF1-BCCB154530FE}" type="pres">
      <dgm:prSet presAssocID="{9D0C4A1E-8892-4007-91DF-1C2B7D727052}" presName="sibTrans" presStyleCnt="0"/>
      <dgm:spPr/>
    </dgm:pt>
    <dgm:pt modelId="{5D2C1B32-9557-4FA9-973D-208CE8776B0A}" type="pres">
      <dgm:prSet presAssocID="{980428D6-1DFF-4969-AD99-7167C05509A1}" presName="compNode" presStyleCnt="0"/>
      <dgm:spPr/>
    </dgm:pt>
    <dgm:pt modelId="{63DFAED6-2E2E-41B1-BF3F-61BD106E6924}" type="pres">
      <dgm:prSet presAssocID="{980428D6-1DFF-4969-AD99-7167C05509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F18FE23-AFBE-4826-9B98-356112129E5C}" type="pres">
      <dgm:prSet presAssocID="{980428D6-1DFF-4969-AD99-7167C05509A1}" presName="spaceRect" presStyleCnt="0"/>
      <dgm:spPr/>
    </dgm:pt>
    <dgm:pt modelId="{AA18A574-BC4F-4F46-A4FE-E72FD593D863}" type="pres">
      <dgm:prSet presAssocID="{980428D6-1DFF-4969-AD99-7167C05509A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14EA302-11F7-415C-B790-E05D66FC1719}" type="presOf" srcId="{BE915EBA-1471-49ED-BF8D-0CA337E05DAC}" destId="{EB11313D-5D9F-4329-859A-5FE35D7B6BFE}" srcOrd="0" destOrd="0" presId="urn:microsoft.com/office/officeart/2018/2/layout/IconLabelList"/>
    <dgm:cxn modelId="{322B090E-22D8-4ECB-846D-A68EA18A0722}" srcId="{17BAF891-FDB7-404E-80F9-FF512A7A316F}" destId="{980428D6-1DFF-4969-AD99-7167C05509A1}" srcOrd="3" destOrd="0" parTransId="{9828465D-DBBE-427C-AB5D-CC6EB2DBABA2}" sibTransId="{138624AF-2F8D-4703-805D-9EE22E515946}"/>
    <dgm:cxn modelId="{98D44139-1021-4B9C-936F-44772EA7BED5}" type="presOf" srcId="{980428D6-1DFF-4969-AD99-7167C05509A1}" destId="{AA18A574-BC4F-4F46-A4FE-E72FD593D863}" srcOrd="0" destOrd="0" presId="urn:microsoft.com/office/officeart/2018/2/layout/IconLabelList"/>
    <dgm:cxn modelId="{4F44AF76-7B08-43D8-BC64-9232D432EC24}" type="presOf" srcId="{17BAF891-FDB7-404E-80F9-FF512A7A316F}" destId="{457AFE26-B1D7-475B-9582-5B4A4DA90B4B}" srcOrd="0" destOrd="0" presId="urn:microsoft.com/office/officeart/2018/2/layout/IconLabelList"/>
    <dgm:cxn modelId="{1D96EF94-31F0-4520-A7A2-2A9CD41FD1FA}" type="presOf" srcId="{AB21070B-5A37-450F-BDC8-4B229A7DACE5}" destId="{5E40F979-B309-486D-84D0-3FEB70CFA396}" srcOrd="0" destOrd="0" presId="urn:microsoft.com/office/officeart/2018/2/layout/IconLabelList"/>
    <dgm:cxn modelId="{F54D41BC-A5DF-4144-91F6-288BBD484F87}" srcId="{17BAF891-FDB7-404E-80F9-FF512A7A316F}" destId="{AB21070B-5A37-450F-BDC8-4B229A7DACE5}" srcOrd="0" destOrd="0" parTransId="{C42137C3-BC5D-4C44-A8EB-462565244324}" sibTransId="{15829829-EEF4-4442-AE82-456F34F06F0F}"/>
    <dgm:cxn modelId="{0B6ABCCA-61CD-4749-B05F-9104A25A4EAB}" srcId="{17BAF891-FDB7-404E-80F9-FF512A7A316F}" destId="{78BAFF7A-65F8-435B-99E4-25CE6332E141}" srcOrd="2" destOrd="0" parTransId="{D5B9F449-2D42-4E66-8FFF-864376B1A878}" sibTransId="{9D0C4A1E-8892-4007-91DF-1C2B7D727052}"/>
    <dgm:cxn modelId="{288F7ED8-DFC0-4AC5-8F58-D9FCE1CFDDF1}" type="presOf" srcId="{78BAFF7A-65F8-435B-99E4-25CE6332E141}" destId="{093EE645-E050-4ED0-B7A2-7F2D58FEB8C9}" srcOrd="0" destOrd="0" presId="urn:microsoft.com/office/officeart/2018/2/layout/IconLabelList"/>
    <dgm:cxn modelId="{4AB593E5-222E-4F17-A59B-56AB6F11F447}" srcId="{17BAF891-FDB7-404E-80F9-FF512A7A316F}" destId="{BE915EBA-1471-49ED-BF8D-0CA337E05DAC}" srcOrd="1" destOrd="0" parTransId="{BAA20EA0-1B11-41C1-AA7F-7C7E953DD0CE}" sibTransId="{FD307CC6-9D5D-4C52-A6CB-54AEF3C115CD}"/>
    <dgm:cxn modelId="{3B3EF845-6608-4C26-B3E2-1DBC10722F64}" type="presParOf" srcId="{457AFE26-B1D7-475B-9582-5B4A4DA90B4B}" destId="{FD0E05E4-6C11-4BF1-AEFC-96F99AE581B5}" srcOrd="0" destOrd="0" presId="urn:microsoft.com/office/officeart/2018/2/layout/IconLabelList"/>
    <dgm:cxn modelId="{C0C2D8D2-E9A4-4F2F-BBAA-568BB0CAA542}" type="presParOf" srcId="{FD0E05E4-6C11-4BF1-AEFC-96F99AE581B5}" destId="{30702A18-737A-47F2-947B-76B81C4C3BE1}" srcOrd="0" destOrd="0" presId="urn:microsoft.com/office/officeart/2018/2/layout/IconLabelList"/>
    <dgm:cxn modelId="{F224E904-4230-44FB-A964-4D5C3E2A75D7}" type="presParOf" srcId="{FD0E05E4-6C11-4BF1-AEFC-96F99AE581B5}" destId="{06F96FDC-61E0-490F-B22D-5285BF77CDF1}" srcOrd="1" destOrd="0" presId="urn:microsoft.com/office/officeart/2018/2/layout/IconLabelList"/>
    <dgm:cxn modelId="{F7933CA1-5777-4D7A-B320-1CBD37FE444B}" type="presParOf" srcId="{FD0E05E4-6C11-4BF1-AEFC-96F99AE581B5}" destId="{5E40F979-B309-486D-84D0-3FEB70CFA396}" srcOrd="2" destOrd="0" presId="urn:microsoft.com/office/officeart/2018/2/layout/IconLabelList"/>
    <dgm:cxn modelId="{C46D23F7-1B47-4051-BFB1-6AD0BED8F150}" type="presParOf" srcId="{457AFE26-B1D7-475B-9582-5B4A4DA90B4B}" destId="{71B5304A-1C87-40CF-A2DA-B3658066B87F}" srcOrd="1" destOrd="0" presId="urn:microsoft.com/office/officeart/2018/2/layout/IconLabelList"/>
    <dgm:cxn modelId="{1034BD61-2186-4D12-A64C-2FDD84C0D59E}" type="presParOf" srcId="{457AFE26-B1D7-475B-9582-5B4A4DA90B4B}" destId="{35C2FDF0-548A-45DB-A160-7D97614D1FE8}" srcOrd="2" destOrd="0" presId="urn:microsoft.com/office/officeart/2018/2/layout/IconLabelList"/>
    <dgm:cxn modelId="{63461CC7-D7B8-4FD7-A26F-2DC8141E780A}" type="presParOf" srcId="{35C2FDF0-548A-45DB-A160-7D97614D1FE8}" destId="{D05E685C-B4C8-41C2-BF7C-51E75E42B32F}" srcOrd="0" destOrd="0" presId="urn:microsoft.com/office/officeart/2018/2/layout/IconLabelList"/>
    <dgm:cxn modelId="{D00FDA8A-21FD-440D-9C4A-6EF5D8A48B1E}" type="presParOf" srcId="{35C2FDF0-548A-45DB-A160-7D97614D1FE8}" destId="{20831F95-BC85-454F-9FFB-01B9FD5FC855}" srcOrd="1" destOrd="0" presId="urn:microsoft.com/office/officeart/2018/2/layout/IconLabelList"/>
    <dgm:cxn modelId="{37E6BF36-0478-4D64-90B1-BF2C9B498865}" type="presParOf" srcId="{35C2FDF0-548A-45DB-A160-7D97614D1FE8}" destId="{EB11313D-5D9F-4329-859A-5FE35D7B6BFE}" srcOrd="2" destOrd="0" presId="urn:microsoft.com/office/officeart/2018/2/layout/IconLabelList"/>
    <dgm:cxn modelId="{D371BCFD-AB97-4F97-8A90-57EE3F8626D5}" type="presParOf" srcId="{457AFE26-B1D7-475B-9582-5B4A4DA90B4B}" destId="{AA324165-5E7E-44F7-9CE5-AF3E923AF94A}" srcOrd="3" destOrd="0" presId="urn:microsoft.com/office/officeart/2018/2/layout/IconLabelList"/>
    <dgm:cxn modelId="{E0079BE3-8A53-49D2-9322-D7130D312763}" type="presParOf" srcId="{457AFE26-B1D7-475B-9582-5B4A4DA90B4B}" destId="{8876337C-F175-44D4-B2C7-25392E8CEAAF}" srcOrd="4" destOrd="0" presId="urn:microsoft.com/office/officeart/2018/2/layout/IconLabelList"/>
    <dgm:cxn modelId="{942FA358-0E0A-4C67-9696-4A3294555660}" type="presParOf" srcId="{8876337C-F175-44D4-B2C7-25392E8CEAAF}" destId="{C508B667-66D4-4618-B37D-F5C274905F35}" srcOrd="0" destOrd="0" presId="urn:microsoft.com/office/officeart/2018/2/layout/IconLabelList"/>
    <dgm:cxn modelId="{955A3CEE-AB1B-4DE9-8D05-9FDCFD07A18B}" type="presParOf" srcId="{8876337C-F175-44D4-B2C7-25392E8CEAAF}" destId="{884B5213-2002-4F44-9B3C-F21319F34E5C}" srcOrd="1" destOrd="0" presId="urn:microsoft.com/office/officeart/2018/2/layout/IconLabelList"/>
    <dgm:cxn modelId="{17B08A80-DA4D-4D03-A831-41389FB324C2}" type="presParOf" srcId="{8876337C-F175-44D4-B2C7-25392E8CEAAF}" destId="{093EE645-E050-4ED0-B7A2-7F2D58FEB8C9}" srcOrd="2" destOrd="0" presId="urn:microsoft.com/office/officeart/2018/2/layout/IconLabelList"/>
    <dgm:cxn modelId="{EF9806FF-5F92-4AF4-84D8-0A7EA102E5E5}" type="presParOf" srcId="{457AFE26-B1D7-475B-9582-5B4A4DA90B4B}" destId="{98B02D32-2B3A-4C90-BFF1-BCCB154530FE}" srcOrd="5" destOrd="0" presId="urn:microsoft.com/office/officeart/2018/2/layout/IconLabelList"/>
    <dgm:cxn modelId="{11B4701B-EFD2-4F35-A53F-15F59707BADE}" type="presParOf" srcId="{457AFE26-B1D7-475B-9582-5B4A4DA90B4B}" destId="{5D2C1B32-9557-4FA9-973D-208CE8776B0A}" srcOrd="6" destOrd="0" presId="urn:microsoft.com/office/officeart/2018/2/layout/IconLabelList"/>
    <dgm:cxn modelId="{8A20ED54-E674-4EEE-B181-CFB830E484AE}" type="presParOf" srcId="{5D2C1B32-9557-4FA9-973D-208CE8776B0A}" destId="{63DFAED6-2E2E-41B1-BF3F-61BD106E6924}" srcOrd="0" destOrd="0" presId="urn:microsoft.com/office/officeart/2018/2/layout/IconLabelList"/>
    <dgm:cxn modelId="{7A884A7B-F601-49F8-AB92-8AE38408F60A}" type="presParOf" srcId="{5D2C1B32-9557-4FA9-973D-208CE8776B0A}" destId="{AF18FE23-AFBE-4826-9B98-356112129E5C}" srcOrd="1" destOrd="0" presId="urn:microsoft.com/office/officeart/2018/2/layout/IconLabelList"/>
    <dgm:cxn modelId="{8CE26E0C-8178-4A65-BEAF-3DBB5D81CF9A}" type="presParOf" srcId="{5D2C1B32-9557-4FA9-973D-208CE8776B0A}" destId="{AA18A574-BC4F-4F46-A4FE-E72FD593D86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1409E9-7BCE-4231-8546-CA91CE9CB80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2F9790-1E5B-4C44-96F3-E162CE5F3C7A}">
      <dgm:prSet/>
      <dgm:spPr/>
      <dgm:t>
        <a:bodyPr/>
        <a:lstStyle/>
        <a:p>
          <a:r>
            <a:rPr lang="es-ES"/>
            <a:t>El mantenimiento predictivo y sus ventajas ante el resto de tipos de mantenimiento.</a:t>
          </a:r>
          <a:endParaRPr lang="en-US"/>
        </a:p>
      </dgm:t>
    </dgm:pt>
    <dgm:pt modelId="{1BB89AB8-9CC7-4EBB-B351-2F71E3C22440}" type="parTrans" cxnId="{0F0E9EEF-41DB-49E9-900B-23CD03268AA0}">
      <dgm:prSet/>
      <dgm:spPr/>
      <dgm:t>
        <a:bodyPr/>
        <a:lstStyle/>
        <a:p>
          <a:endParaRPr lang="en-US"/>
        </a:p>
      </dgm:t>
    </dgm:pt>
    <dgm:pt modelId="{DE1DE9DF-A5FE-4680-86C9-B6102527676E}" type="sibTrans" cxnId="{0F0E9EEF-41DB-49E9-900B-23CD03268AA0}">
      <dgm:prSet/>
      <dgm:spPr/>
      <dgm:t>
        <a:bodyPr/>
        <a:lstStyle/>
        <a:p>
          <a:endParaRPr lang="en-US"/>
        </a:p>
      </dgm:t>
    </dgm:pt>
    <dgm:pt modelId="{D2219A07-E2C3-4390-ADF1-C71DB3195877}">
      <dgm:prSet/>
      <dgm:spPr/>
      <dgm:t>
        <a:bodyPr/>
        <a:lstStyle/>
        <a:p>
          <a:r>
            <a:rPr lang="es-ES"/>
            <a:t>Prototipo desarrollado de un sistema de monitorización.</a:t>
          </a:r>
          <a:endParaRPr lang="en-US"/>
        </a:p>
      </dgm:t>
    </dgm:pt>
    <dgm:pt modelId="{D93D669E-C9C2-4206-83CD-400CACE70477}" type="parTrans" cxnId="{07DBA042-0027-4805-BCBE-4E5477D130A9}">
      <dgm:prSet/>
      <dgm:spPr/>
      <dgm:t>
        <a:bodyPr/>
        <a:lstStyle/>
        <a:p>
          <a:endParaRPr lang="en-US"/>
        </a:p>
      </dgm:t>
    </dgm:pt>
    <dgm:pt modelId="{C437DA5B-D63F-4671-A3EF-DCACA3E9194A}" type="sibTrans" cxnId="{07DBA042-0027-4805-BCBE-4E5477D130A9}">
      <dgm:prSet/>
      <dgm:spPr/>
      <dgm:t>
        <a:bodyPr/>
        <a:lstStyle/>
        <a:p>
          <a:endParaRPr lang="en-US"/>
        </a:p>
      </dgm:t>
    </dgm:pt>
    <dgm:pt modelId="{24D0B77D-8FBD-4D89-860A-5947CCC3F6F9}">
      <dgm:prSet/>
      <dgm:spPr/>
      <dgm:t>
        <a:bodyPr/>
        <a:lstStyle/>
        <a:p>
          <a:r>
            <a:rPr lang="es-ES"/>
            <a:t>Detección y diagnóstico de anomalías a partir de las variables tiempo y frecuencia.</a:t>
          </a:r>
          <a:endParaRPr lang="en-US"/>
        </a:p>
      </dgm:t>
    </dgm:pt>
    <dgm:pt modelId="{02AED93B-A40A-4A64-B2F8-4C674F8C2AF6}" type="parTrans" cxnId="{56C833AA-9DD8-4E28-87AC-96DEDE5E784E}">
      <dgm:prSet/>
      <dgm:spPr/>
      <dgm:t>
        <a:bodyPr/>
        <a:lstStyle/>
        <a:p>
          <a:endParaRPr lang="en-US"/>
        </a:p>
      </dgm:t>
    </dgm:pt>
    <dgm:pt modelId="{CE7BC133-A6EE-466B-AB40-A758E833F0C0}" type="sibTrans" cxnId="{56C833AA-9DD8-4E28-87AC-96DEDE5E784E}">
      <dgm:prSet/>
      <dgm:spPr/>
      <dgm:t>
        <a:bodyPr/>
        <a:lstStyle/>
        <a:p>
          <a:endParaRPr lang="en-US"/>
        </a:p>
      </dgm:t>
    </dgm:pt>
    <dgm:pt modelId="{A952D224-2664-4C1D-9448-FD369C8EAFA1}" type="pres">
      <dgm:prSet presAssocID="{E51409E9-7BCE-4231-8546-CA91CE9CB80A}" presName="root" presStyleCnt="0">
        <dgm:presLayoutVars>
          <dgm:dir/>
          <dgm:resizeHandles val="exact"/>
        </dgm:presLayoutVars>
      </dgm:prSet>
      <dgm:spPr/>
    </dgm:pt>
    <dgm:pt modelId="{2B06DDBA-E1C6-40C8-90CB-6DA58A935E07}" type="pres">
      <dgm:prSet presAssocID="{652F9790-1E5B-4C44-96F3-E162CE5F3C7A}" presName="compNode" presStyleCnt="0"/>
      <dgm:spPr/>
    </dgm:pt>
    <dgm:pt modelId="{65B006AD-7217-45BD-B50C-DAE388D7DB31}" type="pres">
      <dgm:prSet presAssocID="{652F9790-1E5B-4C44-96F3-E162CE5F3C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4E075A33-6C5B-42CE-B507-D3BE0D5FD332}" type="pres">
      <dgm:prSet presAssocID="{652F9790-1E5B-4C44-96F3-E162CE5F3C7A}" presName="spaceRect" presStyleCnt="0"/>
      <dgm:spPr/>
    </dgm:pt>
    <dgm:pt modelId="{D2CE19EB-9B0D-45DB-8836-8FBC59241755}" type="pres">
      <dgm:prSet presAssocID="{652F9790-1E5B-4C44-96F3-E162CE5F3C7A}" presName="textRect" presStyleLbl="revTx" presStyleIdx="0" presStyleCnt="3">
        <dgm:presLayoutVars>
          <dgm:chMax val="1"/>
          <dgm:chPref val="1"/>
        </dgm:presLayoutVars>
      </dgm:prSet>
      <dgm:spPr/>
    </dgm:pt>
    <dgm:pt modelId="{EEFE340F-142A-4DFE-B19C-C7A0A3F3F1D9}" type="pres">
      <dgm:prSet presAssocID="{DE1DE9DF-A5FE-4680-86C9-B6102527676E}" presName="sibTrans" presStyleCnt="0"/>
      <dgm:spPr/>
    </dgm:pt>
    <dgm:pt modelId="{638DF0F4-0C70-4178-960C-6A7F81CA629B}" type="pres">
      <dgm:prSet presAssocID="{D2219A07-E2C3-4390-ADF1-C71DB3195877}" presName="compNode" presStyleCnt="0"/>
      <dgm:spPr/>
    </dgm:pt>
    <dgm:pt modelId="{DD7E45BF-0BD3-4B8B-BBBA-4DD55D03B88B}" type="pres">
      <dgm:prSet presAssocID="{D2219A07-E2C3-4390-ADF1-C71DB31958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1D9E045F-57C1-4235-9EF3-20ADFD8FD2D1}" type="pres">
      <dgm:prSet presAssocID="{D2219A07-E2C3-4390-ADF1-C71DB3195877}" presName="spaceRect" presStyleCnt="0"/>
      <dgm:spPr/>
    </dgm:pt>
    <dgm:pt modelId="{1CD1EC03-35A1-4B25-9423-C1648729A843}" type="pres">
      <dgm:prSet presAssocID="{D2219A07-E2C3-4390-ADF1-C71DB3195877}" presName="textRect" presStyleLbl="revTx" presStyleIdx="1" presStyleCnt="3">
        <dgm:presLayoutVars>
          <dgm:chMax val="1"/>
          <dgm:chPref val="1"/>
        </dgm:presLayoutVars>
      </dgm:prSet>
      <dgm:spPr/>
    </dgm:pt>
    <dgm:pt modelId="{6CC310E4-D4DB-4DE1-8F11-7865FBB3B24B}" type="pres">
      <dgm:prSet presAssocID="{C437DA5B-D63F-4671-A3EF-DCACA3E9194A}" presName="sibTrans" presStyleCnt="0"/>
      <dgm:spPr/>
    </dgm:pt>
    <dgm:pt modelId="{369A674D-17B5-4D67-99D5-33EC876B465D}" type="pres">
      <dgm:prSet presAssocID="{24D0B77D-8FBD-4D89-860A-5947CCC3F6F9}" presName="compNode" presStyleCnt="0"/>
      <dgm:spPr/>
    </dgm:pt>
    <dgm:pt modelId="{1E4EF128-FFC8-4F48-AAC4-8FD17A0EE6C8}" type="pres">
      <dgm:prSet presAssocID="{24D0B77D-8FBD-4D89-860A-5947CCC3F6F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etoscopio"/>
        </a:ext>
      </dgm:extLst>
    </dgm:pt>
    <dgm:pt modelId="{58DBD198-7D3E-4F4C-B423-6ACEF8BA63EC}" type="pres">
      <dgm:prSet presAssocID="{24D0B77D-8FBD-4D89-860A-5947CCC3F6F9}" presName="spaceRect" presStyleCnt="0"/>
      <dgm:spPr/>
    </dgm:pt>
    <dgm:pt modelId="{B7D2BE21-E4C4-41A0-A354-DFAB0D0F493F}" type="pres">
      <dgm:prSet presAssocID="{24D0B77D-8FBD-4D89-860A-5947CCC3F6F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2FADE19-62A3-43FB-81B5-5C7F85E60923}" type="presOf" srcId="{E51409E9-7BCE-4231-8546-CA91CE9CB80A}" destId="{A952D224-2664-4C1D-9448-FD369C8EAFA1}" srcOrd="0" destOrd="0" presId="urn:microsoft.com/office/officeart/2018/2/layout/IconLabelList"/>
    <dgm:cxn modelId="{07DBA042-0027-4805-BCBE-4E5477D130A9}" srcId="{E51409E9-7BCE-4231-8546-CA91CE9CB80A}" destId="{D2219A07-E2C3-4390-ADF1-C71DB3195877}" srcOrd="1" destOrd="0" parTransId="{D93D669E-C9C2-4206-83CD-400CACE70477}" sibTransId="{C437DA5B-D63F-4671-A3EF-DCACA3E9194A}"/>
    <dgm:cxn modelId="{8637CE42-39B4-4EA7-A2AD-C0D4AF55EEC4}" type="presOf" srcId="{652F9790-1E5B-4C44-96F3-E162CE5F3C7A}" destId="{D2CE19EB-9B0D-45DB-8836-8FBC59241755}" srcOrd="0" destOrd="0" presId="urn:microsoft.com/office/officeart/2018/2/layout/IconLabelList"/>
    <dgm:cxn modelId="{56C833AA-9DD8-4E28-87AC-96DEDE5E784E}" srcId="{E51409E9-7BCE-4231-8546-CA91CE9CB80A}" destId="{24D0B77D-8FBD-4D89-860A-5947CCC3F6F9}" srcOrd="2" destOrd="0" parTransId="{02AED93B-A40A-4A64-B2F8-4C674F8C2AF6}" sibTransId="{CE7BC133-A6EE-466B-AB40-A758E833F0C0}"/>
    <dgm:cxn modelId="{2E6C13AD-5E0E-4C91-9F65-2D901C52DAA1}" type="presOf" srcId="{D2219A07-E2C3-4390-ADF1-C71DB3195877}" destId="{1CD1EC03-35A1-4B25-9423-C1648729A843}" srcOrd="0" destOrd="0" presId="urn:microsoft.com/office/officeart/2018/2/layout/IconLabelList"/>
    <dgm:cxn modelId="{89BA81E1-5F4C-4A2F-8483-E5CD826B8F5A}" type="presOf" srcId="{24D0B77D-8FBD-4D89-860A-5947CCC3F6F9}" destId="{B7D2BE21-E4C4-41A0-A354-DFAB0D0F493F}" srcOrd="0" destOrd="0" presId="urn:microsoft.com/office/officeart/2018/2/layout/IconLabelList"/>
    <dgm:cxn modelId="{0F0E9EEF-41DB-49E9-900B-23CD03268AA0}" srcId="{E51409E9-7BCE-4231-8546-CA91CE9CB80A}" destId="{652F9790-1E5B-4C44-96F3-E162CE5F3C7A}" srcOrd="0" destOrd="0" parTransId="{1BB89AB8-9CC7-4EBB-B351-2F71E3C22440}" sibTransId="{DE1DE9DF-A5FE-4680-86C9-B6102527676E}"/>
    <dgm:cxn modelId="{0D9DD92B-174A-43C4-B300-DE9F73344C25}" type="presParOf" srcId="{A952D224-2664-4C1D-9448-FD369C8EAFA1}" destId="{2B06DDBA-E1C6-40C8-90CB-6DA58A935E07}" srcOrd="0" destOrd="0" presId="urn:microsoft.com/office/officeart/2018/2/layout/IconLabelList"/>
    <dgm:cxn modelId="{A56FE7D7-CE51-4704-BCC6-E32DC7E064F3}" type="presParOf" srcId="{2B06DDBA-E1C6-40C8-90CB-6DA58A935E07}" destId="{65B006AD-7217-45BD-B50C-DAE388D7DB31}" srcOrd="0" destOrd="0" presId="urn:microsoft.com/office/officeart/2018/2/layout/IconLabelList"/>
    <dgm:cxn modelId="{6A690EB2-3440-4E22-A78F-421BB38DFE5A}" type="presParOf" srcId="{2B06DDBA-E1C6-40C8-90CB-6DA58A935E07}" destId="{4E075A33-6C5B-42CE-B507-D3BE0D5FD332}" srcOrd="1" destOrd="0" presId="urn:microsoft.com/office/officeart/2018/2/layout/IconLabelList"/>
    <dgm:cxn modelId="{01E19D9F-496D-4BAF-8E36-EB4EA8A32D49}" type="presParOf" srcId="{2B06DDBA-E1C6-40C8-90CB-6DA58A935E07}" destId="{D2CE19EB-9B0D-45DB-8836-8FBC59241755}" srcOrd="2" destOrd="0" presId="urn:microsoft.com/office/officeart/2018/2/layout/IconLabelList"/>
    <dgm:cxn modelId="{841C71BA-9A4F-44D8-A70F-9212C143BB01}" type="presParOf" srcId="{A952D224-2664-4C1D-9448-FD369C8EAFA1}" destId="{EEFE340F-142A-4DFE-B19C-C7A0A3F3F1D9}" srcOrd="1" destOrd="0" presId="urn:microsoft.com/office/officeart/2018/2/layout/IconLabelList"/>
    <dgm:cxn modelId="{9C784FE9-6B2E-4DA3-8EFF-695A92D6FD95}" type="presParOf" srcId="{A952D224-2664-4C1D-9448-FD369C8EAFA1}" destId="{638DF0F4-0C70-4178-960C-6A7F81CA629B}" srcOrd="2" destOrd="0" presId="urn:microsoft.com/office/officeart/2018/2/layout/IconLabelList"/>
    <dgm:cxn modelId="{7513865E-A75F-446A-A645-478A7A0D8E28}" type="presParOf" srcId="{638DF0F4-0C70-4178-960C-6A7F81CA629B}" destId="{DD7E45BF-0BD3-4B8B-BBBA-4DD55D03B88B}" srcOrd="0" destOrd="0" presId="urn:microsoft.com/office/officeart/2018/2/layout/IconLabelList"/>
    <dgm:cxn modelId="{20385D3B-147E-419F-8FA4-976F0893945E}" type="presParOf" srcId="{638DF0F4-0C70-4178-960C-6A7F81CA629B}" destId="{1D9E045F-57C1-4235-9EF3-20ADFD8FD2D1}" srcOrd="1" destOrd="0" presId="urn:microsoft.com/office/officeart/2018/2/layout/IconLabelList"/>
    <dgm:cxn modelId="{0DA4DDF7-E3B3-4106-A77F-E8D697D5A8A8}" type="presParOf" srcId="{638DF0F4-0C70-4178-960C-6A7F81CA629B}" destId="{1CD1EC03-35A1-4B25-9423-C1648729A843}" srcOrd="2" destOrd="0" presId="urn:microsoft.com/office/officeart/2018/2/layout/IconLabelList"/>
    <dgm:cxn modelId="{1445ADB2-AAD1-4C91-8750-76C4BFD49189}" type="presParOf" srcId="{A952D224-2664-4C1D-9448-FD369C8EAFA1}" destId="{6CC310E4-D4DB-4DE1-8F11-7865FBB3B24B}" srcOrd="3" destOrd="0" presId="urn:microsoft.com/office/officeart/2018/2/layout/IconLabelList"/>
    <dgm:cxn modelId="{3098F37C-0212-4F54-9952-8B917935036B}" type="presParOf" srcId="{A952D224-2664-4C1D-9448-FD369C8EAFA1}" destId="{369A674D-17B5-4D67-99D5-33EC876B465D}" srcOrd="4" destOrd="0" presId="urn:microsoft.com/office/officeart/2018/2/layout/IconLabelList"/>
    <dgm:cxn modelId="{EDB38607-3836-4DEF-A49D-03E539C01630}" type="presParOf" srcId="{369A674D-17B5-4D67-99D5-33EC876B465D}" destId="{1E4EF128-FFC8-4F48-AAC4-8FD17A0EE6C8}" srcOrd="0" destOrd="0" presId="urn:microsoft.com/office/officeart/2018/2/layout/IconLabelList"/>
    <dgm:cxn modelId="{AF99F7A0-AB2F-45EE-9C46-3096BCEEB3BC}" type="presParOf" srcId="{369A674D-17B5-4D67-99D5-33EC876B465D}" destId="{58DBD198-7D3E-4F4C-B423-6ACEF8BA63EC}" srcOrd="1" destOrd="0" presId="urn:microsoft.com/office/officeart/2018/2/layout/IconLabelList"/>
    <dgm:cxn modelId="{D6FFED2F-148C-45A5-99FC-1DE31064A033}" type="presParOf" srcId="{369A674D-17B5-4D67-99D5-33EC876B465D}" destId="{B7D2BE21-E4C4-41A0-A354-DFAB0D0F493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B59E91-2DAC-4A42-BAFB-41A192D1D4E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28992A9-F089-40DC-97D1-656FA99E02D1}">
      <dgm:prSet/>
      <dgm:spPr>
        <a:solidFill>
          <a:srgbClr val="00B0F0"/>
        </a:solidFill>
      </dgm:spPr>
      <dgm:t>
        <a:bodyPr/>
        <a:lstStyle/>
        <a:p>
          <a:pPr>
            <a:defRPr cap="all"/>
          </a:pPr>
          <a:r>
            <a:rPr lang="es-ES" dirty="0"/>
            <a:t>Explotación temprana de los resultados de la monitorización de los motores. 75% conseguido.</a:t>
          </a:r>
          <a:endParaRPr lang="en-US" dirty="0"/>
        </a:p>
      </dgm:t>
    </dgm:pt>
    <dgm:pt modelId="{0C409A20-FA48-4093-B436-1B38753AB14A}" type="parTrans" cxnId="{CD233AB7-ECB8-4CDC-B29B-0381012C03FE}">
      <dgm:prSet/>
      <dgm:spPr/>
      <dgm:t>
        <a:bodyPr/>
        <a:lstStyle/>
        <a:p>
          <a:endParaRPr lang="en-US"/>
        </a:p>
      </dgm:t>
    </dgm:pt>
    <dgm:pt modelId="{25930212-645A-4023-A741-005F5E777535}" type="sibTrans" cxnId="{CD233AB7-ECB8-4CDC-B29B-0381012C03FE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BDB14B49-3A37-471D-8FF0-FE7B2B64CA65}">
      <dgm:prSet/>
      <dgm:spPr>
        <a:solidFill>
          <a:srgbClr val="92D050"/>
        </a:solidFill>
      </dgm:spPr>
      <dgm:t>
        <a:bodyPr/>
        <a:lstStyle/>
        <a:p>
          <a:pPr>
            <a:defRPr cap="all"/>
          </a:pPr>
          <a:r>
            <a:rPr lang="es-ES" dirty="0"/>
            <a:t>Diagnosis de las anomalías de funcionamiento detectadas. 50% conseguido.</a:t>
          </a:r>
          <a:endParaRPr lang="en-US" dirty="0"/>
        </a:p>
      </dgm:t>
    </dgm:pt>
    <dgm:pt modelId="{A4BDA396-C28F-4016-B038-EF81E3116BB8}" type="parTrans" cxnId="{3791A67E-AB46-44AC-A762-7E884ECAE4F1}">
      <dgm:prSet/>
      <dgm:spPr/>
      <dgm:t>
        <a:bodyPr/>
        <a:lstStyle/>
        <a:p>
          <a:endParaRPr lang="en-US"/>
        </a:p>
      </dgm:t>
    </dgm:pt>
    <dgm:pt modelId="{8C0570DB-7DAA-4861-85DD-210787E351FF}" type="sibTrans" cxnId="{3791A67E-AB46-44AC-A762-7E884ECAE4F1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43D9E322-B07A-428C-8EC4-F3CC4A6F3573}">
      <dgm:prSet/>
      <dgm:spPr>
        <a:solidFill>
          <a:schemeClr val="accent1"/>
        </a:solidFill>
      </dgm:spPr>
      <dgm:t>
        <a:bodyPr/>
        <a:lstStyle/>
        <a:p>
          <a:pPr>
            <a:defRPr cap="all"/>
          </a:pPr>
          <a:r>
            <a:rPr lang="es-ES" dirty="0"/>
            <a:t>Construcción de un histórico de datos de monitorización en la nube. 100% conseguido.</a:t>
          </a:r>
          <a:endParaRPr lang="en-US" dirty="0"/>
        </a:p>
      </dgm:t>
    </dgm:pt>
    <dgm:pt modelId="{EEDF8028-4FAC-4437-9AD7-C2BC73F7C62E}" type="parTrans" cxnId="{7F358C0E-BE0C-46C8-8EB0-6585831D3699}">
      <dgm:prSet/>
      <dgm:spPr/>
      <dgm:t>
        <a:bodyPr/>
        <a:lstStyle/>
        <a:p>
          <a:endParaRPr lang="en-US"/>
        </a:p>
      </dgm:t>
    </dgm:pt>
    <dgm:pt modelId="{11CD8239-7B3B-4B81-867B-C62A39C05479}" type="sibTrans" cxnId="{7F358C0E-BE0C-46C8-8EB0-6585831D3699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F46BF556-89C4-4B77-B11B-FEC59A0CCB7D}">
      <dgm:prSet/>
      <dgm:spPr/>
      <dgm:t>
        <a:bodyPr/>
        <a:lstStyle/>
        <a:p>
          <a:pPr>
            <a:defRPr cap="all"/>
          </a:pPr>
          <a:r>
            <a:rPr lang="es-ES" dirty="0"/>
            <a:t>Despliegue de un sistema de monitorización y visualización en tiempo real de los motores. 100% conseguido.</a:t>
          </a:r>
          <a:endParaRPr lang="en-US" dirty="0"/>
        </a:p>
      </dgm:t>
    </dgm:pt>
    <dgm:pt modelId="{8D622890-ABAD-4A46-9333-4AF8E28EA767}" type="sibTrans" cxnId="{A5C1CC99-2459-4BD5-AB11-7E05085E3EEB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6C7D3138-0B15-4626-AD40-A5C40805FADF}" type="parTrans" cxnId="{A5C1CC99-2459-4BD5-AB11-7E05085E3EEB}">
      <dgm:prSet/>
      <dgm:spPr/>
      <dgm:t>
        <a:bodyPr/>
        <a:lstStyle/>
        <a:p>
          <a:endParaRPr lang="en-US"/>
        </a:p>
      </dgm:t>
    </dgm:pt>
    <dgm:pt modelId="{93EFEF0A-6D51-4B59-A4B9-B3BE92437608}" type="pres">
      <dgm:prSet presAssocID="{46B59E91-2DAC-4A42-BAFB-41A192D1D4E2}" presName="Name0" presStyleCnt="0">
        <dgm:presLayoutVars>
          <dgm:animLvl val="lvl"/>
          <dgm:resizeHandles val="exact"/>
        </dgm:presLayoutVars>
      </dgm:prSet>
      <dgm:spPr/>
    </dgm:pt>
    <dgm:pt modelId="{764463AC-3024-486F-92B9-6102CFEE9EF5}" type="pres">
      <dgm:prSet presAssocID="{F46BF556-89C4-4B77-B11B-FEC59A0CCB7D}" presName="compositeNode" presStyleCnt="0">
        <dgm:presLayoutVars>
          <dgm:bulletEnabled val="1"/>
        </dgm:presLayoutVars>
      </dgm:prSet>
      <dgm:spPr/>
    </dgm:pt>
    <dgm:pt modelId="{EC61DC62-015B-474D-801A-12891F13401F}" type="pres">
      <dgm:prSet presAssocID="{F46BF556-89C4-4B77-B11B-FEC59A0CCB7D}" presName="bgRect" presStyleLbl="alignNode1" presStyleIdx="0" presStyleCnt="4"/>
      <dgm:spPr/>
    </dgm:pt>
    <dgm:pt modelId="{8263F1C4-FFA3-4135-B16A-6F03A0139DBD}" type="pres">
      <dgm:prSet presAssocID="{8D622890-ABAD-4A46-9333-4AF8E28EA767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7A7FD7AD-785A-4416-B420-B1F066D8E467}" type="pres">
      <dgm:prSet presAssocID="{F46BF556-89C4-4B77-B11B-FEC59A0CCB7D}" presName="nodeRect" presStyleLbl="alignNode1" presStyleIdx="0" presStyleCnt="4">
        <dgm:presLayoutVars>
          <dgm:bulletEnabled val="1"/>
        </dgm:presLayoutVars>
      </dgm:prSet>
      <dgm:spPr/>
    </dgm:pt>
    <dgm:pt modelId="{D2A48CFA-081E-4F9E-AD14-D20AB7BFDCD7}" type="pres">
      <dgm:prSet presAssocID="{8D622890-ABAD-4A46-9333-4AF8E28EA767}" presName="sibTrans" presStyleCnt="0"/>
      <dgm:spPr/>
    </dgm:pt>
    <dgm:pt modelId="{98FC696C-833C-424C-A466-1D576F2A0440}" type="pres">
      <dgm:prSet presAssocID="{628992A9-F089-40DC-97D1-656FA99E02D1}" presName="compositeNode" presStyleCnt="0">
        <dgm:presLayoutVars>
          <dgm:bulletEnabled val="1"/>
        </dgm:presLayoutVars>
      </dgm:prSet>
      <dgm:spPr/>
    </dgm:pt>
    <dgm:pt modelId="{C6CF3FAA-E718-4384-BFCF-08F9035050E9}" type="pres">
      <dgm:prSet presAssocID="{628992A9-F089-40DC-97D1-656FA99E02D1}" presName="bgRect" presStyleLbl="alignNode1" presStyleIdx="1" presStyleCnt="4"/>
      <dgm:spPr/>
    </dgm:pt>
    <dgm:pt modelId="{C8CFD015-B1DC-4735-B667-8343A60EC90C}" type="pres">
      <dgm:prSet presAssocID="{25930212-645A-4023-A741-005F5E777535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6CD7AB38-73D0-409F-9F9C-014CDCA66269}" type="pres">
      <dgm:prSet presAssocID="{628992A9-F089-40DC-97D1-656FA99E02D1}" presName="nodeRect" presStyleLbl="alignNode1" presStyleIdx="1" presStyleCnt="4">
        <dgm:presLayoutVars>
          <dgm:bulletEnabled val="1"/>
        </dgm:presLayoutVars>
      </dgm:prSet>
      <dgm:spPr/>
    </dgm:pt>
    <dgm:pt modelId="{E3BA02F0-13A5-4093-BC5F-8EC5865A8CF8}" type="pres">
      <dgm:prSet presAssocID="{25930212-645A-4023-A741-005F5E777535}" presName="sibTrans" presStyleCnt="0"/>
      <dgm:spPr/>
    </dgm:pt>
    <dgm:pt modelId="{479CFB72-2F47-4CCC-A320-B1DE96FB58F7}" type="pres">
      <dgm:prSet presAssocID="{BDB14B49-3A37-471D-8FF0-FE7B2B64CA65}" presName="compositeNode" presStyleCnt="0">
        <dgm:presLayoutVars>
          <dgm:bulletEnabled val="1"/>
        </dgm:presLayoutVars>
      </dgm:prSet>
      <dgm:spPr/>
    </dgm:pt>
    <dgm:pt modelId="{C848FE0E-3435-4273-BF56-98CECAF9D86A}" type="pres">
      <dgm:prSet presAssocID="{BDB14B49-3A37-471D-8FF0-FE7B2B64CA65}" presName="bgRect" presStyleLbl="alignNode1" presStyleIdx="2" presStyleCnt="4"/>
      <dgm:spPr/>
    </dgm:pt>
    <dgm:pt modelId="{ABB16A8B-13E6-4039-B4A7-74EEBA253AB3}" type="pres">
      <dgm:prSet presAssocID="{8C0570DB-7DAA-4861-85DD-210787E351FF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C5CE0216-4D94-439C-9E11-5344D74D9CDD}" type="pres">
      <dgm:prSet presAssocID="{BDB14B49-3A37-471D-8FF0-FE7B2B64CA65}" presName="nodeRect" presStyleLbl="alignNode1" presStyleIdx="2" presStyleCnt="4">
        <dgm:presLayoutVars>
          <dgm:bulletEnabled val="1"/>
        </dgm:presLayoutVars>
      </dgm:prSet>
      <dgm:spPr/>
    </dgm:pt>
    <dgm:pt modelId="{8B3FD02F-0208-4876-A849-898A3F75DD9F}" type="pres">
      <dgm:prSet presAssocID="{8C0570DB-7DAA-4861-85DD-210787E351FF}" presName="sibTrans" presStyleCnt="0"/>
      <dgm:spPr/>
    </dgm:pt>
    <dgm:pt modelId="{48A406BE-D3EA-4A33-BB97-7B8B70027A8A}" type="pres">
      <dgm:prSet presAssocID="{43D9E322-B07A-428C-8EC4-F3CC4A6F3573}" presName="compositeNode" presStyleCnt="0">
        <dgm:presLayoutVars>
          <dgm:bulletEnabled val="1"/>
        </dgm:presLayoutVars>
      </dgm:prSet>
      <dgm:spPr/>
    </dgm:pt>
    <dgm:pt modelId="{8A911F7C-69BB-467F-B459-3B4799869DFB}" type="pres">
      <dgm:prSet presAssocID="{43D9E322-B07A-428C-8EC4-F3CC4A6F3573}" presName="bgRect" presStyleLbl="alignNode1" presStyleIdx="3" presStyleCnt="4"/>
      <dgm:spPr/>
    </dgm:pt>
    <dgm:pt modelId="{5CA0C080-AD11-4494-82E8-950909BA9406}" type="pres">
      <dgm:prSet presAssocID="{11CD8239-7B3B-4B81-867B-C62A39C05479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5F235C89-02D4-4482-9B1A-AA1ED5CF41A2}" type="pres">
      <dgm:prSet presAssocID="{43D9E322-B07A-428C-8EC4-F3CC4A6F3573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69BFD02-1BA7-4EAA-A644-1667012FEEFB}" type="presOf" srcId="{628992A9-F089-40DC-97D1-656FA99E02D1}" destId="{6CD7AB38-73D0-409F-9F9C-014CDCA66269}" srcOrd="1" destOrd="0" presId="urn:microsoft.com/office/officeart/2016/7/layout/LinearBlockProcessNumbered"/>
    <dgm:cxn modelId="{7F358C0E-BE0C-46C8-8EB0-6585831D3699}" srcId="{46B59E91-2DAC-4A42-BAFB-41A192D1D4E2}" destId="{43D9E322-B07A-428C-8EC4-F3CC4A6F3573}" srcOrd="3" destOrd="0" parTransId="{EEDF8028-4FAC-4437-9AD7-C2BC73F7C62E}" sibTransId="{11CD8239-7B3B-4B81-867B-C62A39C05479}"/>
    <dgm:cxn modelId="{5AC08817-F259-4DCC-8409-6D338E6BC10B}" type="presOf" srcId="{8D622890-ABAD-4A46-9333-4AF8E28EA767}" destId="{8263F1C4-FFA3-4135-B16A-6F03A0139DBD}" srcOrd="0" destOrd="0" presId="urn:microsoft.com/office/officeart/2016/7/layout/LinearBlockProcessNumbered"/>
    <dgm:cxn modelId="{1141521C-CABC-4DA5-B701-F1181B035DFB}" type="presOf" srcId="{BDB14B49-3A37-471D-8FF0-FE7B2B64CA65}" destId="{C848FE0E-3435-4273-BF56-98CECAF9D86A}" srcOrd="0" destOrd="0" presId="urn:microsoft.com/office/officeart/2016/7/layout/LinearBlockProcessNumbered"/>
    <dgm:cxn modelId="{3BBFA33B-293B-4ED9-9A57-1BF5A0EEB21A}" type="presOf" srcId="{8C0570DB-7DAA-4861-85DD-210787E351FF}" destId="{ABB16A8B-13E6-4039-B4A7-74EEBA253AB3}" srcOrd="0" destOrd="0" presId="urn:microsoft.com/office/officeart/2016/7/layout/LinearBlockProcessNumbered"/>
    <dgm:cxn modelId="{D8C47A72-FE77-42D0-A471-D94342706F03}" type="presOf" srcId="{11CD8239-7B3B-4B81-867B-C62A39C05479}" destId="{5CA0C080-AD11-4494-82E8-950909BA9406}" srcOrd="0" destOrd="0" presId="urn:microsoft.com/office/officeart/2016/7/layout/LinearBlockProcessNumbered"/>
    <dgm:cxn modelId="{EF556878-87B4-4323-8632-5CCD63C1F598}" type="presOf" srcId="{F46BF556-89C4-4B77-B11B-FEC59A0CCB7D}" destId="{7A7FD7AD-785A-4416-B420-B1F066D8E467}" srcOrd="1" destOrd="0" presId="urn:microsoft.com/office/officeart/2016/7/layout/LinearBlockProcessNumbered"/>
    <dgm:cxn modelId="{3791A67E-AB46-44AC-A762-7E884ECAE4F1}" srcId="{46B59E91-2DAC-4A42-BAFB-41A192D1D4E2}" destId="{BDB14B49-3A37-471D-8FF0-FE7B2B64CA65}" srcOrd="2" destOrd="0" parTransId="{A4BDA396-C28F-4016-B038-EF81E3116BB8}" sibTransId="{8C0570DB-7DAA-4861-85DD-210787E351FF}"/>
    <dgm:cxn modelId="{A829207F-D99A-4755-876F-7D1259CCED85}" type="presOf" srcId="{43D9E322-B07A-428C-8EC4-F3CC4A6F3573}" destId="{8A911F7C-69BB-467F-B459-3B4799869DFB}" srcOrd="0" destOrd="0" presId="urn:microsoft.com/office/officeart/2016/7/layout/LinearBlockProcessNumbered"/>
    <dgm:cxn modelId="{073D6790-5F6D-4EDF-AD05-A60503640C4E}" type="presOf" srcId="{25930212-645A-4023-A741-005F5E777535}" destId="{C8CFD015-B1DC-4735-B667-8343A60EC90C}" srcOrd="0" destOrd="0" presId="urn:microsoft.com/office/officeart/2016/7/layout/LinearBlockProcessNumbered"/>
    <dgm:cxn modelId="{CCA8A690-F84C-451F-B161-211A140591AE}" type="presOf" srcId="{F46BF556-89C4-4B77-B11B-FEC59A0CCB7D}" destId="{EC61DC62-015B-474D-801A-12891F13401F}" srcOrd="0" destOrd="0" presId="urn:microsoft.com/office/officeart/2016/7/layout/LinearBlockProcessNumbered"/>
    <dgm:cxn modelId="{BEB2D598-20A6-4E5D-8BFF-D15BB22FB93B}" type="presOf" srcId="{46B59E91-2DAC-4A42-BAFB-41A192D1D4E2}" destId="{93EFEF0A-6D51-4B59-A4B9-B3BE92437608}" srcOrd="0" destOrd="0" presId="urn:microsoft.com/office/officeart/2016/7/layout/LinearBlockProcessNumbered"/>
    <dgm:cxn modelId="{A5C1CC99-2459-4BD5-AB11-7E05085E3EEB}" srcId="{46B59E91-2DAC-4A42-BAFB-41A192D1D4E2}" destId="{F46BF556-89C4-4B77-B11B-FEC59A0CCB7D}" srcOrd="0" destOrd="0" parTransId="{6C7D3138-0B15-4626-AD40-A5C40805FADF}" sibTransId="{8D622890-ABAD-4A46-9333-4AF8E28EA767}"/>
    <dgm:cxn modelId="{CD233AB7-ECB8-4CDC-B29B-0381012C03FE}" srcId="{46B59E91-2DAC-4A42-BAFB-41A192D1D4E2}" destId="{628992A9-F089-40DC-97D1-656FA99E02D1}" srcOrd="1" destOrd="0" parTransId="{0C409A20-FA48-4093-B436-1B38753AB14A}" sibTransId="{25930212-645A-4023-A741-005F5E777535}"/>
    <dgm:cxn modelId="{5301D2CC-04A2-4F58-ABD9-97413A86A2B2}" type="presOf" srcId="{BDB14B49-3A37-471D-8FF0-FE7B2B64CA65}" destId="{C5CE0216-4D94-439C-9E11-5344D74D9CDD}" srcOrd="1" destOrd="0" presId="urn:microsoft.com/office/officeart/2016/7/layout/LinearBlockProcessNumbered"/>
    <dgm:cxn modelId="{18C8DED3-D3E9-4D06-9019-6848ED8848B9}" type="presOf" srcId="{628992A9-F089-40DC-97D1-656FA99E02D1}" destId="{C6CF3FAA-E718-4384-BFCF-08F9035050E9}" srcOrd="0" destOrd="0" presId="urn:microsoft.com/office/officeart/2016/7/layout/LinearBlockProcessNumbered"/>
    <dgm:cxn modelId="{EC1557E7-B43D-419A-8D8B-6EDDD5B8954D}" type="presOf" srcId="{43D9E322-B07A-428C-8EC4-F3CC4A6F3573}" destId="{5F235C89-02D4-4482-9B1A-AA1ED5CF41A2}" srcOrd="1" destOrd="0" presId="urn:microsoft.com/office/officeart/2016/7/layout/LinearBlockProcessNumbered"/>
    <dgm:cxn modelId="{FE34A44D-5B57-4516-B338-BF423B82A47B}" type="presParOf" srcId="{93EFEF0A-6D51-4B59-A4B9-B3BE92437608}" destId="{764463AC-3024-486F-92B9-6102CFEE9EF5}" srcOrd="0" destOrd="0" presId="urn:microsoft.com/office/officeart/2016/7/layout/LinearBlockProcessNumbered"/>
    <dgm:cxn modelId="{4A6F3803-FB96-4491-B7E1-63082448A161}" type="presParOf" srcId="{764463AC-3024-486F-92B9-6102CFEE9EF5}" destId="{EC61DC62-015B-474D-801A-12891F13401F}" srcOrd="0" destOrd="0" presId="urn:microsoft.com/office/officeart/2016/7/layout/LinearBlockProcessNumbered"/>
    <dgm:cxn modelId="{B8A47868-AE3B-4940-B44B-CD72B7D95AFE}" type="presParOf" srcId="{764463AC-3024-486F-92B9-6102CFEE9EF5}" destId="{8263F1C4-FFA3-4135-B16A-6F03A0139DBD}" srcOrd="1" destOrd="0" presId="urn:microsoft.com/office/officeart/2016/7/layout/LinearBlockProcessNumbered"/>
    <dgm:cxn modelId="{CB3208BC-86EF-4A24-A954-F4F680540B02}" type="presParOf" srcId="{764463AC-3024-486F-92B9-6102CFEE9EF5}" destId="{7A7FD7AD-785A-4416-B420-B1F066D8E467}" srcOrd="2" destOrd="0" presId="urn:microsoft.com/office/officeart/2016/7/layout/LinearBlockProcessNumbered"/>
    <dgm:cxn modelId="{6D1D2891-67B6-4831-9DEE-8D049B47108D}" type="presParOf" srcId="{93EFEF0A-6D51-4B59-A4B9-B3BE92437608}" destId="{D2A48CFA-081E-4F9E-AD14-D20AB7BFDCD7}" srcOrd="1" destOrd="0" presId="urn:microsoft.com/office/officeart/2016/7/layout/LinearBlockProcessNumbered"/>
    <dgm:cxn modelId="{84E27E66-71E7-4016-8BA6-3D4130068FBD}" type="presParOf" srcId="{93EFEF0A-6D51-4B59-A4B9-B3BE92437608}" destId="{98FC696C-833C-424C-A466-1D576F2A0440}" srcOrd="2" destOrd="0" presId="urn:microsoft.com/office/officeart/2016/7/layout/LinearBlockProcessNumbered"/>
    <dgm:cxn modelId="{824ABD0F-9328-4B7C-9E31-510721EF3C44}" type="presParOf" srcId="{98FC696C-833C-424C-A466-1D576F2A0440}" destId="{C6CF3FAA-E718-4384-BFCF-08F9035050E9}" srcOrd="0" destOrd="0" presId="urn:microsoft.com/office/officeart/2016/7/layout/LinearBlockProcessNumbered"/>
    <dgm:cxn modelId="{62F0E84A-B358-4797-BE62-23A44E54F754}" type="presParOf" srcId="{98FC696C-833C-424C-A466-1D576F2A0440}" destId="{C8CFD015-B1DC-4735-B667-8343A60EC90C}" srcOrd="1" destOrd="0" presId="urn:microsoft.com/office/officeart/2016/7/layout/LinearBlockProcessNumbered"/>
    <dgm:cxn modelId="{4DF1A26A-482E-4FA6-838D-A4D3A825398C}" type="presParOf" srcId="{98FC696C-833C-424C-A466-1D576F2A0440}" destId="{6CD7AB38-73D0-409F-9F9C-014CDCA66269}" srcOrd="2" destOrd="0" presId="urn:microsoft.com/office/officeart/2016/7/layout/LinearBlockProcessNumbered"/>
    <dgm:cxn modelId="{616729AE-B940-4C4E-B58B-7F11BF64F70A}" type="presParOf" srcId="{93EFEF0A-6D51-4B59-A4B9-B3BE92437608}" destId="{E3BA02F0-13A5-4093-BC5F-8EC5865A8CF8}" srcOrd="3" destOrd="0" presId="urn:microsoft.com/office/officeart/2016/7/layout/LinearBlockProcessNumbered"/>
    <dgm:cxn modelId="{82D20C67-0412-4C70-9104-F430965A42CD}" type="presParOf" srcId="{93EFEF0A-6D51-4B59-A4B9-B3BE92437608}" destId="{479CFB72-2F47-4CCC-A320-B1DE96FB58F7}" srcOrd="4" destOrd="0" presId="urn:microsoft.com/office/officeart/2016/7/layout/LinearBlockProcessNumbered"/>
    <dgm:cxn modelId="{AAC385DB-9F72-4AC4-AF2F-54C0723162CD}" type="presParOf" srcId="{479CFB72-2F47-4CCC-A320-B1DE96FB58F7}" destId="{C848FE0E-3435-4273-BF56-98CECAF9D86A}" srcOrd="0" destOrd="0" presId="urn:microsoft.com/office/officeart/2016/7/layout/LinearBlockProcessNumbered"/>
    <dgm:cxn modelId="{A7B975AC-386A-4C30-BFF4-34A0C813EA48}" type="presParOf" srcId="{479CFB72-2F47-4CCC-A320-B1DE96FB58F7}" destId="{ABB16A8B-13E6-4039-B4A7-74EEBA253AB3}" srcOrd="1" destOrd="0" presId="urn:microsoft.com/office/officeart/2016/7/layout/LinearBlockProcessNumbered"/>
    <dgm:cxn modelId="{137B8246-A134-4290-91C2-40EDD926891A}" type="presParOf" srcId="{479CFB72-2F47-4CCC-A320-B1DE96FB58F7}" destId="{C5CE0216-4D94-439C-9E11-5344D74D9CDD}" srcOrd="2" destOrd="0" presId="urn:microsoft.com/office/officeart/2016/7/layout/LinearBlockProcessNumbered"/>
    <dgm:cxn modelId="{5A646930-A3EF-474A-94C0-3A56A0742E38}" type="presParOf" srcId="{93EFEF0A-6D51-4B59-A4B9-B3BE92437608}" destId="{8B3FD02F-0208-4876-A849-898A3F75DD9F}" srcOrd="5" destOrd="0" presId="urn:microsoft.com/office/officeart/2016/7/layout/LinearBlockProcessNumbered"/>
    <dgm:cxn modelId="{62DF21F6-7E82-43BE-B4F2-2B99CE2FCBE3}" type="presParOf" srcId="{93EFEF0A-6D51-4B59-A4B9-B3BE92437608}" destId="{48A406BE-D3EA-4A33-BB97-7B8B70027A8A}" srcOrd="6" destOrd="0" presId="urn:microsoft.com/office/officeart/2016/7/layout/LinearBlockProcessNumbered"/>
    <dgm:cxn modelId="{5F13B9D1-165B-4150-9977-A57840FE301C}" type="presParOf" srcId="{48A406BE-D3EA-4A33-BB97-7B8B70027A8A}" destId="{8A911F7C-69BB-467F-B459-3B4799869DFB}" srcOrd="0" destOrd="0" presId="urn:microsoft.com/office/officeart/2016/7/layout/LinearBlockProcessNumbered"/>
    <dgm:cxn modelId="{48304DD2-3667-4EAC-BAD5-AF06C30C4F35}" type="presParOf" srcId="{48A406BE-D3EA-4A33-BB97-7B8B70027A8A}" destId="{5CA0C080-AD11-4494-82E8-950909BA9406}" srcOrd="1" destOrd="0" presId="urn:microsoft.com/office/officeart/2016/7/layout/LinearBlockProcessNumbered"/>
    <dgm:cxn modelId="{6F81F582-A0FC-4054-80CA-747551CF96E4}" type="presParOf" srcId="{48A406BE-D3EA-4A33-BB97-7B8B70027A8A}" destId="{5F235C89-02D4-4482-9B1A-AA1ED5CF41A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02A18-737A-47F2-947B-76B81C4C3BE1}">
      <dsp:nvSpPr>
        <dsp:cNvPr id="0" name=""/>
        <dsp:cNvSpPr/>
      </dsp:nvSpPr>
      <dsp:spPr>
        <a:xfrm>
          <a:off x="1027755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0F979-B309-486D-84D0-3FEB70CFA396}">
      <dsp:nvSpPr>
        <dsp:cNvPr id="0" name=""/>
        <dsp:cNvSpPr/>
      </dsp:nvSpPr>
      <dsp:spPr>
        <a:xfrm>
          <a:off x="460038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Resumen del proyecto</a:t>
          </a:r>
          <a:endParaRPr lang="en-US" sz="2700" kern="1200"/>
        </a:p>
      </dsp:txBody>
      <dsp:txXfrm>
        <a:off x="460038" y="1803954"/>
        <a:ext cx="2064425" cy="720000"/>
      </dsp:txXfrm>
    </dsp:sp>
    <dsp:sp modelId="{D05E685C-B4C8-41C2-BF7C-51E75E42B32F}">
      <dsp:nvSpPr>
        <dsp:cNvPr id="0" name=""/>
        <dsp:cNvSpPr/>
      </dsp:nvSpPr>
      <dsp:spPr>
        <a:xfrm>
          <a:off x="3453454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1313D-5D9F-4329-859A-5FE35D7B6BFE}">
      <dsp:nvSpPr>
        <dsp:cNvPr id="0" name=""/>
        <dsp:cNvSpPr/>
      </dsp:nvSpPr>
      <dsp:spPr>
        <a:xfrm>
          <a:off x="2885737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Objetivos iniciales</a:t>
          </a:r>
          <a:endParaRPr lang="en-US" sz="2700" kern="1200"/>
        </a:p>
      </dsp:txBody>
      <dsp:txXfrm>
        <a:off x="2885737" y="1803954"/>
        <a:ext cx="2064425" cy="720000"/>
      </dsp:txXfrm>
    </dsp:sp>
    <dsp:sp modelId="{C508B667-66D4-4618-B37D-F5C274905F35}">
      <dsp:nvSpPr>
        <dsp:cNvPr id="0" name=""/>
        <dsp:cNvSpPr/>
      </dsp:nvSpPr>
      <dsp:spPr>
        <a:xfrm>
          <a:off x="5879154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EE645-E050-4ED0-B7A2-7F2D58FEB8C9}">
      <dsp:nvSpPr>
        <dsp:cNvPr id="0" name=""/>
        <dsp:cNvSpPr/>
      </dsp:nvSpPr>
      <dsp:spPr>
        <a:xfrm>
          <a:off x="5311437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Resultados obtenidos</a:t>
          </a:r>
          <a:endParaRPr lang="en-US" sz="2700" kern="1200"/>
        </a:p>
      </dsp:txBody>
      <dsp:txXfrm>
        <a:off x="5311437" y="1803954"/>
        <a:ext cx="2064425" cy="720000"/>
      </dsp:txXfrm>
    </dsp:sp>
    <dsp:sp modelId="{63DFAED6-2E2E-41B1-BF3F-61BD106E6924}">
      <dsp:nvSpPr>
        <dsp:cNvPr id="0" name=""/>
        <dsp:cNvSpPr/>
      </dsp:nvSpPr>
      <dsp:spPr>
        <a:xfrm>
          <a:off x="8304853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8A574-BC4F-4F46-A4FE-E72FD593D863}">
      <dsp:nvSpPr>
        <dsp:cNvPr id="0" name=""/>
        <dsp:cNvSpPr/>
      </dsp:nvSpPr>
      <dsp:spPr>
        <a:xfrm>
          <a:off x="7737136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Conclusiones</a:t>
          </a:r>
          <a:endParaRPr lang="en-US" sz="2700" kern="1200"/>
        </a:p>
      </dsp:txBody>
      <dsp:txXfrm>
        <a:off x="7737136" y="1803954"/>
        <a:ext cx="206442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B006AD-7217-45BD-B50C-DAE388D7DB31}">
      <dsp:nvSpPr>
        <dsp:cNvPr id="0" name=""/>
        <dsp:cNvSpPr/>
      </dsp:nvSpPr>
      <dsp:spPr>
        <a:xfrm>
          <a:off x="1130019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E19EB-9B0D-45DB-8836-8FBC59241755}">
      <dsp:nvSpPr>
        <dsp:cNvPr id="0" name=""/>
        <dsp:cNvSpPr/>
      </dsp:nvSpPr>
      <dsp:spPr>
        <a:xfrm>
          <a:off x="344152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El mantenimiento predictivo y sus ventajas ante el resto de tipos de mantenimiento.</a:t>
          </a:r>
          <a:endParaRPr lang="en-US" sz="1800" kern="1200"/>
        </a:p>
      </dsp:txBody>
      <dsp:txXfrm>
        <a:off x="344152" y="2013943"/>
        <a:ext cx="2857700" cy="720000"/>
      </dsp:txXfrm>
    </dsp:sp>
    <dsp:sp modelId="{DD7E45BF-0BD3-4B8B-BBBA-4DD55D03B88B}">
      <dsp:nvSpPr>
        <dsp:cNvPr id="0" name=""/>
        <dsp:cNvSpPr/>
      </dsp:nvSpPr>
      <dsp:spPr>
        <a:xfrm>
          <a:off x="4487817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1EC03-35A1-4B25-9423-C1648729A843}">
      <dsp:nvSpPr>
        <dsp:cNvPr id="0" name=""/>
        <dsp:cNvSpPr/>
      </dsp:nvSpPr>
      <dsp:spPr>
        <a:xfrm>
          <a:off x="3701950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Prototipo desarrollado de un sistema de monitorización.</a:t>
          </a:r>
          <a:endParaRPr lang="en-US" sz="1800" kern="1200"/>
        </a:p>
      </dsp:txBody>
      <dsp:txXfrm>
        <a:off x="3701950" y="2013943"/>
        <a:ext cx="2857700" cy="720000"/>
      </dsp:txXfrm>
    </dsp:sp>
    <dsp:sp modelId="{1E4EF128-FFC8-4F48-AAC4-8FD17A0EE6C8}">
      <dsp:nvSpPr>
        <dsp:cNvPr id="0" name=""/>
        <dsp:cNvSpPr/>
      </dsp:nvSpPr>
      <dsp:spPr>
        <a:xfrm>
          <a:off x="7845615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2BE21-E4C4-41A0-A354-DFAB0D0F493F}">
      <dsp:nvSpPr>
        <dsp:cNvPr id="0" name=""/>
        <dsp:cNvSpPr/>
      </dsp:nvSpPr>
      <dsp:spPr>
        <a:xfrm>
          <a:off x="7059747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Detección y diagnóstico de anomalías a partir de las variables tiempo y frecuencia.</a:t>
          </a:r>
          <a:endParaRPr lang="en-US" sz="1800" kern="1200"/>
        </a:p>
      </dsp:txBody>
      <dsp:txXfrm>
        <a:off x="7059747" y="2013943"/>
        <a:ext cx="28577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DC62-015B-474D-801A-12891F13401F}">
      <dsp:nvSpPr>
        <dsp:cNvPr id="0" name=""/>
        <dsp:cNvSpPr/>
      </dsp:nvSpPr>
      <dsp:spPr>
        <a:xfrm>
          <a:off x="200" y="98931"/>
          <a:ext cx="2420094" cy="29041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052" tIns="0" rIns="23905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500" kern="1200" dirty="0"/>
            <a:t>Despliegue de un sistema de monitorización y visualización en tiempo real de los motores. 100% conseguido.</a:t>
          </a:r>
          <a:endParaRPr lang="en-US" sz="1500" kern="1200" dirty="0"/>
        </a:p>
      </dsp:txBody>
      <dsp:txXfrm>
        <a:off x="200" y="1260576"/>
        <a:ext cx="2420094" cy="1742467"/>
      </dsp:txXfrm>
    </dsp:sp>
    <dsp:sp modelId="{8263F1C4-FFA3-4135-B16A-6F03A0139DBD}">
      <dsp:nvSpPr>
        <dsp:cNvPr id="0" name=""/>
        <dsp:cNvSpPr/>
      </dsp:nvSpPr>
      <dsp:spPr>
        <a:xfrm>
          <a:off x="200" y="98931"/>
          <a:ext cx="2420094" cy="116164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052" tIns="165100" rIns="239052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01</a:t>
          </a:r>
        </a:p>
      </dsp:txBody>
      <dsp:txXfrm>
        <a:off x="200" y="98931"/>
        <a:ext cx="2420094" cy="1161645"/>
      </dsp:txXfrm>
    </dsp:sp>
    <dsp:sp modelId="{C6CF3FAA-E718-4384-BFCF-08F9035050E9}">
      <dsp:nvSpPr>
        <dsp:cNvPr id="0" name=""/>
        <dsp:cNvSpPr/>
      </dsp:nvSpPr>
      <dsp:spPr>
        <a:xfrm>
          <a:off x="2613902" y="98931"/>
          <a:ext cx="2420094" cy="2904112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accent2">
              <a:hueOff val="-3450629"/>
              <a:satOff val="15286"/>
              <a:lumOff val="-56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052" tIns="0" rIns="23905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500" kern="1200" dirty="0"/>
            <a:t>Explotación temprana de los resultados de la monitorización de los motores. 75% conseguido.</a:t>
          </a:r>
          <a:endParaRPr lang="en-US" sz="1500" kern="1200" dirty="0"/>
        </a:p>
      </dsp:txBody>
      <dsp:txXfrm>
        <a:off x="2613902" y="1260576"/>
        <a:ext cx="2420094" cy="1742467"/>
      </dsp:txXfrm>
    </dsp:sp>
    <dsp:sp modelId="{C8CFD015-B1DC-4735-B667-8343A60EC90C}">
      <dsp:nvSpPr>
        <dsp:cNvPr id="0" name=""/>
        <dsp:cNvSpPr/>
      </dsp:nvSpPr>
      <dsp:spPr>
        <a:xfrm>
          <a:off x="2613902" y="98931"/>
          <a:ext cx="2420094" cy="116164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052" tIns="165100" rIns="239052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02</a:t>
          </a:r>
        </a:p>
      </dsp:txBody>
      <dsp:txXfrm>
        <a:off x="2613902" y="98931"/>
        <a:ext cx="2420094" cy="1161645"/>
      </dsp:txXfrm>
    </dsp:sp>
    <dsp:sp modelId="{C848FE0E-3435-4273-BF56-98CECAF9D86A}">
      <dsp:nvSpPr>
        <dsp:cNvPr id="0" name=""/>
        <dsp:cNvSpPr/>
      </dsp:nvSpPr>
      <dsp:spPr>
        <a:xfrm>
          <a:off x="5227603" y="98931"/>
          <a:ext cx="2420094" cy="2904112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accent2">
              <a:hueOff val="-6901259"/>
              <a:satOff val="30573"/>
              <a:lumOff val="-112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052" tIns="0" rIns="23905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500" kern="1200" dirty="0"/>
            <a:t>Diagnosis de las anomalías de funcionamiento detectadas. 50% conseguido.</a:t>
          </a:r>
          <a:endParaRPr lang="en-US" sz="1500" kern="1200" dirty="0"/>
        </a:p>
      </dsp:txBody>
      <dsp:txXfrm>
        <a:off x="5227603" y="1260576"/>
        <a:ext cx="2420094" cy="1742467"/>
      </dsp:txXfrm>
    </dsp:sp>
    <dsp:sp modelId="{ABB16A8B-13E6-4039-B4A7-74EEBA253AB3}">
      <dsp:nvSpPr>
        <dsp:cNvPr id="0" name=""/>
        <dsp:cNvSpPr/>
      </dsp:nvSpPr>
      <dsp:spPr>
        <a:xfrm>
          <a:off x="5227603" y="98931"/>
          <a:ext cx="2420094" cy="116164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052" tIns="165100" rIns="239052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03</a:t>
          </a:r>
        </a:p>
      </dsp:txBody>
      <dsp:txXfrm>
        <a:off x="5227603" y="98931"/>
        <a:ext cx="2420094" cy="1161645"/>
      </dsp:txXfrm>
    </dsp:sp>
    <dsp:sp modelId="{8A911F7C-69BB-467F-B459-3B4799869DFB}">
      <dsp:nvSpPr>
        <dsp:cNvPr id="0" name=""/>
        <dsp:cNvSpPr/>
      </dsp:nvSpPr>
      <dsp:spPr>
        <a:xfrm>
          <a:off x="7841305" y="98931"/>
          <a:ext cx="2420094" cy="2904112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052" tIns="0" rIns="23905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500" kern="1200" dirty="0"/>
            <a:t>Construcción de un histórico de datos de monitorización en la nube. 100% conseguido.</a:t>
          </a:r>
          <a:endParaRPr lang="en-US" sz="1500" kern="1200" dirty="0"/>
        </a:p>
      </dsp:txBody>
      <dsp:txXfrm>
        <a:off x="7841305" y="1260576"/>
        <a:ext cx="2420094" cy="1742467"/>
      </dsp:txXfrm>
    </dsp:sp>
    <dsp:sp modelId="{5CA0C080-AD11-4494-82E8-950909BA9406}">
      <dsp:nvSpPr>
        <dsp:cNvPr id="0" name=""/>
        <dsp:cNvSpPr/>
      </dsp:nvSpPr>
      <dsp:spPr>
        <a:xfrm>
          <a:off x="7841305" y="98931"/>
          <a:ext cx="2420094" cy="116164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052" tIns="165100" rIns="239052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04</a:t>
          </a:r>
        </a:p>
      </dsp:txBody>
      <dsp:txXfrm>
        <a:off x="7841305" y="98931"/>
        <a:ext cx="2420094" cy="1161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9F09-2598-4CE1-B76C-B2B3161E5291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7929-46C8-4543-A6B4-E3187E5D36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4227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9F09-2598-4CE1-B76C-B2B3161E5291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7929-46C8-4543-A6B4-E3187E5D36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592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9F09-2598-4CE1-B76C-B2B3161E5291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7929-46C8-4543-A6B4-E3187E5D36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146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9F09-2598-4CE1-B76C-B2B3161E5291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7929-46C8-4543-A6B4-E3187E5D36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31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9F09-2598-4CE1-B76C-B2B3161E5291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7929-46C8-4543-A6B4-E3187E5D36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921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9F09-2598-4CE1-B76C-B2B3161E5291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7929-46C8-4543-A6B4-E3187E5D36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83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9F09-2598-4CE1-B76C-B2B3161E5291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7929-46C8-4543-A6B4-E3187E5D3685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4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9F09-2598-4CE1-B76C-B2B3161E5291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7929-46C8-4543-A6B4-E3187E5D36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09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9F09-2598-4CE1-B76C-B2B3161E5291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7929-46C8-4543-A6B4-E3187E5D36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77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9F09-2598-4CE1-B76C-B2B3161E5291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7929-46C8-4543-A6B4-E3187E5D36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36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A269F09-2598-4CE1-B76C-B2B3161E5291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7929-46C8-4543-A6B4-E3187E5D36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65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A269F09-2598-4CE1-B76C-B2B3161E5291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3A87929-46C8-4543-A6B4-E3187E5D36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591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C53F21-E27B-BF13-6EEE-BF1083414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br>
              <a:rPr lang="es-ES" sz="1500" b="1" i="0" u="none" strike="noStrike" baseline="0">
                <a:latin typeface="Calibri" panose="020F0502020204030204" pitchFamily="34" charset="0"/>
              </a:rPr>
            </a:br>
            <a:r>
              <a:rPr lang="es-ES" sz="1500" b="1" i="0" u="none" strike="noStrike" baseline="0">
                <a:latin typeface="Calibri" panose="020F0502020204030204" pitchFamily="34" charset="0"/>
              </a:rPr>
              <a:t> Detección y diagnosis en tiempo real de anomalías de funcionamiento de motores eléctricos en la industria del cemento mediante tecnologías IoT </a:t>
            </a:r>
            <a:endParaRPr lang="es-ES" sz="1500" b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847103-3FBB-3D0B-5577-F2C881C9E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107320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s-ES" sz="500" b="0" i="0" u="none" strike="noStrike" baseline="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s-ES" sz="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s-ES" sz="8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Francisco José Suárez Alonso </a:t>
            </a:r>
          </a:p>
          <a:p>
            <a:pPr>
              <a:lnSpc>
                <a:spcPct val="90000"/>
              </a:lnSpc>
            </a:pPr>
            <a:r>
              <a:rPr lang="es-ES" sz="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s-ES" sz="8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Juan Carlos Granda </a:t>
            </a:r>
            <a:r>
              <a:rPr lang="es-ES" sz="800" b="1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Candás</a:t>
            </a:r>
            <a:r>
              <a:rPr lang="es-ES" sz="8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s-ES" sz="8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Luis </a:t>
            </a:r>
            <a:r>
              <a:rPr lang="es-ES" sz="800" b="1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Magadán</a:t>
            </a:r>
            <a:r>
              <a:rPr lang="es-ES" sz="8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 Cobo </a:t>
            </a:r>
          </a:p>
          <a:p>
            <a:pPr>
              <a:lnSpc>
                <a:spcPct val="90000"/>
              </a:lnSpc>
            </a:pPr>
            <a:r>
              <a:rPr lang="es-ES" sz="800" b="1" dirty="0">
                <a:solidFill>
                  <a:srgbClr val="FFFFFF"/>
                </a:solidFill>
                <a:latin typeface="Calibri" panose="020F0502020204030204" pitchFamily="34" charset="0"/>
              </a:rPr>
              <a:t>Juan Serrano Prieto</a:t>
            </a:r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F8873178-694B-47DD-BDA3-1C9E27BFE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7" y="1539881"/>
            <a:ext cx="10921466" cy="150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22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B6D16-0127-BCBD-4EE1-09E4AC18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F5F00-EAF5-CCEC-E07A-E5C842DC7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814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5440F-CB81-7151-B9A7-3087A445F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s-ES" dirty="0"/>
              <a:t>ÍNDICE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E41964D4-C4AA-E9FA-1133-9B17DC41B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202609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378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A007E-D063-CBBF-3E50-25524387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s-ES" dirty="0"/>
              <a:t>Resumen del proyecto</a:t>
            </a:r>
          </a:p>
        </p:txBody>
      </p:sp>
      <p:graphicFrame>
        <p:nvGraphicFramePr>
          <p:cNvPr id="14" name="Marcador de contenido 2">
            <a:extLst>
              <a:ext uri="{FF2B5EF4-FFF2-40B4-BE49-F238E27FC236}">
                <a16:creationId xmlns:a16="http://schemas.microsoft.com/office/drawing/2014/main" id="{E406C02B-7043-474E-2171-43CE8219E0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943876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118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E4A41-2F5E-C2E7-D525-62F71D81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s-ES" dirty="0"/>
              <a:t>OBJETIVOS iniciales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125FABF-2F63-E4EE-C676-98AA87D82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48906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822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5D3EC-A454-D77B-2020-2E9DCB84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INICIALES</a:t>
            </a:r>
          </a:p>
        </p:txBody>
      </p:sp>
      <p:graphicFrame>
        <p:nvGraphicFramePr>
          <p:cNvPr id="12" name="Marcador de contenido 11">
            <a:extLst>
              <a:ext uri="{FF2B5EF4-FFF2-40B4-BE49-F238E27FC236}">
                <a16:creationId xmlns:a16="http://schemas.microsoft.com/office/drawing/2014/main" id="{C3EA34CB-1472-6E81-F5D2-8ADE0DDB40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297448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471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39C1D-72DC-52B4-9D68-D51BF1EF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obtenidos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6E453-6AD9-A216-FB90-5F67F5C602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Evaluación de resultados para cada objetivo planteado.</a:t>
            </a:r>
          </a:p>
          <a:p>
            <a:r>
              <a:rPr lang="es-ES" dirty="0"/>
              <a:t>1. Despliegue de un sistema de monitorización: </a:t>
            </a:r>
          </a:p>
          <a:p>
            <a:r>
              <a:rPr lang="es-ES" dirty="0"/>
              <a:t>Montaje de un sistema basado en 3 capas:</a:t>
            </a:r>
          </a:p>
          <a:p>
            <a:r>
              <a:rPr lang="es-ES" dirty="0"/>
              <a:t>Sensores de vibración.</a:t>
            </a:r>
          </a:p>
          <a:p>
            <a:r>
              <a:rPr lang="es-ES" dirty="0" err="1"/>
              <a:t>Gateways</a:t>
            </a:r>
            <a:r>
              <a:rPr lang="es-ES" dirty="0"/>
              <a:t>.</a:t>
            </a:r>
          </a:p>
          <a:p>
            <a:r>
              <a:rPr lang="es-ES" dirty="0"/>
              <a:t>Red mallada y comunicación con la nube.</a:t>
            </a:r>
          </a:p>
          <a:p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7856462-33E1-818D-AEBA-6389C1A1D4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88" y="2740151"/>
            <a:ext cx="4270375" cy="28985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177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39C1D-72DC-52B4-9D68-D51BF1EF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obtenidos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6E453-6AD9-A216-FB90-5F67F5C60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0774" y="3076944"/>
            <a:ext cx="4271771" cy="3101982"/>
          </a:xfrm>
        </p:spPr>
        <p:txBody>
          <a:bodyPr/>
          <a:lstStyle/>
          <a:p>
            <a:r>
              <a:rPr lang="es-ES" dirty="0"/>
              <a:t>2. Visualización y monitorización de los motores en tiempo real: </a:t>
            </a:r>
          </a:p>
          <a:p>
            <a:r>
              <a:rPr lang="es-ES" dirty="0"/>
              <a:t>Nivel de vibración (mm/s) para cada uno de los 3 ejes.</a:t>
            </a:r>
          </a:p>
          <a:p>
            <a:r>
              <a:rPr lang="es-ES" dirty="0"/>
              <a:t>Cumplimiento umbrales seguridad definidos en ISO 20816.</a:t>
            </a:r>
          </a:p>
          <a:p>
            <a:endParaRPr lang="es-ES" dirty="0"/>
          </a:p>
        </p:txBody>
      </p:sp>
      <p:pic>
        <p:nvPicPr>
          <p:cNvPr id="12" name="Marcador de contenido 11" descr="Pantalla de un video juego&#10;&#10;Descripción generada automáticamente">
            <a:extLst>
              <a:ext uri="{FF2B5EF4-FFF2-40B4-BE49-F238E27FC236}">
                <a16:creationId xmlns:a16="http://schemas.microsoft.com/office/drawing/2014/main" id="{A8E252F8-68EF-0D18-D711-8276A92EB9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545" y="2387364"/>
            <a:ext cx="4756149" cy="200661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8D4BE8A-2348-2FFB-B251-734DFD4BB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545" y="4428534"/>
            <a:ext cx="4756719" cy="2006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396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7A576-5101-A7D9-82AF-F2517FFE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OBTENIDOS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BD5E2F-AA89-0D27-A26B-2CDDD69700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3. Detección y diagnosis de anomalías de funcionamiento.</a:t>
            </a:r>
          </a:p>
          <a:p>
            <a:r>
              <a:rPr lang="es-ES" dirty="0"/>
              <a:t>Análisis de las tendencias de las amplitudes correspondientes a frecuencias características tanto del motor como del ventilador que actúa como carga y de los rodamientos.</a:t>
            </a:r>
          </a:p>
          <a:p>
            <a:r>
              <a:rPr lang="es-ES" dirty="0"/>
              <a:t>Ejemplo sobre la evolución de la amplitud de la frecuencia de rotación en el motor 2.</a:t>
            </a:r>
          </a:p>
          <a:p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35AD52F-7893-0216-41C9-D7E443DB96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6092" y="2638425"/>
            <a:ext cx="4135966" cy="310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11799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39488-0B8A-2B29-87B1-78982714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OBTENIDOS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B9607-572D-1055-3926-A071DC622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74142"/>
            <a:ext cx="7729728" cy="3101983"/>
          </a:xfrm>
        </p:spPr>
        <p:txBody>
          <a:bodyPr/>
          <a:lstStyle/>
          <a:p>
            <a:r>
              <a:rPr lang="es-ES" dirty="0"/>
              <a:t>4. Histórico de datos de monitorización. (Imagen de ejemplo: motor 1)</a:t>
            </a:r>
          </a:p>
          <a:p>
            <a:endParaRPr lang="es-ES" dirty="0"/>
          </a:p>
        </p:txBody>
      </p:sp>
      <p:pic>
        <p:nvPicPr>
          <p:cNvPr id="5" name="Imagen 4" descr="Histórico datos motor 1">
            <a:extLst>
              <a:ext uri="{FF2B5EF4-FFF2-40B4-BE49-F238E27FC236}">
                <a16:creationId xmlns:a16="http://schemas.microsoft.com/office/drawing/2014/main" id="{59DDA218-111D-63D7-2D60-2C2258368BE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1" y="3041077"/>
            <a:ext cx="9199418" cy="3327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20240583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Override1.xml><?xml version="1.0" encoding="utf-8"?>
<a:themeOverride xmlns:a="http://schemas.openxmlformats.org/drawingml/2006/main">
  <a:clrScheme name="Paquete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</TotalTime>
  <Words>319</Words>
  <Application>Microsoft Office PowerPoint</Application>
  <PresentationFormat>Panorámica</PresentationFormat>
  <Paragraphs>44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Paquete</vt:lpstr>
      <vt:lpstr>  Detección y diagnosis en tiempo real de anomalías de funcionamiento de motores eléctricos en la industria del cemento mediante tecnologías IoT </vt:lpstr>
      <vt:lpstr>ÍNDICE</vt:lpstr>
      <vt:lpstr>Resumen del proyecto</vt:lpstr>
      <vt:lpstr>OBJETIVOS iniciales</vt:lpstr>
      <vt:lpstr>OBJETIVOS INICIALES</vt:lpstr>
      <vt:lpstr>RESULTADOS obtenidos</vt:lpstr>
      <vt:lpstr>RESULTADOS obtenidos</vt:lpstr>
      <vt:lpstr>RESULTADOS OBTENIDOS</vt:lpstr>
      <vt:lpstr>RESULTADOS OBTENIDOS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Detección y diagnosis en tiempo real de anomalías de funcionamiento de motores eléctricos en la industria del cemento mediante tecnologías IoT </dc:title>
  <dc:creator>Juan Serrano Prieto</dc:creator>
  <cp:lastModifiedBy>Juan Serrano Prieto</cp:lastModifiedBy>
  <cp:revision>16</cp:revision>
  <dcterms:created xsi:type="dcterms:W3CDTF">2023-09-05T09:15:14Z</dcterms:created>
  <dcterms:modified xsi:type="dcterms:W3CDTF">2023-09-06T10:13:23Z</dcterms:modified>
</cp:coreProperties>
</file>