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3575"/>
  <p:notesSz cx="7315200" cy="96012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lang="es-AR" sz="1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5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12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5" name="Google Shape;375;p14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14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91" name="Google Shape;391;p15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15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0" name="Google Shape;400;p16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16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08" name="Google Shape;408;p17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p1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16" name="Google Shape;416;p18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7" name="Google Shape;417;p18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2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1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FF0000"/>
                </a:solidFill>
              </a:rPr>
              <a:t>Explicar que pasa cuando se tiene mas de un string en el archivo de texto, los string van al final de la linea y uno por linea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2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25b5b8272_0_0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25b5b8272_0_0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525b5b8272_0_0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f2676e2a_0_0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f2676e2a_0_0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0f2676e2a_0_0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290513" y="854075"/>
            <a:ext cx="7478712" cy="4206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8:notes"/>
          <p:cNvSpPr txBox="1"/>
          <p:nvPr/>
        </p:nvSpPr>
        <p:spPr>
          <a:xfrm>
            <a:off x="806027" y="5332334"/>
            <a:ext cx="6449907" cy="5050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8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1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8" name="Google Shape;188;p1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1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6" name="Google Shape;206;p2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3" name="Google Shape;213;p2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6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7" name="Google Shape;87;p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1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1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0" name="Google Shape;50;p1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7" name="Google Shape;127;p14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40" name="Google Shape;140;p14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eas.info.unlp.edu.ar/fundamentos-de-organizacion-de-datos-fod/Start/Welcome/View/Show/EnterCourse/8ea33fbb-90be-42e5-a25a-11cccc853b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453456" y="952560"/>
            <a:ext cx="9915116" cy="154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36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1810514" y="285728"/>
            <a:ext cx="10223500" cy="635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persona =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	dni: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[8];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apellido: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nombre: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direccion: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 sexo: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i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archivo_enteros  =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integer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archivo_string   =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archivo_personas =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enteros: archivo_enteros; 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texto: archivo_string;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personas: archivo_personas;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1810514" y="3786190"/>
            <a:ext cx="10223500" cy="240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'c:\archivos\enteros.dat');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(texto,' c:\archivos\texto.dat');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'c:\archivos\personas.dat');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i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1739076" y="1714488"/>
            <a:ext cx="94275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nombre_fisico);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739076" y="2500306"/>
            <a:ext cx="9358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 una correspondencia entre el archivo lógico y archivo físico.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810514" y="450057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i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Apertura y creación de archivos</a:t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1739076" y="2357430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739076" y="3415729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8239934" y="242886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 un archivo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8239934" y="3500438"/>
            <a:ext cx="32861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Abre un archivo existente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7525554" y="2571744"/>
            <a:ext cx="785818" cy="324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7170352" y="3595026"/>
            <a:ext cx="1071570" cy="324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810514" y="414338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i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52" name="Google Shape;352;p38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archivos</a:t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1739076" y="2357430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739076" y="3071810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Transfiere la información del buffer al disco.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1810514" y="4714884"/>
            <a:ext cx="4786346" cy="17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e); 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i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 y escritura de archivos</a:t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1739076" y="2214554"/>
            <a:ext cx="7699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1739076" y="3546463"/>
            <a:ext cx="96441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tipo de dato de la variable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var_dato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igual al tipo de datos de los elementos del archivo.</a:t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1739076" y="2786058"/>
            <a:ext cx="7946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6882612" y="528638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: integer;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6168232" y="5429264"/>
            <a:ext cx="785818" cy="324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6882612" y="5857892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: persona;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6168232" y="6000768"/>
            <a:ext cx="785818" cy="324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adicionales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1667638" y="2000240"/>
            <a:ext cx="5572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Controla el fin de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1690788" y="1500174"/>
            <a:ext cx="49840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1667638" y="2629911"/>
            <a:ext cx="62183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1667638" y="3120094"/>
            <a:ext cx="68580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el tamaño de un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1667638" y="3772919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1667638" y="4334540"/>
            <a:ext cx="9715568" cy="1005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la posición actual del puntero en el archivo.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longitud fija, los registros se numeran de 0..N-1.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1667638" y="5487431"/>
            <a:ext cx="64652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pos);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1667638" y="6049052"/>
            <a:ext cx="9929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 la posición del puntero en el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2087563" y="804867"/>
            <a:ext cx="8224073" cy="5481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creacion_archivo;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 = 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dni: string[8]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apellidoyNombre: string[30];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direccion	: string[40];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sexo			: char;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salario	: real;</a:t>
            </a:r>
            <a:endParaRPr/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archivo_personas = </a:t>
            </a: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personas: archivo_personas;</a:t>
            </a:r>
            <a:endParaRPr/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nombre_fisico: string[12];</a:t>
            </a:r>
            <a:endParaRPr/>
          </a:p>
          <a:p>
            <a:pPr indent="341313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per: persona;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1524761" y="1071546"/>
            <a:ext cx="10358511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nombre del archivo: ');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(nombre_fisico)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{enlace entre el nombre lógico y el nombre </a:t>
            </a:r>
            <a:endParaRPr b="1" i="1" sz="2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físico}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nombre_fisico);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9263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{apertura del archivo para creación}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866775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s-A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una persona}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 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(per.dni &lt;&gt; ‘') 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resto de los datos de la persona}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(per.apellidoyNombre);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(per.direccion);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(per.sexo);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(per.salario);</a:t>
            </a:r>
            <a:endParaRPr/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i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{escritura del registro de la persona en el archivo}</a:t>
            </a: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per);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9263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i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9263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de una nueva persona}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2238" lvl="0" marL="44926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449263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t/>
            </a:r>
            <a:endParaRPr i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{cierre del archivo}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i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  <p:sp>
        <p:nvSpPr>
          <p:cNvPr id="413" name="Google Shape;413;p43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s-AR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tRegistroVotos=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codProv: integer;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codLoc: integer;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nroMesa: integer;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cantVotos: integer;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desc:String;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tArchVotos=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tRegistroVotos;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opc: Byte;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nomArch, nomArch2: String;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arch: tArchVotos; carga: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1" lang="es-AR" sz="2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 archivo de texto con datos de los votos, se lee de el y se genera archivo binario.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votos: tRegistroVotos;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739076" y="357166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1286136" y="1285920"/>
            <a:ext cx="11168640" cy="50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4084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 strike="noStrike">
                <a:solidFill>
                  <a:srgbClr val="262626"/>
                </a:solidFill>
              </a:rPr>
              <a:t>Profesores: </a:t>
            </a:r>
            <a:endParaRPr sz="1800" strike="noStrike">
              <a:solidFill>
                <a:srgbClr val="000000"/>
              </a:solidFill>
            </a:endParaRPr>
          </a:p>
          <a:p>
            <a:pPr indent="531813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Rodolfo Bertone   	Viernes   8.30 hs</a:t>
            </a:r>
            <a:endParaRPr/>
          </a:p>
          <a:p>
            <a:pPr indent="531813" lvl="0" marL="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Thomas Pablo      	Jueves  14.30 hs</a:t>
            </a:r>
            <a:endParaRPr/>
          </a:p>
          <a:p>
            <a:pPr indent="-525240" lvl="0" marL="11066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AR" sz="2800" strike="noStrike">
                <a:solidFill>
                  <a:srgbClr val="262626"/>
                </a:solidFill>
              </a:rPr>
              <a:t>Trabajos Prácticos:</a:t>
            </a:r>
            <a:endParaRPr sz="1800" strike="noStrike">
              <a:solidFill>
                <a:srgbClr val="000000"/>
              </a:solidFill>
            </a:endParaRPr>
          </a:p>
          <a:p>
            <a:pPr indent="531813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531812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Castelli Viviana	Lunes   </a:t>
            </a:r>
            <a:endParaRPr sz="2800">
              <a:solidFill>
                <a:srgbClr val="262626"/>
              </a:solidFill>
            </a:endParaRPr>
          </a:p>
          <a:p>
            <a:pPr indent="531813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</a:t>
            </a:r>
            <a:r>
              <a:rPr lang="es-AR" sz="2800">
                <a:solidFill>
                  <a:srgbClr val="262626"/>
                </a:solidFill>
              </a:rPr>
              <a:t>Lic. Sobrado Ariel </a:t>
            </a:r>
            <a:r>
              <a:rPr lang="es-AR" sz="2800" strike="noStrike">
                <a:solidFill>
                  <a:srgbClr val="262626"/>
                </a:solidFill>
              </a:rPr>
              <a:t>	</a:t>
            </a:r>
            <a:endParaRPr sz="1800" strike="noStrike">
              <a:solidFill>
                <a:srgbClr val="000000"/>
              </a:solidFill>
            </a:endParaRPr>
          </a:p>
          <a:p>
            <a:pPr indent="531812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Nucilli Emanuel	Martes</a:t>
            </a:r>
            <a:endParaRPr sz="1800" strike="noStrike">
              <a:solidFill>
                <a:srgbClr val="000000"/>
              </a:solidFill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     </a:t>
            </a:r>
            <a:endParaRPr sz="1800" strike="noStrike">
              <a:solidFill>
                <a:srgbClr val="000000"/>
              </a:solidFill>
            </a:endParaRPr>
          </a:p>
          <a:p>
            <a:pPr indent="-24084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s-A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{Opción 1 crea el archivo binario desde un texto}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opc of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1: begin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carga: 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{abre archivo de texto con datos}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nuevo archivo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(not eof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With votos do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codProv, codLoc, nroMesa, cantVotos, desc);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{lectura de archivo de texto}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	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('Archivo cargado.');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{cierra los dos archivos}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 sucede cuando tengo más de 1 campo String en un archivo de texto?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s-A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                   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('VOTOS');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('0. Terminar el Programa');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('1. Crear un archivo binario desde un arch texto');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'2. Abrir un archivo binario y exportar a texto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nro. de opcion: ');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(opc);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(opc=1)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(opc=2) then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votos: ');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(nomArch);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nomArch); </a:t>
            </a:r>
            <a:endParaRPr/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s-A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{Opcion 2 exporta el contenido del binario a un texto}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lang="es-A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2: begin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{abre archivo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9999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archivo de texto, se utiliza el mismo de opcion 1 a modo ejemplo}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(not eof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{lee votos del arch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32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With votos do </a:t>
            </a:r>
            <a:endParaRPr/>
          </a:p>
          <a:p>
            <a:pPr indent="0" lvl="1" marL="4032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(codProv:5, codLoc:5, nroMesa:5, cantVotos:5, desc:5);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pantalla el registro}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32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With votos do </a:t>
            </a:r>
            <a:endParaRPr/>
          </a:p>
          <a:p>
            <a:pPr indent="0" lvl="1" marL="4032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‘,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codProv,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,codLoc,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nroMesa,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,cantVotos,</a:t>
            </a:r>
            <a:r>
              <a:rPr lang="es-AR" sz="2400">
                <a:latin typeface="Courier New"/>
                <a:ea typeface="Courier New"/>
                <a:cs typeface="Courier New"/>
                <a:sym typeface="Courier New"/>
              </a:rPr>
              <a:t>’ ‘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,desc);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el archivo texto los campos separados por el </a:t>
            </a:r>
            <a:r>
              <a:rPr b="1" i="1" lang="es-A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carácter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blanco}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endParaRPr/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idx="1" type="body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425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739076" y="14285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1524600" y="1285920"/>
            <a:ext cx="10525680" cy="5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9759" lvl="0" marL="330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b="1" lang="es-AR" sz="32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Explicaciones de Prácticas (donde se presentan ejemplos)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Prácticas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388" lvl="1" marL="890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utilizará la plataforma Ideas – C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urso </a:t>
            </a:r>
            <a:r>
              <a:rPr lang="es-AR" sz="2800">
                <a:solidFill>
                  <a:srgbClr val="404040"/>
                </a:solidFill>
                <a:uFill>
                  <a:noFill/>
                </a:u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Fundamentos de Organización de Datos (FOD)</a:t>
            </a:r>
            <a:endParaRPr sz="2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9759" lvl="0" marL="330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b="1" lang="es-AR" sz="32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aprobar la cursada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Examen práctico:</a:t>
            </a: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- 1° Fecha Martes 0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- 2° Fecha Martes 2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s-AR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 </a:t>
            </a:r>
            <a:endParaRPr sz="2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lang="es-AR" sz="28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- 3° Fecha Martes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13</a:t>
            </a:r>
            <a:r>
              <a:rPr b="0" lang="es-AR" sz="280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/07 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 txBox="1"/>
          <p:nvPr>
            <p:ph idx="1" type="body"/>
          </p:nvPr>
        </p:nvSpPr>
        <p:spPr>
          <a:xfrm>
            <a:off x="1761176" y="2133600"/>
            <a:ext cx="9729000" cy="37623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Explicación de práctica y </a:t>
            </a:r>
            <a:r>
              <a:rPr lang="es-AR" sz="3000"/>
              <a:t>teoría</a:t>
            </a:r>
            <a:r>
              <a:rPr lang="es-AR" sz="3000"/>
              <a:t> </a:t>
            </a:r>
            <a:r>
              <a:rPr lang="es-AR" sz="3000"/>
              <a:t>asíncronas</a:t>
            </a:r>
            <a:r>
              <a:rPr lang="es-AR" sz="3000"/>
              <a:t>, se dejará url en ideas de acceso a las mismas.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Las consultas de teoría virtuales sincrónicas son los días jueves a las 15 hs y los viernes a las 9 hs.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Consulta práctica con ayudantes, martes 18 horas.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AR" sz="3000"/>
              <a:t>Evaluación</a:t>
            </a:r>
            <a:r>
              <a:rPr lang="es-AR" sz="3000"/>
              <a:t> del examen es por temas.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953390" y="64291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Bibliografía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504825" y="792163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2382018" y="1285860"/>
            <a:ext cx="9572692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 a las Bases de Datos. Conceptos Básicos (Bertone, Thomas)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Estructuras de Archivos (Folk-Zoellick)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Files &amp; Databases: An Introduction (Smith-Barnes)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Bases de Datos (Korth Silvershatz)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1810514" y="642918"/>
            <a:ext cx="9572692" cy="14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4560409" y="2921257"/>
            <a:ext cx="3036583" cy="72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r>
              <a:rPr lang="es-AR" sz="4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1239010" y="2571744"/>
            <a:ext cx="9929882" cy="235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Texto(Text):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Caracteres estructurados en líneas.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Lectura/escritura con conversión automática de tipos.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es exclusivamente </a:t>
            </a:r>
            <a:r>
              <a:rPr lang="es-AR" sz="28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Útiles para importar y exportar datos.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787364" y="511617"/>
            <a:ext cx="6626209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Archivos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239010" y="1785926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 de longitud fija (File of &lt;tipo_dato&gt;)</a:t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1239010" y="4857760"/>
            <a:ext cx="1028707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 de bytes (File):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verá más adelante en el curso.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810514" y="1357298"/>
            <a:ext cx="9858444" cy="52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76"/>
              <a:buFont typeface="Times New Roman"/>
              <a:buNone/>
            </a:pP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acceso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cada elemento de datos se realiza luego de haber accedido a su inmediato anterior.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Directo: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recupera un elemento de datos de un archivo en un solo acceso.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 indizado: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los elementos de un archivo se realiza mediante una estructura externa</a:t>
            </a: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tiene en cuenta el orden físico.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r>
              <a:t/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Acceso a la información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4445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739076" y="2214554"/>
            <a:ext cx="10223500" cy="366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formas:  </a:t>
            </a:r>
            <a:endParaRPr/>
          </a:p>
          <a:p>
            <a:pPr indent="-279400" lvl="0" marL="841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archivo_logico:  </a:t>
            </a: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tipo_de_dato</a:t>
            </a: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101600" lvl="0" marL="841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841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type </a:t>
            </a:r>
            <a:endParaRPr b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archivo = </a:t>
            </a: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tipo_de_datos;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var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archivo_logico:  archivo</a:t>
            </a:r>
            <a:r>
              <a:rPr i="1"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i="1"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1739076" y="1571612"/>
            <a:ext cx="79914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-A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de Archivos</a:t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básicas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