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12193575"/>
  <p:notesSz cx="6858000" cy="9144000"/>
  <p:embeddedFontLst>
    <p:embeddedFont>
      <p:font typeface="Century Gothic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enturyGothic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CenturyGothic-italic.fntdata"/><Relationship Id="rId10" Type="http://schemas.openxmlformats.org/officeDocument/2006/relationships/slide" Target="slides/slide4.xml"/><Relationship Id="rId32" Type="http://schemas.openxmlformats.org/officeDocument/2006/relationships/font" Target="fonts/CenturyGothic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CenturyGothic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n"/>
          <p:cNvSpPr/>
          <p:nvPr>
            <p:ph idx="2" type="sldImg"/>
          </p:nvPr>
        </p:nvSpPr>
        <p:spPr>
          <a:xfrm>
            <a:off x="1106488" y="812800"/>
            <a:ext cx="5321300" cy="3984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n"/>
          <p:cNvSpPr txBox="1"/>
          <p:nvPr>
            <p:ph idx="1" type="body"/>
          </p:nvPr>
        </p:nvSpPr>
        <p:spPr>
          <a:xfrm>
            <a:off x="755650" y="5078413"/>
            <a:ext cx="6024563" cy="47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n"/>
          <p:cNvSpPr txBox="1"/>
          <p:nvPr/>
        </p:nvSpPr>
        <p:spPr>
          <a:xfrm>
            <a:off x="0" y="0"/>
            <a:ext cx="3268663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n"/>
          <p:cNvSpPr txBox="1"/>
          <p:nvPr/>
        </p:nvSpPr>
        <p:spPr>
          <a:xfrm>
            <a:off x="4278313" y="0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n"/>
          <p:cNvSpPr txBox="1"/>
          <p:nvPr/>
        </p:nvSpPr>
        <p:spPr>
          <a:xfrm>
            <a:off x="0" y="10156825"/>
            <a:ext cx="3268663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n"/>
          <p:cNvSpPr txBox="1"/>
          <p:nvPr>
            <p:ph idx="12" type="sldNum"/>
          </p:nvPr>
        </p:nvSpPr>
        <p:spPr>
          <a:xfrm>
            <a:off x="4278313" y="10156825"/>
            <a:ext cx="3257550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 txBox="1"/>
          <p:nvPr>
            <p:ph idx="12" type="sldNum"/>
          </p:nvPr>
        </p:nvSpPr>
        <p:spPr>
          <a:xfrm>
            <a:off x="4278313" y="10156825"/>
            <a:ext cx="3257550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1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3" name="Google Shape;233;p1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:notes"/>
          <p:cNvSpPr txBox="1"/>
          <p:nvPr>
            <p:ph idx="1" type="body"/>
          </p:nvPr>
        </p:nvSpPr>
        <p:spPr>
          <a:xfrm>
            <a:off x="755650" y="5078413"/>
            <a:ext cx="6024563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0:notes"/>
          <p:cNvSpPr txBox="1"/>
          <p:nvPr>
            <p:ph idx="12" type="sldNum"/>
          </p:nvPr>
        </p:nvSpPr>
        <p:spPr>
          <a:xfrm>
            <a:off x="4278313" y="10156825"/>
            <a:ext cx="3257550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5" name="Google Shape;635;p10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6" name="Google Shape;63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37" name="Google Shape;637;p10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10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10:notes"/>
          <p:cNvSpPr txBox="1"/>
          <p:nvPr>
            <p:ph idx="1" type="body"/>
          </p:nvPr>
        </p:nvSpPr>
        <p:spPr>
          <a:xfrm>
            <a:off x="755650" y="5078413"/>
            <a:ext cx="6024563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1:notes"/>
          <p:cNvSpPr txBox="1"/>
          <p:nvPr>
            <p:ph idx="12" type="sldNum"/>
          </p:nvPr>
        </p:nvSpPr>
        <p:spPr>
          <a:xfrm>
            <a:off x="4278313" y="10156825"/>
            <a:ext cx="3257550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5" name="Google Shape;695;p11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6" name="Google Shape;69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97" name="Google Shape;697;p11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11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11:notes"/>
          <p:cNvSpPr txBox="1"/>
          <p:nvPr>
            <p:ph idx="1" type="body"/>
          </p:nvPr>
        </p:nvSpPr>
        <p:spPr>
          <a:xfrm>
            <a:off x="755650" y="5078413"/>
            <a:ext cx="6024563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2:notes"/>
          <p:cNvSpPr txBox="1"/>
          <p:nvPr>
            <p:ph idx="12" type="sldNum"/>
          </p:nvPr>
        </p:nvSpPr>
        <p:spPr>
          <a:xfrm>
            <a:off x="4278313" y="10156825"/>
            <a:ext cx="3257550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2" name="Google Shape;782;p12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3" name="Google Shape;78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4" name="Google Shape;784;p12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12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12:notes"/>
          <p:cNvSpPr txBox="1"/>
          <p:nvPr>
            <p:ph idx="1" type="body"/>
          </p:nvPr>
        </p:nvSpPr>
        <p:spPr>
          <a:xfrm>
            <a:off x="755650" y="5078413"/>
            <a:ext cx="6024563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3:notes"/>
          <p:cNvSpPr txBox="1"/>
          <p:nvPr>
            <p:ph idx="12" type="sldNum"/>
          </p:nvPr>
        </p:nvSpPr>
        <p:spPr>
          <a:xfrm>
            <a:off x="4278313" y="10156825"/>
            <a:ext cx="3257550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5" name="Google Shape;865;p13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6" name="Google Shape;86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7" name="Google Shape;867;p13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13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13:notes"/>
          <p:cNvSpPr txBox="1"/>
          <p:nvPr>
            <p:ph idx="1" type="body"/>
          </p:nvPr>
        </p:nvSpPr>
        <p:spPr>
          <a:xfrm>
            <a:off x="755650" y="5078413"/>
            <a:ext cx="6024563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14:notes"/>
          <p:cNvSpPr txBox="1"/>
          <p:nvPr>
            <p:ph idx="12" type="sldNum"/>
          </p:nvPr>
        </p:nvSpPr>
        <p:spPr>
          <a:xfrm>
            <a:off x="4278313" y="10156825"/>
            <a:ext cx="3257550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8" name="Google Shape;948;p14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9" name="Google Shape;94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0" name="Google Shape;950;p14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14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p14:notes"/>
          <p:cNvSpPr txBox="1"/>
          <p:nvPr>
            <p:ph idx="1" type="body"/>
          </p:nvPr>
        </p:nvSpPr>
        <p:spPr>
          <a:xfrm>
            <a:off x="755650" y="5078413"/>
            <a:ext cx="6024563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5:notes"/>
          <p:cNvSpPr txBox="1"/>
          <p:nvPr>
            <p:ph idx="12" type="sldNum"/>
          </p:nvPr>
        </p:nvSpPr>
        <p:spPr>
          <a:xfrm>
            <a:off x="4278313" y="10156825"/>
            <a:ext cx="3257550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9" name="Google Shape;959;p15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0" name="Google Shape;96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61" name="Google Shape;961;p15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15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15:notes"/>
          <p:cNvSpPr txBox="1"/>
          <p:nvPr>
            <p:ph idx="1" type="body"/>
          </p:nvPr>
        </p:nvSpPr>
        <p:spPr>
          <a:xfrm>
            <a:off x="755650" y="5078413"/>
            <a:ext cx="6024563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6:notes"/>
          <p:cNvSpPr/>
          <p:nvPr>
            <p:ph idx="2" type="sldImg"/>
          </p:nvPr>
        </p:nvSpPr>
        <p:spPr>
          <a:xfrm>
            <a:off x="1106488" y="812800"/>
            <a:ext cx="5321400" cy="39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2" name="Google Shape;972;p16:notes"/>
          <p:cNvSpPr txBox="1"/>
          <p:nvPr>
            <p:ph idx="1" type="body"/>
          </p:nvPr>
        </p:nvSpPr>
        <p:spPr>
          <a:xfrm>
            <a:off x="755650" y="5078413"/>
            <a:ext cx="6024600" cy="47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3" name="Google Shape;973;p16:notes"/>
          <p:cNvSpPr txBox="1"/>
          <p:nvPr>
            <p:ph idx="12" type="sldNum"/>
          </p:nvPr>
        </p:nvSpPr>
        <p:spPr>
          <a:xfrm>
            <a:off x="4278313" y="10156825"/>
            <a:ext cx="32577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7:notes"/>
          <p:cNvSpPr/>
          <p:nvPr>
            <p:ph idx="2" type="sldImg"/>
          </p:nvPr>
        </p:nvSpPr>
        <p:spPr>
          <a:xfrm>
            <a:off x="225425" y="812800"/>
            <a:ext cx="7083425" cy="3984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9" name="Google Shape;979;p17:notes"/>
          <p:cNvSpPr txBox="1"/>
          <p:nvPr>
            <p:ph idx="1" type="body"/>
          </p:nvPr>
        </p:nvSpPr>
        <p:spPr>
          <a:xfrm>
            <a:off x="755650" y="5078413"/>
            <a:ext cx="6024600" cy="47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0" name="Google Shape;980;p17:notes"/>
          <p:cNvSpPr txBox="1"/>
          <p:nvPr>
            <p:ph idx="12" type="sldNum"/>
          </p:nvPr>
        </p:nvSpPr>
        <p:spPr>
          <a:xfrm>
            <a:off x="4278313" y="10156825"/>
            <a:ext cx="32577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8:notes"/>
          <p:cNvSpPr txBox="1"/>
          <p:nvPr>
            <p:ph idx="12" type="sldNum"/>
          </p:nvPr>
        </p:nvSpPr>
        <p:spPr>
          <a:xfrm>
            <a:off x="4278313" y="10156825"/>
            <a:ext cx="3257550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6" name="Google Shape;986;p18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7" name="Google Shape;98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88" name="Google Shape;988;p18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18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18:notes"/>
          <p:cNvSpPr txBox="1"/>
          <p:nvPr>
            <p:ph idx="1" type="body"/>
          </p:nvPr>
        </p:nvSpPr>
        <p:spPr>
          <a:xfrm>
            <a:off x="755650" y="5078413"/>
            <a:ext cx="6024563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9:notes"/>
          <p:cNvSpPr txBox="1"/>
          <p:nvPr>
            <p:ph idx="12" type="sldNum"/>
          </p:nvPr>
        </p:nvSpPr>
        <p:spPr>
          <a:xfrm>
            <a:off x="4278313" y="10156825"/>
            <a:ext cx="3257550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6" name="Google Shape;1146;p19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7" name="Google Shape;114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48" name="Google Shape;1148;p19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p19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0" name="Google Shape;1150;p19:notes"/>
          <p:cNvSpPr txBox="1"/>
          <p:nvPr>
            <p:ph idx="1" type="body"/>
          </p:nvPr>
        </p:nvSpPr>
        <p:spPr>
          <a:xfrm>
            <a:off x="755650" y="5078413"/>
            <a:ext cx="6024563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:notes"/>
          <p:cNvSpPr txBox="1"/>
          <p:nvPr>
            <p:ph idx="12" type="sldNum"/>
          </p:nvPr>
        </p:nvSpPr>
        <p:spPr>
          <a:xfrm>
            <a:off x="4278313" y="10156825"/>
            <a:ext cx="3257550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2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4" name="Google Shape;244;p2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:notes"/>
          <p:cNvSpPr txBox="1"/>
          <p:nvPr>
            <p:ph idx="1" type="body"/>
          </p:nvPr>
        </p:nvSpPr>
        <p:spPr>
          <a:xfrm>
            <a:off x="755650" y="5078413"/>
            <a:ext cx="6024563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20:notes"/>
          <p:cNvSpPr txBox="1"/>
          <p:nvPr>
            <p:ph idx="1" type="body"/>
          </p:nvPr>
        </p:nvSpPr>
        <p:spPr>
          <a:xfrm>
            <a:off x="755650" y="5078413"/>
            <a:ext cx="6024563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5" name="Google Shape;1225;p20:notes"/>
          <p:cNvSpPr/>
          <p:nvPr>
            <p:ph idx="2" type="sldImg"/>
          </p:nvPr>
        </p:nvSpPr>
        <p:spPr>
          <a:xfrm>
            <a:off x="1106488" y="812800"/>
            <a:ext cx="5321300" cy="3984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21:notes"/>
          <p:cNvSpPr txBox="1"/>
          <p:nvPr>
            <p:ph idx="12" type="sldNum"/>
          </p:nvPr>
        </p:nvSpPr>
        <p:spPr>
          <a:xfrm>
            <a:off x="4278313" y="10156825"/>
            <a:ext cx="3257550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2" name="Google Shape;1232;p21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3" name="Google Shape;123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34" name="Google Shape;1234;p21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21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6" name="Google Shape;1236;p21:notes"/>
          <p:cNvSpPr txBox="1"/>
          <p:nvPr>
            <p:ph idx="1" type="body"/>
          </p:nvPr>
        </p:nvSpPr>
        <p:spPr>
          <a:xfrm>
            <a:off x="755650" y="5078413"/>
            <a:ext cx="6024563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22:notes"/>
          <p:cNvSpPr txBox="1"/>
          <p:nvPr>
            <p:ph idx="12" type="sldNum"/>
          </p:nvPr>
        </p:nvSpPr>
        <p:spPr>
          <a:xfrm>
            <a:off x="4278313" y="10156825"/>
            <a:ext cx="3257550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4" name="Google Shape;1444;p22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5" name="Google Shape;144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46" name="Google Shape;1446;p22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7" name="Google Shape;1447;p22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8" name="Google Shape;1448;p22:notes"/>
          <p:cNvSpPr txBox="1"/>
          <p:nvPr>
            <p:ph idx="1" type="body"/>
          </p:nvPr>
        </p:nvSpPr>
        <p:spPr>
          <a:xfrm>
            <a:off x="755650" y="5078413"/>
            <a:ext cx="6024563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23:notes"/>
          <p:cNvSpPr txBox="1"/>
          <p:nvPr>
            <p:ph idx="12" type="sldNum"/>
          </p:nvPr>
        </p:nvSpPr>
        <p:spPr>
          <a:xfrm>
            <a:off x="4278313" y="10156825"/>
            <a:ext cx="3257550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4" name="Google Shape;1634;p23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5" name="Google Shape;163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36" name="Google Shape;1636;p23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7" name="Google Shape;1637;p23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8" name="Google Shape;1638;p23:notes"/>
          <p:cNvSpPr txBox="1"/>
          <p:nvPr>
            <p:ph idx="1" type="body"/>
          </p:nvPr>
        </p:nvSpPr>
        <p:spPr>
          <a:xfrm>
            <a:off x="755650" y="5078413"/>
            <a:ext cx="6024563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p24:notes"/>
          <p:cNvSpPr txBox="1"/>
          <p:nvPr>
            <p:ph idx="12" type="sldNum"/>
          </p:nvPr>
        </p:nvSpPr>
        <p:spPr>
          <a:xfrm>
            <a:off x="4278313" y="10156825"/>
            <a:ext cx="3257550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8" name="Google Shape;1678;p24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9" name="Google Shape;167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80" name="Google Shape;1680;p24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1" name="Google Shape;1681;p24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2" name="Google Shape;1682;p24:notes"/>
          <p:cNvSpPr txBox="1"/>
          <p:nvPr>
            <p:ph idx="1" type="body"/>
          </p:nvPr>
        </p:nvSpPr>
        <p:spPr>
          <a:xfrm>
            <a:off x="755650" y="5078413"/>
            <a:ext cx="6024563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:notes"/>
          <p:cNvSpPr txBox="1"/>
          <p:nvPr>
            <p:ph idx="12" type="sldNum"/>
          </p:nvPr>
        </p:nvSpPr>
        <p:spPr>
          <a:xfrm>
            <a:off x="4278313" y="10156825"/>
            <a:ext cx="3257550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3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6" name="Google Shape;256;p3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:notes"/>
          <p:cNvSpPr txBox="1"/>
          <p:nvPr>
            <p:ph idx="1" type="body"/>
          </p:nvPr>
        </p:nvSpPr>
        <p:spPr>
          <a:xfrm>
            <a:off x="755650" y="5078413"/>
            <a:ext cx="6024563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:notes"/>
          <p:cNvSpPr txBox="1"/>
          <p:nvPr>
            <p:ph idx="12" type="sldNum"/>
          </p:nvPr>
        </p:nvSpPr>
        <p:spPr>
          <a:xfrm>
            <a:off x="4278313" y="10156825"/>
            <a:ext cx="3257550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4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8" name="Google Shape;268;p4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:notes"/>
          <p:cNvSpPr txBox="1"/>
          <p:nvPr>
            <p:ph idx="1" type="body"/>
          </p:nvPr>
        </p:nvSpPr>
        <p:spPr>
          <a:xfrm>
            <a:off x="755650" y="5078413"/>
            <a:ext cx="6024563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:notes"/>
          <p:cNvSpPr txBox="1"/>
          <p:nvPr>
            <p:ph idx="12" type="sldNum"/>
          </p:nvPr>
        </p:nvSpPr>
        <p:spPr>
          <a:xfrm>
            <a:off x="4278313" y="10156825"/>
            <a:ext cx="3257550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5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9" name="Google Shape;309;p5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5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5:notes"/>
          <p:cNvSpPr txBox="1"/>
          <p:nvPr>
            <p:ph idx="1" type="body"/>
          </p:nvPr>
        </p:nvSpPr>
        <p:spPr>
          <a:xfrm>
            <a:off x="755650" y="5078413"/>
            <a:ext cx="6024563" cy="47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:notes"/>
          <p:cNvSpPr txBox="1"/>
          <p:nvPr>
            <p:ph idx="12" type="sldNum"/>
          </p:nvPr>
        </p:nvSpPr>
        <p:spPr>
          <a:xfrm>
            <a:off x="4278313" y="10156825"/>
            <a:ext cx="3257550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6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7" name="Google Shape;377;p6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6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6:notes"/>
          <p:cNvSpPr txBox="1"/>
          <p:nvPr>
            <p:ph idx="1" type="body"/>
          </p:nvPr>
        </p:nvSpPr>
        <p:spPr>
          <a:xfrm>
            <a:off x="755650" y="5078413"/>
            <a:ext cx="6024563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:notes"/>
          <p:cNvSpPr txBox="1"/>
          <p:nvPr>
            <p:ph idx="12" type="sldNum"/>
          </p:nvPr>
        </p:nvSpPr>
        <p:spPr>
          <a:xfrm>
            <a:off x="4278313" y="10156825"/>
            <a:ext cx="3257550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Google Shape;386;p7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Google Shape;38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8" name="Google Shape;388;p7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7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7:notes"/>
          <p:cNvSpPr txBox="1"/>
          <p:nvPr>
            <p:ph idx="1" type="body"/>
          </p:nvPr>
        </p:nvSpPr>
        <p:spPr>
          <a:xfrm>
            <a:off x="755650" y="5078413"/>
            <a:ext cx="6024563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:notes"/>
          <p:cNvSpPr txBox="1"/>
          <p:nvPr>
            <p:ph idx="12" type="sldNum"/>
          </p:nvPr>
        </p:nvSpPr>
        <p:spPr>
          <a:xfrm>
            <a:off x="4278313" y="10156825"/>
            <a:ext cx="3257550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8" name="Google Shape;518;p8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9" name="Google Shape;51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0" name="Google Shape;520;p8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8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8:notes"/>
          <p:cNvSpPr txBox="1"/>
          <p:nvPr>
            <p:ph idx="1" type="body"/>
          </p:nvPr>
        </p:nvSpPr>
        <p:spPr>
          <a:xfrm>
            <a:off x="755650" y="5078413"/>
            <a:ext cx="6024563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:notes"/>
          <p:cNvSpPr txBox="1"/>
          <p:nvPr>
            <p:ph idx="12" type="sldNum"/>
          </p:nvPr>
        </p:nvSpPr>
        <p:spPr>
          <a:xfrm>
            <a:off x="4278313" y="10156825"/>
            <a:ext cx="3257550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7" name="Google Shape;577;p9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8" name="Google Shape;57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9" name="Google Shape;579;p9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9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9:notes"/>
          <p:cNvSpPr txBox="1"/>
          <p:nvPr>
            <p:ph idx="1" type="body"/>
          </p:nvPr>
        </p:nvSpPr>
        <p:spPr>
          <a:xfrm>
            <a:off x="755650" y="5078413"/>
            <a:ext cx="6024563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idx="10" type="dt"/>
          </p:nvPr>
        </p:nvSpPr>
        <p:spPr>
          <a:xfrm>
            <a:off x="10361613" y="6130925"/>
            <a:ext cx="112236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2"/>
          <p:cNvSpPr txBox="1"/>
          <p:nvPr>
            <p:ph idx="11" type="ftr"/>
          </p:nvPr>
        </p:nvSpPr>
        <p:spPr>
          <a:xfrm>
            <a:off x="2589213" y="6135688"/>
            <a:ext cx="759618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2"/>
          <p:cNvSpPr txBox="1"/>
          <p:nvPr>
            <p:ph idx="12" type="sldNum"/>
          </p:nvPr>
        </p:nvSpPr>
        <p:spPr>
          <a:xfrm>
            <a:off x="531813" y="4529138"/>
            <a:ext cx="755650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/>
          <p:nvPr>
            <p:ph type="title"/>
          </p:nvPr>
        </p:nvSpPr>
        <p:spPr>
          <a:xfrm>
            <a:off x="2589213" y="2514600"/>
            <a:ext cx="8891587" cy="22383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Google Shape;116;p11"/>
          <p:cNvSpPr txBox="1"/>
          <p:nvPr>
            <p:ph idx="1" type="body"/>
          </p:nvPr>
        </p:nvSpPr>
        <p:spPr>
          <a:xfrm rot="5400000">
            <a:off x="3833019" y="-1618456"/>
            <a:ext cx="4502150" cy="109489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Google Shape;117;p11"/>
          <p:cNvSpPr txBox="1"/>
          <p:nvPr>
            <p:ph idx="10" type="dt"/>
          </p:nvPr>
        </p:nvSpPr>
        <p:spPr>
          <a:xfrm>
            <a:off x="10361613" y="6130925"/>
            <a:ext cx="112236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11"/>
          <p:cNvSpPr txBox="1"/>
          <p:nvPr>
            <p:ph idx="11" type="ftr"/>
          </p:nvPr>
        </p:nvSpPr>
        <p:spPr>
          <a:xfrm>
            <a:off x="2589213" y="6135688"/>
            <a:ext cx="759618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11"/>
          <p:cNvSpPr txBox="1"/>
          <p:nvPr>
            <p:ph idx="12" type="sldNum"/>
          </p:nvPr>
        </p:nvSpPr>
        <p:spPr>
          <a:xfrm>
            <a:off x="531813" y="4529138"/>
            <a:ext cx="755650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"/>
          <p:cNvSpPr txBox="1"/>
          <p:nvPr>
            <p:ph type="title"/>
          </p:nvPr>
        </p:nvSpPr>
        <p:spPr>
          <a:xfrm rot="5400000">
            <a:off x="7939088" y="2487613"/>
            <a:ext cx="4502150" cy="27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 rot="5400000">
            <a:off x="2388394" y="-173831"/>
            <a:ext cx="4502150" cy="8059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Google Shape;123;p12"/>
          <p:cNvSpPr txBox="1"/>
          <p:nvPr>
            <p:ph idx="10" type="dt"/>
          </p:nvPr>
        </p:nvSpPr>
        <p:spPr>
          <a:xfrm>
            <a:off x="10361613" y="6130925"/>
            <a:ext cx="112236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2"/>
          <p:cNvSpPr txBox="1"/>
          <p:nvPr>
            <p:ph idx="11" type="ftr"/>
          </p:nvPr>
        </p:nvSpPr>
        <p:spPr>
          <a:xfrm>
            <a:off x="2589213" y="6135688"/>
            <a:ext cx="759618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12"/>
          <p:cNvSpPr txBox="1"/>
          <p:nvPr>
            <p:ph idx="12" type="sldNum"/>
          </p:nvPr>
        </p:nvSpPr>
        <p:spPr>
          <a:xfrm>
            <a:off x="531813" y="4529138"/>
            <a:ext cx="755650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/>
          <p:nvPr>
            <p:ph idx="10" type="dt"/>
          </p:nvPr>
        </p:nvSpPr>
        <p:spPr>
          <a:xfrm>
            <a:off x="10361613" y="6130925"/>
            <a:ext cx="112236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14"/>
          <p:cNvSpPr txBox="1"/>
          <p:nvPr>
            <p:ph idx="11" type="ftr"/>
          </p:nvPr>
        </p:nvSpPr>
        <p:spPr>
          <a:xfrm>
            <a:off x="2589213" y="6135688"/>
            <a:ext cx="759618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14"/>
          <p:cNvSpPr txBox="1"/>
          <p:nvPr>
            <p:ph idx="12" type="sldNum"/>
          </p:nvPr>
        </p:nvSpPr>
        <p:spPr>
          <a:xfrm>
            <a:off x="531813" y="787400"/>
            <a:ext cx="75565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6" name="Google Shape;166;p15"/>
          <p:cNvSpPr txBox="1"/>
          <p:nvPr>
            <p:ph idx="1" type="subTitle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7" name="Google Shape;167;p15"/>
          <p:cNvSpPr txBox="1"/>
          <p:nvPr>
            <p:ph idx="10" type="dt"/>
          </p:nvPr>
        </p:nvSpPr>
        <p:spPr>
          <a:xfrm>
            <a:off x="10361613" y="6130925"/>
            <a:ext cx="112236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15"/>
          <p:cNvSpPr txBox="1"/>
          <p:nvPr>
            <p:ph idx="11" type="ftr"/>
          </p:nvPr>
        </p:nvSpPr>
        <p:spPr>
          <a:xfrm>
            <a:off x="2589213" y="6135688"/>
            <a:ext cx="759618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p15"/>
          <p:cNvSpPr txBox="1"/>
          <p:nvPr>
            <p:ph idx="12" type="sldNum"/>
          </p:nvPr>
        </p:nvSpPr>
        <p:spPr>
          <a:xfrm>
            <a:off x="531813" y="787400"/>
            <a:ext cx="75565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/>
          <p:nvPr>
            <p:ph type="title"/>
          </p:nvPr>
        </p:nvSpPr>
        <p:spPr>
          <a:xfrm>
            <a:off x="2592388" y="623888"/>
            <a:ext cx="8888412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2" name="Google Shape;172;p16"/>
          <p:cNvSpPr txBox="1"/>
          <p:nvPr>
            <p:ph idx="1" type="body"/>
          </p:nvPr>
        </p:nvSpPr>
        <p:spPr>
          <a:xfrm>
            <a:off x="2589213" y="2133600"/>
            <a:ext cx="8891587" cy="37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3" name="Google Shape;173;p16"/>
          <p:cNvSpPr txBox="1"/>
          <p:nvPr>
            <p:ph idx="10" type="dt"/>
          </p:nvPr>
        </p:nvSpPr>
        <p:spPr>
          <a:xfrm>
            <a:off x="10361613" y="6130925"/>
            <a:ext cx="112236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16"/>
          <p:cNvSpPr txBox="1"/>
          <p:nvPr>
            <p:ph idx="11" type="ftr"/>
          </p:nvPr>
        </p:nvSpPr>
        <p:spPr>
          <a:xfrm>
            <a:off x="2589213" y="6135688"/>
            <a:ext cx="759618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16"/>
          <p:cNvSpPr txBox="1"/>
          <p:nvPr>
            <p:ph idx="12" type="sldNum"/>
          </p:nvPr>
        </p:nvSpPr>
        <p:spPr>
          <a:xfrm>
            <a:off x="531813" y="787400"/>
            <a:ext cx="75565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8" name="Google Shape;178;p17"/>
          <p:cNvSpPr txBox="1"/>
          <p:nvPr>
            <p:ph idx="1" type="body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9" name="Google Shape;179;p17"/>
          <p:cNvSpPr txBox="1"/>
          <p:nvPr>
            <p:ph idx="10" type="dt"/>
          </p:nvPr>
        </p:nvSpPr>
        <p:spPr>
          <a:xfrm>
            <a:off x="10361613" y="6130925"/>
            <a:ext cx="112236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17"/>
          <p:cNvSpPr txBox="1"/>
          <p:nvPr>
            <p:ph idx="11" type="ftr"/>
          </p:nvPr>
        </p:nvSpPr>
        <p:spPr>
          <a:xfrm>
            <a:off x="2589213" y="6135688"/>
            <a:ext cx="759618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17"/>
          <p:cNvSpPr txBox="1"/>
          <p:nvPr>
            <p:ph idx="12" type="sldNum"/>
          </p:nvPr>
        </p:nvSpPr>
        <p:spPr>
          <a:xfrm>
            <a:off x="531813" y="787400"/>
            <a:ext cx="75565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/>
          <p:nvPr>
            <p:ph type="title"/>
          </p:nvPr>
        </p:nvSpPr>
        <p:spPr>
          <a:xfrm>
            <a:off x="2592388" y="623888"/>
            <a:ext cx="8888412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4" name="Google Shape;184;p18"/>
          <p:cNvSpPr txBox="1"/>
          <p:nvPr>
            <p:ph idx="1" type="body"/>
          </p:nvPr>
        </p:nvSpPr>
        <p:spPr>
          <a:xfrm>
            <a:off x="2589213" y="2133600"/>
            <a:ext cx="4368800" cy="37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5" name="Google Shape;185;p18"/>
          <p:cNvSpPr txBox="1"/>
          <p:nvPr>
            <p:ph idx="2" type="body"/>
          </p:nvPr>
        </p:nvSpPr>
        <p:spPr>
          <a:xfrm>
            <a:off x="7110413" y="2133600"/>
            <a:ext cx="4370387" cy="37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6" name="Google Shape;186;p18"/>
          <p:cNvSpPr txBox="1"/>
          <p:nvPr>
            <p:ph idx="10" type="dt"/>
          </p:nvPr>
        </p:nvSpPr>
        <p:spPr>
          <a:xfrm>
            <a:off x="10361613" y="6130925"/>
            <a:ext cx="112236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p18"/>
          <p:cNvSpPr txBox="1"/>
          <p:nvPr>
            <p:ph idx="11" type="ftr"/>
          </p:nvPr>
        </p:nvSpPr>
        <p:spPr>
          <a:xfrm>
            <a:off x="2589213" y="6135688"/>
            <a:ext cx="759618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Google Shape;188;p18"/>
          <p:cNvSpPr txBox="1"/>
          <p:nvPr>
            <p:ph idx="12" type="sldNum"/>
          </p:nvPr>
        </p:nvSpPr>
        <p:spPr>
          <a:xfrm>
            <a:off x="531813" y="787400"/>
            <a:ext cx="75565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1" name="Google Shape;191;p19"/>
          <p:cNvSpPr txBox="1"/>
          <p:nvPr>
            <p:ph idx="1" type="body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2" name="Google Shape;192;p19"/>
          <p:cNvSpPr txBox="1"/>
          <p:nvPr>
            <p:ph idx="2" type="body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3" name="Google Shape;193;p19"/>
          <p:cNvSpPr txBox="1"/>
          <p:nvPr>
            <p:ph idx="3" type="body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4" name="Google Shape;194;p19"/>
          <p:cNvSpPr txBox="1"/>
          <p:nvPr>
            <p:ph idx="4" type="body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5" name="Google Shape;195;p19"/>
          <p:cNvSpPr txBox="1"/>
          <p:nvPr>
            <p:ph idx="10" type="dt"/>
          </p:nvPr>
        </p:nvSpPr>
        <p:spPr>
          <a:xfrm>
            <a:off x="10361613" y="6130925"/>
            <a:ext cx="112236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19"/>
          <p:cNvSpPr txBox="1"/>
          <p:nvPr>
            <p:ph idx="11" type="ftr"/>
          </p:nvPr>
        </p:nvSpPr>
        <p:spPr>
          <a:xfrm>
            <a:off x="2589213" y="6135688"/>
            <a:ext cx="759618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19"/>
          <p:cNvSpPr txBox="1"/>
          <p:nvPr>
            <p:ph idx="12" type="sldNum"/>
          </p:nvPr>
        </p:nvSpPr>
        <p:spPr>
          <a:xfrm>
            <a:off x="531813" y="787400"/>
            <a:ext cx="75565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type="title"/>
          </p:nvPr>
        </p:nvSpPr>
        <p:spPr>
          <a:xfrm>
            <a:off x="2592388" y="623888"/>
            <a:ext cx="8888412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0" name="Google Shape;200;p20"/>
          <p:cNvSpPr txBox="1"/>
          <p:nvPr>
            <p:ph idx="10" type="dt"/>
          </p:nvPr>
        </p:nvSpPr>
        <p:spPr>
          <a:xfrm>
            <a:off x="10361613" y="6130925"/>
            <a:ext cx="112236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Google Shape;201;p20"/>
          <p:cNvSpPr txBox="1"/>
          <p:nvPr>
            <p:ph idx="11" type="ftr"/>
          </p:nvPr>
        </p:nvSpPr>
        <p:spPr>
          <a:xfrm>
            <a:off x="2589213" y="6135688"/>
            <a:ext cx="759618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Google Shape;202;p20"/>
          <p:cNvSpPr txBox="1"/>
          <p:nvPr>
            <p:ph idx="12" type="sldNum"/>
          </p:nvPr>
        </p:nvSpPr>
        <p:spPr>
          <a:xfrm>
            <a:off x="531813" y="787400"/>
            <a:ext cx="75565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5" name="Google Shape;205;p21"/>
          <p:cNvSpPr txBox="1"/>
          <p:nvPr>
            <p:ph idx="1" type="body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6" name="Google Shape;206;p21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7" name="Google Shape;207;p21"/>
          <p:cNvSpPr txBox="1"/>
          <p:nvPr>
            <p:ph idx="10" type="dt"/>
          </p:nvPr>
        </p:nvSpPr>
        <p:spPr>
          <a:xfrm>
            <a:off x="10361613" y="6130925"/>
            <a:ext cx="112236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" name="Google Shape;208;p21"/>
          <p:cNvSpPr txBox="1"/>
          <p:nvPr>
            <p:ph idx="11" type="ftr"/>
          </p:nvPr>
        </p:nvSpPr>
        <p:spPr>
          <a:xfrm>
            <a:off x="2589213" y="6135688"/>
            <a:ext cx="759618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" name="Google Shape;209;p21"/>
          <p:cNvSpPr txBox="1"/>
          <p:nvPr>
            <p:ph idx="12" type="sldNum"/>
          </p:nvPr>
        </p:nvSpPr>
        <p:spPr>
          <a:xfrm>
            <a:off x="531813" y="787400"/>
            <a:ext cx="75565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/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Google Shape;63;p3"/>
          <p:cNvSpPr txBox="1"/>
          <p:nvPr>
            <p:ph idx="1" type="subTitle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Google Shape;64;p3"/>
          <p:cNvSpPr txBox="1"/>
          <p:nvPr>
            <p:ph idx="10" type="dt"/>
          </p:nvPr>
        </p:nvSpPr>
        <p:spPr>
          <a:xfrm>
            <a:off x="10361613" y="6130925"/>
            <a:ext cx="112236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3"/>
          <p:cNvSpPr txBox="1"/>
          <p:nvPr>
            <p:ph idx="11" type="ftr"/>
          </p:nvPr>
        </p:nvSpPr>
        <p:spPr>
          <a:xfrm>
            <a:off x="2589213" y="6135688"/>
            <a:ext cx="759618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3"/>
          <p:cNvSpPr txBox="1"/>
          <p:nvPr>
            <p:ph idx="12" type="sldNum"/>
          </p:nvPr>
        </p:nvSpPr>
        <p:spPr>
          <a:xfrm>
            <a:off x="531813" y="4529138"/>
            <a:ext cx="755650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2" name="Google Shape;212;p22"/>
          <p:cNvSpPr/>
          <p:nvPr>
            <p:ph idx="2" type="pic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3" name="Google Shape;213;p22"/>
          <p:cNvSpPr txBox="1"/>
          <p:nvPr>
            <p:ph idx="1" type="body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4" name="Google Shape;214;p22"/>
          <p:cNvSpPr txBox="1"/>
          <p:nvPr>
            <p:ph idx="10" type="dt"/>
          </p:nvPr>
        </p:nvSpPr>
        <p:spPr>
          <a:xfrm>
            <a:off x="10361613" y="6130925"/>
            <a:ext cx="112236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Google Shape;215;p22"/>
          <p:cNvSpPr txBox="1"/>
          <p:nvPr>
            <p:ph idx="11" type="ftr"/>
          </p:nvPr>
        </p:nvSpPr>
        <p:spPr>
          <a:xfrm>
            <a:off x="2589213" y="6135688"/>
            <a:ext cx="759618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Google Shape;216;p22"/>
          <p:cNvSpPr txBox="1"/>
          <p:nvPr>
            <p:ph idx="12" type="sldNum"/>
          </p:nvPr>
        </p:nvSpPr>
        <p:spPr>
          <a:xfrm>
            <a:off x="531813" y="787400"/>
            <a:ext cx="75565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>
            <p:ph type="title"/>
          </p:nvPr>
        </p:nvSpPr>
        <p:spPr>
          <a:xfrm>
            <a:off x="2592388" y="623888"/>
            <a:ext cx="8888412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9" name="Google Shape;219;p23"/>
          <p:cNvSpPr txBox="1"/>
          <p:nvPr>
            <p:ph idx="1" type="body"/>
          </p:nvPr>
        </p:nvSpPr>
        <p:spPr>
          <a:xfrm rot="5400000">
            <a:off x="5158581" y="-435769"/>
            <a:ext cx="3752850" cy="8891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0" name="Google Shape;220;p23"/>
          <p:cNvSpPr txBox="1"/>
          <p:nvPr>
            <p:ph idx="10" type="dt"/>
          </p:nvPr>
        </p:nvSpPr>
        <p:spPr>
          <a:xfrm>
            <a:off x="10361613" y="6130925"/>
            <a:ext cx="112236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" name="Google Shape;221;p23"/>
          <p:cNvSpPr txBox="1"/>
          <p:nvPr>
            <p:ph idx="11" type="ftr"/>
          </p:nvPr>
        </p:nvSpPr>
        <p:spPr>
          <a:xfrm>
            <a:off x="2589213" y="6135688"/>
            <a:ext cx="759618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2" name="Google Shape;222;p23"/>
          <p:cNvSpPr txBox="1"/>
          <p:nvPr>
            <p:ph idx="12" type="sldNum"/>
          </p:nvPr>
        </p:nvSpPr>
        <p:spPr>
          <a:xfrm>
            <a:off x="531813" y="787400"/>
            <a:ext cx="75565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type="title"/>
          </p:nvPr>
        </p:nvSpPr>
        <p:spPr>
          <a:xfrm rot="5400000">
            <a:off x="7738269" y="2143919"/>
            <a:ext cx="5262562" cy="2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5" name="Google Shape;225;p24"/>
          <p:cNvSpPr txBox="1"/>
          <p:nvPr>
            <p:ph idx="1" type="body"/>
          </p:nvPr>
        </p:nvSpPr>
        <p:spPr>
          <a:xfrm rot="5400000">
            <a:off x="3216275" y="-3175"/>
            <a:ext cx="5262562" cy="6516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6" name="Google Shape;226;p24"/>
          <p:cNvSpPr txBox="1"/>
          <p:nvPr>
            <p:ph idx="10" type="dt"/>
          </p:nvPr>
        </p:nvSpPr>
        <p:spPr>
          <a:xfrm>
            <a:off x="10361613" y="6130925"/>
            <a:ext cx="112236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7" name="Google Shape;227;p24"/>
          <p:cNvSpPr txBox="1"/>
          <p:nvPr>
            <p:ph idx="11" type="ftr"/>
          </p:nvPr>
        </p:nvSpPr>
        <p:spPr>
          <a:xfrm>
            <a:off x="2589213" y="6135688"/>
            <a:ext cx="759618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" name="Google Shape;228;p24"/>
          <p:cNvSpPr txBox="1"/>
          <p:nvPr>
            <p:ph idx="12" type="sldNum"/>
          </p:nvPr>
        </p:nvSpPr>
        <p:spPr>
          <a:xfrm>
            <a:off x="531813" y="787400"/>
            <a:ext cx="75565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>
            <p:ph type="title"/>
          </p:nvPr>
        </p:nvSpPr>
        <p:spPr>
          <a:xfrm>
            <a:off x="2589213" y="2514600"/>
            <a:ext cx="8891587" cy="22383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Google Shape;69;p4"/>
          <p:cNvSpPr txBox="1"/>
          <p:nvPr>
            <p:ph idx="1" type="body"/>
          </p:nvPr>
        </p:nvSpPr>
        <p:spPr>
          <a:xfrm>
            <a:off x="609600" y="1604963"/>
            <a:ext cx="10948988" cy="4502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4"/>
          <p:cNvSpPr txBox="1"/>
          <p:nvPr>
            <p:ph idx="10" type="dt"/>
          </p:nvPr>
        </p:nvSpPr>
        <p:spPr>
          <a:xfrm>
            <a:off x="10361613" y="6130925"/>
            <a:ext cx="112236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4"/>
          <p:cNvSpPr txBox="1"/>
          <p:nvPr>
            <p:ph idx="11" type="ftr"/>
          </p:nvPr>
        </p:nvSpPr>
        <p:spPr>
          <a:xfrm>
            <a:off x="2589213" y="6135688"/>
            <a:ext cx="759618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4"/>
          <p:cNvSpPr txBox="1"/>
          <p:nvPr>
            <p:ph idx="12" type="sldNum"/>
          </p:nvPr>
        </p:nvSpPr>
        <p:spPr>
          <a:xfrm>
            <a:off x="531813" y="4529138"/>
            <a:ext cx="755650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Google Shape;75;p5"/>
          <p:cNvSpPr txBox="1"/>
          <p:nvPr>
            <p:ph idx="1" type="body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Google Shape;76;p5"/>
          <p:cNvSpPr txBox="1"/>
          <p:nvPr>
            <p:ph idx="10" type="dt"/>
          </p:nvPr>
        </p:nvSpPr>
        <p:spPr>
          <a:xfrm>
            <a:off x="10361613" y="6130925"/>
            <a:ext cx="112236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5"/>
          <p:cNvSpPr txBox="1"/>
          <p:nvPr>
            <p:ph idx="11" type="ftr"/>
          </p:nvPr>
        </p:nvSpPr>
        <p:spPr>
          <a:xfrm>
            <a:off x="2589213" y="6135688"/>
            <a:ext cx="759618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idx="12" type="sldNum"/>
          </p:nvPr>
        </p:nvSpPr>
        <p:spPr>
          <a:xfrm>
            <a:off x="531813" y="4529138"/>
            <a:ext cx="755650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/>
          <p:nvPr>
            <p:ph type="title"/>
          </p:nvPr>
        </p:nvSpPr>
        <p:spPr>
          <a:xfrm>
            <a:off x="2589213" y="2514600"/>
            <a:ext cx="8891587" cy="22383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6"/>
          <p:cNvSpPr txBox="1"/>
          <p:nvPr>
            <p:ph idx="1" type="body"/>
          </p:nvPr>
        </p:nvSpPr>
        <p:spPr>
          <a:xfrm>
            <a:off x="609600" y="1604963"/>
            <a:ext cx="5397500" cy="4502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Google Shape;82;p6"/>
          <p:cNvSpPr txBox="1"/>
          <p:nvPr>
            <p:ph idx="2" type="body"/>
          </p:nvPr>
        </p:nvSpPr>
        <p:spPr>
          <a:xfrm>
            <a:off x="6159500" y="1604963"/>
            <a:ext cx="5399088" cy="4502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Google Shape;83;p6"/>
          <p:cNvSpPr txBox="1"/>
          <p:nvPr>
            <p:ph idx="10" type="dt"/>
          </p:nvPr>
        </p:nvSpPr>
        <p:spPr>
          <a:xfrm>
            <a:off x="10361613" y="6130925"/>
            <a:ext cx="112236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6"/>
          <p:cNvSpPr txBox="1"/>
          <p:nvPr>
            <p:ph idx="11" type="ftr"/>
          </p:nvPr>
        </p:nvSpPr>
        <p:spPr>
          <a:xfrm>
            <a:off x="2589213" y="6135688"/>
            <a:ext cx="759618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6"/>
          <p:cNvSpPr txBox="1"/>
          <p:nvPr>
            <p:ph idx="12" type="sldNum"/>
          </p:nvPr>
        </p:nvSpPr>
        <p:spPr>
          <a:xfrm>
            <a:off x="531813" y="4529138"/>
            <a:ext cx="755650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 txBox="1"/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Google Shape;88;p7"/>
          <p:cNvSpPr txBox="1"/>
          <p:nvPr>
            <p:ph idx="1" type="body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Google Shape;89;p7"/>
          <p:cNvSpPr txBox="1"/>
          <p:nvPr>
            <p:ph idx="2" type="body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Google Shape;90;p7"/>
          <p:cNvSpPr txBox="1"/>
          <p:nvPr>
            <p:ph idx="3" type="body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Google Shape;91;p7"/>
          <p:cNvSpPr txBox="1"/>
          <p:nvPr>
            <p:ph idx="4" type="body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Google Shape;92;p7"/>
          <p:cNvSpPr txBox="1"/>
          <p:nvPr>
            <p:ph idx="10" type="dt"/>
          </p:nvPr>
        </p:nvSpPr>
        <p:spPr>
          <a:xfrm>
            <a:off x="10361613" y="6130925"/>
            <a:ext cx="112236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7"/>
          <p:cNvSpPr txBox="1"/>
          <p:nvPr>
            <p:ph idx="11" type="ftr"/>
          </p:nvPr>
        </p:nvSpPr>
        <p:spPr>
          <a:xfrm>
            <a:off x="2589213" y="6135688"/>
            <a:ext cx="759618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7"/>
          <p:cNvSpPr txBox="1"/>
          <p:nvPr>
            <p:ph idx="12" type="sldNum"/>
          </p:nvPr>
        </p:nvSpPr>
        <p:spPr>
          <a:xfrm>
            <a:off x="531813" y="4529138"/>
            <a:ext cx="755650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>
            <p:ph type="title"/>
          </p:nvPr>
        </p:nvSpPr>
        <p:spPr>
          <a:xfrm>
            <a:off x="2589213" y="2514600"/>
            <a:ext cx="8891587" cy="22383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Google Shape;97;p8"/>
          <p:cNvSpPr txBox="1"/>
          <p:nvPr>
            <p:ph idx="10" type="dt"/>
          </p:nvPr>
        </p:nvSpPr>
        <p:spPr>
          <a:xfrm>
            <a:off x="10361613" y="6130925"/>
            <a:ext cx="112236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8"/>
          <p:cNvSpPr txBox="1"/>
          <p:nvPr>
            <p:ph idx="11" type="ftr"/>
          </p:nvPr>
        </p:nvSpPr>
        <p:spPr>
          <a:xfrm>
            <a:off x="2589213" y="6135688"/>
            <a:ext cx="759618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8"/>
          <p:cNvSpPr txBox="1"/>
          <p:nvPr>
            <p:ph idx="12" type="sldNum"/>
          </p:nvPr>
        </p:nvSpPr>
        <p:spPr>
          <a:xfrm>
            <a:off x="531813" y="4529138"/>
            <a:ext cx="755650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2" name="Google Shape;102;p9"/>
          <p:cNvSpPr txBox="1"/>
          <p:nvPr>
            <p:ph idx="1" type="body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Google Shape;103;p9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" name="Google Shape;104;p9"/>
          <p:cNvSpPr txBox="1"/>
          <p:nvPr>
            <p:ph idx="10" type="dt"/>
          </p:nvPr>
        </p:nvSpPr>
        <p:spPr>
          <a:xfrm>
            <a:off x="10361613" y="6130925"/>
            <a:ext cx="112236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9"/>
          <p:cNvSpPr txBox="1"/>
          <p:nvPr>
            <p:ph idx="11" type="ftr"/>
          </p:nvPr>
        </p:nvSpPr>
        <p:spPr>
          <a:xfrm>
            <a:off x="2589213" y="6135688"/>
            <a:ext cx="759618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9"/>
          <p:cNvSpPr txBox="1"/>
          <p:nvPr>
            <p:ph idx="12" type="sldNum"/>
          </p:nvPr>
        </p:nvSpPr>
        <p:spPr>
          <a:xfrm>
            <a:off x="531813" y="4529138"/>
            <a:ext cx="755650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/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Google Shape;109;p10"/>
          <p:cNvSpPr/>
          <p:nvPr>
            <p:ph idx="2" type="pic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Google Shape;110;p10"/>
          <p:cNvSpPr txBox="1"/>
          <p:nvPr>
            <p:ph idx="1" type="body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Google Shape;111;p10"/>
          <p:cNvSpPr txBox="1"/>
          <p:nvPr>
            <p:ph idx="10" type="dt"/>
          </p:nvPr>
        </p:nvSpPr>
        <p:spPr>
          <a:xfrm>
            <a:off x="10361613" y="6130925"/>
            <a:ext cx="112236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10"/>
          <p:cNvSpPr txBox="1"/>
          <p:nvPr>
            <p:ph idx="11" type="ftr"/>
          </p:nvPr>
        </p:nvSpPr>
        <p:spPr>
          <a:xfrm>
            <a:off x="2589213" y="6135688"/>
            <a:ext cx="759618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0"/>
          <p:cNvSpPr txBox="1"/>
          <p:nvPr>
            <p:ph idx="12" type="sldNum"/>
          </p:nvPr>
        </p:nvSpPr>
        <p:spPr>
          <a:xfrm>
            <a:off x="531813" y="4529138"/>
            <a:ext cx="755650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1"/>
          <p:cNvGrpSpPr/>
          <p:nvPr/>
        </p:nvGrpSpPr>
        <p:grpSpPr>
          <a:xfrm>
            <a:off x="0" y="228600"/>
            <a:ext cx="2827338" cy="6615113"/>
            <a:chOff x="0" y="144"/>
            <a:chExt cx="1781" cy="4167"/>
          </a:xfrm>
        </p:grpSpPr>
        <p:sp>
          <p:nvSpPr>
            <p:cNvPr id="25" name="Google Shape;25;p1"/>
            <p:cNvSpPr/>
            <p:nvPr/>
          </p:nvSpPr>
          <p:spPr>
            <a:xfrm>
              <a:off x="0" y="1622"/>
              <a:ext cx="48" cy="379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81" y="1988"/>
              <a:ext cx="392" cy="1448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08" y="3431"/>
              <a:ext cx="369" cy="879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605" y="4097"/>
              <a:ext cx="93" cy="214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63" y="2016"/>
              <a:ext cx="502" cy="2082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4" y="144"/>
              <a:ext cx="52" cy="1829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49" y="1855"/>
              <a:ext cx="34" cy="296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485" y="3451"/>
              <a:ext cx="105" cy="630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488" y="881"/>
              <a:ext cx="1293" cy="2535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581" y="4113"/>
              <a:ext cx="87" cy="197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485" y="3376"/>
              <a:ext cx="8" cy="124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535" y="3934"/>
              <a:ext cx="135" cy="377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" name="Google Shape;37;p1"/>
          <p:cNvGrpSpPr/>
          <p:nvPr/>
        </p:nvGrpSpPr>
        <p:grpSpPr>
          <a:xfrm>
            <a:off x="26988" y="0"/>
            <a:ext cx="2332037" cy="6829425"/>
            <a:chOff x="17" y="0"/>
            <a:chExt cx="1469" cy="4302"/>
          </a:xfrm>
        </p:grpSpPr>
        <p:sp>
          <p:nvSpPr>
            <p:cNvPr id="38" name="Google Shape;38;p1"/>
            <p:cNvSpPr/>
            <p:nvPr/>
          </p:nvSpPr>
          <p:spPr>
            <a:xfrm>
              <a:off x="17" y="0"/>
              <a:ext cx="296" cy="2757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347" y="2719"/>
              <a:ext cx="251" cy="981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634" y="3693"/>
              <a:ext cx="256" cy="609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329" y="2749"/>
              <a:ext cx="332" cy="139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95" y="812"/>
              <a:ext cx="95" cy="1892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700" y="4139"/>
              <a:ext cx="69" cy="162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317" y="2587"/>
              <a:ext cx="37" cy="307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613" y="1982"/>
              <a:ext cx="873" cy="1696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676" y="4158"/>
              <a:ext cx="61" cy="144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613" y="3715"/>
              <a:ext cx="72" cy="41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613" y="3636"/>
              <a:ext cx="9" cy="128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634" y="3983"/>
              <a:ext cx="117" cy="319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1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 txBox="1"/>
          <p:nvPr>
            <p:ph type="title"/>
          </p:nvPr>
        </p:nvSpPr>
        <p:spPr>
          <a:xfrm>
            <a:off x="2589213" y="2514600"/>
            <a:ext cx="8891587" cy="22383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Google Shape;52;p1"/>
          <p:cNvSpPr txBox="1"/>
          <p:nvPr>
            <p:ph idx="10" type="dt"/>
          </p:nvPr>
        </p:nvSpPr>
        <p:spPr>
          <a:xfrm>
            <a:off x="10361613" y="6130925"/>
            <a:ext cx="112236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"/>
          <p:cNvSpPr txBox="1"/>
          <p:nvPr>
            <p:ph idx="11" type="ftr"/>
          </p:nvPr>
        </p:nvSpPr>
        <p:spPr>
          <a:xfrm>
            <a:off x="2589213" y="6135688"/>
            <a:ext cx="759618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"/>
          <p:cNvSpPr/>
          <p:nvPr/>
        </p:nvSpPr>
        <p:spPr>
          <a:xfrm>
            <a:off x="0" y="4324350"/>
            <a:ext cx="1744663" cy="777875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>
            <p:ph idx="12" type="sldNum"/>
          </p:nvPr>
        </p:nvSpPr>
        <p:spPr>
          <a:xfrm>
            <a:off x="531813" y="4529138"/>
            <a:ext cx="755650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56" name="Google Shape;56;p1"/>
          <p:cNvSpPr txBox="1"/>
          <p:nvPr>
            <p:ph idx="1" type="body"/>
          </p:nvPr>
        </p:nvSpPr>
        <p:spPr>
          <a:xfrm>
            <a:off x="609600" y="1604963"/>
            <a:ext cx="10948988" cy="4502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3"/>
          <p:cNvGrpSpPr/>
          <p:nvPr/>
        </p:nvGrpSpPr>
        <p:grpSpPr>
          <a:xfrm>
            <a:off x="0" y="228600"/>
            <a:ext cx="2827338" cy="6615113"/>
            <a:chOff x="0" y="144"/>
            <a:chExt cx="1781" cy="4167"/>
          </a:xfrm>
        </p:grpSpPr>
        <p:sp>
          <p:nvSpPr>
            <p:cNvPr id="128" name="Google Shape;128;p13"/>
            <p:cNvSpPr/>
            <p:nvPr/>
          </p:nvSpPr>
          <p:spPr>
            <a:xfrm>
              <a:off x="0" y="1622"/>
              <a:ext cx="48" cy="379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81" y="1988"/>
              <a:ext cx="392" cy="1448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508" y="3431"/>
              <a:ext cx="369" cy="879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605" y="4097"/>
              <a:ext cx="93" cy="214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63" y="2016"/>
              <a:ext cx="502" cy="2082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14" y="144"/>
              <a:ext cx="52" cy="1829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49" y="1855"/>
              <a:ext cx="34" cy="296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485" y="3451"/>
              <a:ext cx="105" cy="630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" y="881"/>
              <a:ext cx="1293" cy="2535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81" y="4113"/>
              <a:ext cx="87" cy="197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485" y="3376"/>
              <a:ext cx="8" cy="124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35" y="3934"/>
              <a:ext cx="135" cy="377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13"/>
          <p:cNvGrpSpPr/>
          <p:nvPr/>
        </p:nvGrpSpPr>
        <p:grpSpPr>
          <a:xfrm>
            <a:off x="26988" y="0"/>
            <a:ext cx="2332037" cy="6829425"/>
            <a:chOff x="17" y="0"/>
            <a:chExt cx="1469" cy="4302"/>
          </a:xfrm>
        </p:grpSpPr>
        <p:sp>
          <p:nvSpPr>
            <p:cNvPr id="141" name="Google Shape;141;p13"/>
            <p:cNvSpPr/>
            <p:nvPr/>
          </p:nvSpPr>
          <p:spPr>
            <a:xfrm>
              <a:off x="17" y="0"/>
              <a:ext cx="296" cy="2757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347" y="2719"/>
              <a:ext cx="251" cy="981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634" y="3693"/>
              <a:ext cx="256" cy="609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329" y="2749"/>
              <a:ext cx="332" cy="139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295" y="812"/>
              <a:ext cx="95" cy="1892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700" y="4139"/>
              <a:ext cx="69" cy="162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317" y="2587"/>
              <a:ext cx="37" cy="307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613" y="1982"/>
              <a:ext cx="873" cy="1696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676" y="4158"/>
              <a:ext cx="61" cy="144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613" y="3715"/>
              <a:ext cx="72" cy="41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613" y="3636"/>
              <a:ext cx="9" cy="128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634" y="3983"/>
              <a:ext cx="117" cy="319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13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3"/>
          <p:cNvSpPr txBox="1"/>
          <p:nvPr>
            <p:ph type="title"/>
          </p:nvPr>
        </p:nvSpPr>
        <p:spPr>
          <a:xfrm>
            <a:off x="2592388" y="623888"/>
            <a:ext cx="8888412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5" name="Google Shape;155;p13"/>
          <p:cNvSpPr txBox="1"/>
          <p:nvPr>
            <p:ph idx="1" type="body"/>
          </p:nvPr>
        </p:nvSpPr>
        <p:spPr>
          <a:xfrm>
            <a:off x="2589213" y="2133600"/>
            <a:ext cx="8891587" cy="37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6" name="Google Shape;156;p13"/>
          <p:cNvSpPr txBox="1"/>
          <p:nvPr>
            <p:ph idx="10" type="dt"/>
          </p:nvPr>
        </p:nvSpPr>
        <p:spPr>
          <a:xfrm>
            <a:off x="10361613" y="6130925"/>
            <a:ext cx="112236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13"/>
          <p:cNvSpPr txBox="1"/>
          <p:nvPr>
            <p:ph idx="11" type="ftr"/>
          </p:nvPr>
        </p:nvSpPr>
        <p:spPr>
          <a:xfrm>
            <a:off x="2589213" y="6135688"/>
            <a:ext cx="759618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13"/>
          <p:cNvSpPr/>
          <p:nvPr/>
        </p:nvSpPr>
        <p:spPr>
          <a:xfrm flipH="1" rot="10800000">
            <a:off x="-4763" y="712788"/>
            <a:ext cx="1589088" cy="506412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3"/>
          <p:cNvSpPr txBox="1"/>
          <p:nvPr>
            <p:ph idx="12" type="sldNum"/>
          </p:nvPr>
        </p:nvSpPr>
        <p:spPr>
          <a:xfrm>
            <a:off x="531813" y="787400"/>
            <a:ext cx="75565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/>
          <p:nvPr/>
        </p:nvSpPr>
        <p:spPr>
          <a:xfrm>
            <a:off x="2453456" y="952498"/>
            <a:ext cx="8915400" cy="2262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Organización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5"/>
          <p:cNvSpPr txBox="1"/>
          <p:nvPr/>
        </p:nvSpPr>
        <p:spPr>
          <a:xfrm>
            <a:off x="431800" y="4535488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p25"/>
          <p:cNvSpPr txBox="1"/>
          <p:nvPr/>
        </p:nvSpPr>
        <p:spPr>
          <a:xfrm>
            <a:off x="2453456" y="2714620"/>
            <a:ext cx="8915400" cy="371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s-AR" sz="3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Árboles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4"/>
          <p:cNvSpPr txBox="1"/>
          <p:nvPr/>
        </p:nvSpPr>
        <p:spPr>
          <a:xfrm>
            <a:off x="1810515" y="611188"/>
            <a:ext cx="7929618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b="0" i="0" lang="es-AR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 – Árbol B de orden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34"/>
          <p:cNvSpPr txBox="1"/>
          <p:nvPr/>
        </p:nvSpPr>
        <p:spPr>
          <a:xfrm>
            <a:off x="2589213" y="6335713"/>
            <a:ext cx="7620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644" name="Google Shape;644;p34"/>
          <p:cNvGrpSpPr/>
          <p:nvPr/>
        </p:nvGrpSpPr>
        <p:grpSpPr>
          <a:xfrm>
            <a:off x="3445892" y="4268268"/>
            <a:ext cx="2365150" cy="691688"/>
            <a:chOff x="3445892" y="4268268"/>
            <a:chExt cx="2365150" cy="691688"/>
          </a:xfrm>
        </p:grpSpPr>
        <p:grpSp>
          <p:nvGrpSpPr>
            <p:cNvPr id="645" name="Google Shape;645;p34"/>
            <p:cNvGrpSpPr/>
            <p:nvPr/>
          </p:nvGrpSpPr>
          <p:grpSpPr>
            <a:xfrm>
              <a:off x="3445892" y="4268268"/>
              <a:ext cx="2365150" cy="691688"/>
              <a:chOff x="4025092" y="2786058"/>
              <a:chExt cx="3240000" cy="720000"/>
            </a:xfrm>
          </p:grpSpPr>
          <p:sp>
            <p:nvSpPr>
              <p:cNvPr id="646" name="Google Shape;646;p34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47" name="Google Shape;647;p34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8" name="Google Shape;648;p34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649" name="Google Shape;649;p34"/>
            <p:cNvSpPr txBox="1"/>
            <p:nvPr/>
          </p:nvSpPr>
          <p:spPr>
            <a:xfrm>
              <a:off x="3517330" y="4336897"/>
              <a:ext cx="2143140" cy="599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75  80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0" name="Google Shape;650;p34"/>
          <p:cNvSpPr txBox="1"/>
          <p:nvPr/>
        </p:nvSpPr>
        <p:spPr>
          <a:xfrm>
            <a:off x="1453324" y="5715016"/>
            <a:ext cx="1428760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1" name="Google Shape;651;p34"/>
          <p:cNvGrpSpPr/>
          <p:nvPr/>
        </p:nvGrpSpPr>
        <p:grpSpPr>
          <a:xfrm>
            <a:off x="6303412" y="4269401"/>
            <a:ext cx="2365150" cy="691688"/>
            <a:chOff x="6303412" y="4269401"/>
            <a:chExt cx="2365150" cy="691688"/>
          </a:xfrm>
        </p:grpSpPr>
        <p:grpSp>
          <p:nvGrpSpPr>
            <p:cNvPr id="652" name="Google Shape;652;p34"/>
            <p:cNvGrpSpPr/>
            <p:nvPr/>
          </p:nvGrpSpPr>
          <p:grpSpPr>
            <a:xfrm>
              <a:off x="6303412" y="4269401"/>
              <a:ext cx="2365150" cy="691688"/>
              <a:chOff x="4025092" y="2786058"/>
              <a:chExt cx="3240000" cy="720000"/>
            </a:xfrm>
          </p:grpSpPr>
          <p:sp>
            <p:nvSpPr>
              <p:cNvPr id="653" name="Google Shape;653;p34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54" name="Google Shape;654;p34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5" name="Google Shape;655;p34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656" name="Google Shape;656;p34"/>
            <p:cNvSpPr txBox="1"/>
            <p:nvPr/>
          </p:nvSpPr>
          <p:spPr>
            <a:xfrm>
              <a:off x="6374850" y="4338030"/>
              <a:ext cx="793514" cy="599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91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7" name="Google Shape;657;p34"/>
          <p:cNvGrpSpPr/>
          <p:nvPr/>
        </p:nvGrpSpPr>
        <p:grpSpPr>
          <a:xfrm>
            <a:off x="4628467" y="3000401"/>
            <a:ext cx="2857520" cy="1269000"/>
            <a:chOff x="4628467" y="3000401"/>
            <a:chExt cx="2857520" cy="1269000"/>
          </a:xfrm>
        </p:grpSpPr>
        <p:cxnSp>
          <p:nvCxnSpPr>
            <p:cNvPr id="658" name="Google Shape;658;p34"/>
            <p:cNvCxnSpPr>
              <a:endCxn id="646" idx="0"/>
            </p:cNvCxnSpPr>
            <p:nvPr/>
          </p:nvCxnSpPr>
          <p:spPr>
            <a:xfrm flipH="1">
              <a:off x="4628467" y="3001068"/>
              <a:ext cx="826200" cy="126720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9" name="Google Shape;659;p34"/>
            <p:cNvCxnSpPr>
              <a:endCxn id="653" idx="0"/>
            </p:cNvCxnSpPr>
            <p:nvPr/>
          </p:nvCxnSpPr>
          <p:spPr>
            <a:xfrm>
              <a:off x="6525387" y="3000401"/>
              <a:ext cx="960600" cy="126900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60" name="Google Shape;660;p34"/>
          <p:cNvGrpSpPr/>
          <p:nvPr/>
        </p:nvGrpSpPr>
        <p:grpSpPr>
          <a:xfrm>
            <a:off x="810382" y="1857364"/>
            <a:ext cx="10864931" cy="3103725"/>
            <a:chOff x="810382" y="1857364"/>
            <a:chExt cx="10864931" cy="3103725"/>
          </a:xfrm>
        </p:grpSpPr>
        <p:sp>
          <p:nvSpPr>
            <p:cNvPr id="661" name="Google Shape;661;p34"/>
            <p:cNvSpPr txBox="1"/>
            <p:nvPr/>
          </p:nvSpPr>
          <p:spPr>
            <a:xfrm>
              <a:off x="3445892" y="3856495"/>
              <a:ext cx="260743" cy="3934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2" name="Google Shape;662;p34"/>
            <p:cNvSpPr txBox="1"/>
            <p:nvPr/>
          </p:nvSpPr>
          <p:spPr>
            <a:xfrm>
              <a:off x="6303412" y="3857628"/>
              <a:ext cx="260743" cy="3934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4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663" name="Google Shape;663;p34"/>
            <p:cNvGrpSpPr/>
            <p:nvPr/>
          </p:nvGrpSpPr>
          <p:grpSpPr>
            <a:xfrm>
              <a:off x="810382" y="1857364"/>
              <a:ext cx="10864931" cy="3103725"/>
              <a:chOff x="810382" y="1857364"/>
              <a:chExt cx="10864931" cy="3103725"/>
            </a:xfrm>
          </p:grpSpPr>
          <p:grpSp>
            <p:nvGrpSpPr>
              <p:cNvPr id="664" name="Google Shape;664;p34"/>
              <p:cNvGrpSpPr/>
              <p:nvPr/>
            </p:nvGrpSpPr>
            <p:grpSpPr>
              <a:xfrm>
                <a:off x="4382282" y="1857364"/>
                <a:ext cx="3240000" cy="1148628"/>
                <a:chOff x="4382282" y="1857364"/>
                <a:chExt cx="3240000" cy="1148628"/>
              </a:xfrm>
            </p:grpSpPr>
            <p:sp>
              <p:nvSpPr>
                <p:cNvPr id="665" name="Google Shape;665;p34"/>
                <p:cNvSpPr txBox="1"/>
                <p:nvPr/>
              </p:nvSpPr>
              <p:spPr>
                <a:xfrm>
                  <a:off x="4382282" y="1857364"/>
                  <a:ext cx="357190" cy="4095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b="0" i="0" lang="es-AR" sz="24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2</a:t>
                  </a:r>
                  <a:endParaRPr b="0" i="0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grpSp>
              <p:nvGrpSpPr>
                <p:cNvPr id="666" name="Google Shape;666;p34"/>
                <p:cNvGrpSpPr/>
                <p:nvPr/>
              </p:nvGrpSpPr>
              <p:grpSpPr>
                <a:xfrm>
                  <a:off x="4382282" y="2285992"/>
                  <a:ext cx="3240000" cy="720000"/>
                  <a:chOff x="4668034" y="5500702"/>
                  <a:chExt cx="3240000" cy="720000"/>
                </a:xfrm>
              </p:grpSpPr>
              <p:grpSp>
                <p:nvGrpSpPr>
                  <p:cNvPr id="667" name="Google Shape;667;p34"/>
                  <p:cNvGrpSpPr/>
                  <p:nvPr/>
                </p:nvGrpSpPr>
                <p:grpSpPr>
                  <a:xfrm>
                    <a:off x="4668034" y="5500702"/>
                    <a:ext cx="3240000" cy="720000"/>
                    <a:chOff x="4025092" y="2786058"/>
                    <a:chExt cx="3240000" cy="720000"/>
                  </a:xfrm>
                </p:grpSpPr>
                <p:sp>
                  <p:nvSpPr>
                    <p:cNvPr id="668" name="Google Shape;668;p34"/>
                    <p:cNvSpPr/>
                    <p:nvPr/>
                  </p:nvSpPr>
                  <p:spPr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669" name="Google Shape;669;p34"/>
                    <p:cNvCxnSpPr/>
                    <p:nvPr/>
                  </p:nvCxnSpPr>
                  <p:spPr>
                    <a:xfrm rot="5400000">
                      <a:off x="474026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670" name="Google Shape;670;p34"/>
                    <p:cNvCxnSpPr/>
                    <p:nvPr/>
                  </p:nvCxnSpPr>
                  <p:spPr>
                    <a:xfrm rot="5400000">
                      <a:off x="581183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671" name="Google Shape;671;p34"/>
                  <p:cNvSpPr txBox="1"/>
                  <p:nvPr/>
                </p:nvSpPr>
                <p:spPr>
                  <a:xfrm>
                    <a:off x="4810910" y="5591195"/>
                    <a:ext cx="3000396" cy="623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3600"/>
                      <a:buFont typeface="Times New Roman"/>
                      <a:buNone/>
                    </a:pPr>
                    <a:r>
                      <a:rPr b="0" i="0" lang="es-AR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 67    88    96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672" name="Google Shape;672;p34"/>
              <p:cNvGrpSpPr/>
              <p:nvPr/>
            </p:nvGrpSpPr>
            <p:grpSpPr>
              <a:xfrm>
                <a:off x="7596992" y="3000372"/>
                <a:ext cx="4078320" cy="1960717"/>
                <a:chOff x="7596992" y="3000372"/>
                <a:chExt cx="4078320" cy="1960717"/>
              </a:xfrm>
            </p:grpSpPr>
            <p:cxnSp>
              <p:nvCxnSpPr>
                <p:cNvPr id="673" name="Google Shape;673;p34"/>
                <p:cNvCxnSpPr/>
                <p:nvPr/>
              </p:nvCxnSpPr>
              <p:spPr>
                <a:xfrm>
                  <a:off x="7596992" y="3000372"/>
                  <a:ext cx="1714512" cy="1285884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grpSp>
              <p:nvGrpSpPr>
                <p:cNvPr id="674" name="Google Shape;674;p34"/>
                <p:cNvGrpSpPr/>
                <p:nvPr/>
              </p:nvGrpSpPr>
              <p:grpSpPr>
                <a:xfrm>
                  <a:off x="9240066" y="3857628"/>
                  <a:ext cx="2435246" cy="1103461"/>
                  <a:chOff x="6786590" y="3643314"/>
                  <a:chExt cx="3336022" cy="1148628"/>
                </a:xfrm>
              </p:grpSpPr>
              <p:grpSp>
                <p:nvGrpSpPr>
                  <p:cNvPr id="675" name="Google Shape;675;p34"/>
                  <p:cNvGrpSpPr/>
                  <p:nvPr/>
                </p:nvGrpSpPr>
                <p:grpSpPr>
                  <a:xfrm>
                    <a:off x="6882612" y="4071942"/>
                    <a:ext cx="3240000" cy="720000"/>
                    <a:chOff x="4025092" y="2786058"/>
                    <a:chExt cx="3240000" cy="720000"/>
                  </a:xfrm>
                </p:grpSpPr>
                <p:sp>
                  <p:nvSpPr>
                    <p:cNvPr id="676" name="Google Shape;676;p34"/>
                    <p:cNvSpPr/>
                    <p:nvPr/>
                  </p:nvSpPr>
                  <p:spPr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677" name="Google Shape;677;p34"/>
                    <p:cNvCxnSpPr/>
                    <p:nvPr/>
                  </p:nvCxnSpPr>
                  <p:spPr>
                    <a:xfrm rot="5400000">
                      <a:off x="474026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678" name="Google Shape;678;p34"/>
                    <p:cNvCxnSpPr/>
                    <p:nvPr/>
                  </p:nvCxnSpPr>
                  <p:spPr>
                    <a:xfrm rot="5400000">
                      <a:off x="581183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679" name="Google Shape;679;p34"/>
                  <p:cNvSpPr txBox="1"/>
                  <p:nvPr/>
                </p:nvSpPr>
                <p:spPr>
                  <a:xfrm>
                    <a:off x="6882612" y="3643314"/>
                    <a:ext cx="357190" cy="4095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imes New Roman"/>
                      <a:buNone/>
                    </a:pPr>
                    <a:r>
                      <a:rPr b="0" i="0" lang="es-AR" sz="24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3</a:t>
                    </a:r>
                    <a:endParaRPr b="0" i="0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endParaRPr>
                  </a:p>
                </p:txBody>
              </p:sp>
              <p:sp>
                <p:nvSpPr>
                  <p:cNvPr id="680" name="Google Shape;680;p34"/>
                  <p:cNvSpPr txBox="1"/>
                  <p:nvPr/>
                </p:nvSpPr>
                <p:spPr>
                  <a:xfrm>
                    <a:off x="6786590" y="4163849"/>
                    <a:ext cx="1857540" cy="623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3600"/>
                      <a:buFont typeface="Times New Roman"/>
                      <a:buNone/>
                    </a:pPr>
                    <a:r>
                      <a:rPr b="0" i="0" lang="es-AR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105      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681" name="Google Shape;681;p34"/>
              <p:cNvGrpSpPr/>
              <p:nvPr/>
            </p:nvGrpSpPr>
            <p:grpSpPr>
              <a:xfrm>
                <a:off x="810382" y="3000372"/>
                <a:ext cx="3589113" cy="1960717"/>
                <a:chOff x="810382" y="3000372"/>
                <a:chExt cx="3589113" cy="1960717"/>
              </a:xfrm>
            </p:grpSpPr>
            <p:grpSp>
              <p:nvGrpSpPr>
                <p:cNvPr id="682" name="Google Shape;682;p34"/>
                <p:cNvGrpSpPr/>
                <p:nvPr/>
              </p:nvGrpSpPr>
              <p:grpSpPr>
                <a:xfrm>
                  <a:off x="810382" y="3857628"/>
                  <a:ext cx="2365150" cy="1103461"/>
                  <a:chOff x="6882612" y="3643314"/>
                  <a:chExt cx="3240001" cy="1148628"/>
                </a:xfrm>
              </p:grpSpPr>
              <p:grpSp>
                <p:nvGrpSpPr>
                  <p:cNvPr id="683" name="Google Shape;683;p34"/>
                  <p:cNvGrpSpPr/>
                  <p:nvPr/>
                </p:nvGrpSpPr>
                <p:grpSpPr>
                  <a:xfrm>
                    <a:off x="6882612" y="4071942"/>
                    <a:ext cx="3240000" cy="720000"/>
                    <a:chOff x="4025092" y="2786058"/>
                    <a:chExt cx="3240000" cy="720000"/>
                  </a:xfrm>
                </p:grpSpPr>
                <p:sp>
                  <p:nvSpPr>
                    <p:cNvPr id="684" name="Google Shape;684;p34"/>
                    <p:cNvSpPr/>
                    <p:nvPr/>
                  </p:nvSpPr>
                  <p:spPr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685" name="Google Shape;685;p34"/>
                    <p:cNvCxnSpPr/>
                    <p:nvPr/>
                  </p:nvCxnSpPr>
                  <p:spPr>
                    <a:xfrm rot="5400000">
                      <a:off x="474026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686" name="Google Shape;686;p34"/>
                    <p:cNvCxnSpPr/>
                    <p:nvPr/>
                  </p:nvCxnSpPr>
                  <p:spPr>
                    <a:xfrm rot="5400000">
                      <a:off x="581183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687" name="Google Shape;687;p34"/>
                  <p:cNvSpPr txBox="1"/>
                  <p:nvPr/>
                </p:nvSpPr>
                <p:spPr>
                  <a:xfrm>
                    <a:off x="6882612" y="3643314"/>
                    <a:ext cx="357190" cy="4095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imes New Roman"/>
                      <a:buNone/>
                    </a:pPr>
                    <a:r>
                      <a:rPr b="0" i="0" lang="es-AR" sz="24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0</a:t>
                    </a:r>
                    <a:endParaRPr b="0" i="0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endParaRPr>
                  </a:p>
                </p:txBody>
              </p:sp>
              <p:sp>
                <p:nvSpPr>
                  <p:cNvPr id="688" name="Google Shape;688;p34"/>
                  <p:cNvSpPr txBox="1"/>
                  <p:nvPr/>
                </p:nvSpPr>
                <p:spPr>
                  <a:xfrm>
                    <a:off x="6980474" y="4143380"/>
                    <a:ext cx="2935870" cy="623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3600"/>
                      <a:buFont typeface="Times New Roman"/>
                      <a:buNone/>
                    </a:pPr>
                    <a:r>
                      <a:rPr b="0" i="0" lang="es-AR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25  40      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689" name="Google Shape;689;p34"/>
                <p:cNvCxnSpPr/>
                <p:nvPr/>
              </p:nvCxnSpPr>
              <p:spPr>
                <a:xfrm flipH="1">
                  <a:off x="2382019" y="3000372"/>
                  <a:ext cx="2017475" cy="1285885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sp>
        <p:nvSpPr>
          <p:cNvPr id="690" name="Google Shape;690;p34"/>
          <p:cNvSpPr txBox="1"/>
          <p:nvPr/>
        </p:nvSpPr>
        <p:spPr>
          <a:xfrm>
            <a:off x="5666178" y="2375210"/>
            <a:ext cx="714380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34"/>
          <p:cNvSpPr txBox="1"/>
          <p:nvPr/>
        </p:nvSpPr>
        <p:spPr>
          <a:xfrm>
            <a:off x="6168232" y="1285860"/>
            <a:ext cx="6143668" cy="1143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¿L/E necesarias para el alta de la clave 80?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34"/>
          <p:cNvSpPr txBox="1"/>
          <p:nvPr/>
        </p:nvSpPr>
        <p:spPr>
          <a:xfrm>
            <a:off x="8025620" y="2535646"/>
            <a:ext cx="3214710" cy="607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L2, L1, E1,E4,E2 (cada nodo se lee a lo sumo 1 vez)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5"/>
          <p:cNvSpPr txBox="1"/>
          <p:nvPr/>
        </p:nvSpPr>
        <p:spPr>
          <a:xfrm>
            <a:off x="2589213" y="6335713"/>
            <a:ext cx="7620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35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703" name="Google Shape;703;p35"/>
          <p:cNvGrpSpPr/>
          <p:nvPr/>
        </p:nvGrpSpPr>
        <p:grpSpPr>
          <a:xfrm>
            <a:off x="810382" y="2500306"/>
            <a:ext cx="10864931" cy="3103725"/>
            <a:chOff x="810382" y="1857364"/>
            <a:chExt cx="10864931" cy="3103725"/>
          </a:xfrm>
        </p:grpSpPr>
        <p:grpSp>
          <p:nvGrpSpPr>
            <p:cNvPr id="704" name="Google Shape;704;p35"/>
            <p:cNvGrpSpPr/>
            <p:nvPr/>
          </p:nvGrpSpPr>
          <p:grpSpPr>
            <a:xfrm>
              <a:off x="3445892" y="4268268"/>
              <a:ext cx="2436588" cy="691688"/>
              <a:chOff x="3445892" y="4268268"/>
              <a:chExt cx="2436588" cy="691688"/>
            </a:xfrm>
          </p:grpSpPr>
          <p:grpSp>
            <p:nvGrpSpPr>
              <p:cNvPr id="705" name="Google Shape;705;p35"/>
              <p:cNvGrpSpPr/>
              <p:nvPr/>
            </p:nvGrpSpPr>
            <p:grpSpPr>
              <a:xfrm>
                <a:off x="3445892" y="4268268"/>
                <a:ext cx="2365150" cy="691688"/>
                <a:chOff x="4025092" y="2786058"/>
                <a:chExt cx="3240000" cy="720000"/>
              </a:xfrm>
            </p:grpSpPr>
            <p:sp>
              <p:nvSpPr>
                <p:cNvPr id="706" name="Google Shape;706;p35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707" name="Google Shape;707;p35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08" name="Google Shape;708;p35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709" name="Google Shape;709;p35"/>
              <p:cNvSpPr txBox="1"/>
              <p:nvPr/>
            </p:nvSpPr>
            <p:spPr>
              <a:xfrm>
                <a:off x="3517330" y="4336897"/>
                <a:ext cx="2365150" cy="5993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75  80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0" name="Google Shape;710;p35"/>
            <p:cNvGrpSpPr/>
            <p:nvPr/>
          </p:nvGrpSpPr>
          <p:grpSpPr>
            <a:xfrm>
              <a:off x="6303412" y="4269401"/>
              <a:ext cx="2365150" cy="691688"/>
              <a:chOff x="6303412" y="4269401"/>
              <a:chExt cx="2365150" cy="691688"/>
            </a:xfrm>
          </p:grpSpPr>
          <p:grpSp>
            <p:nvGrpSpPr>
              <p:cNvPr id="711" name="Google Shape;711;p35"/>
              <p:cNvGrpSpPr/>
              <p:nvPr/>
            </p:nvGrpSpPr>
            <p:grpSpPr>
              <a:xfrm>
                <a:off x="6303412" y="4269401"/>
                <a:ext cx="2365150" cy="691688"/>
                <a:chOff x="4025092" y="2786058"/>
                <a:chExt cx="3240000" cy="720000"/>
              </a:xfrm>
            </p:grpSpPr>
            <p:sp>
              <p:nvSpPr>
                <p:cNvPr id="712" name="Google Shape;712;p35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713" name="Google Shape;713;p35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14" name="Google Shape;714;p35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715" name="Google Shape;715;p35"/>
              <p:cNvSpPr txBox="1"/>
              <p:nvPr/>
            </p:nvSpPr>
            <p:spPr>
              <a:xfrm>
                <a:off x="6374850" y="4338030"/>
                <a:ext cx="793514" cy="5993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91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6" name="Google Shape;716;p35"/>
            <p:cNvGrpSpPr/>
            <p:nvPr/>
          </p:nvGrpSpPr>
          <p:grpSpPr>
            <a:xfrm>
              <a:off x="4628467" y="3000401"/>
              <a:ext cx="2857520" cy="1269000"/>
              <a:chOff x="4628467" y="3000401"/>
              <a:chExt cx="2857520" cy="1269000"/>
            </a:xfrm>
          </p:grpSpPr>
          <p:cxnSp>
            <p:nvCxnSpPr>
              <p:cNvPr id="717" name="Google Shape;717;p35"/>
              <p:cNvCxnSpPr>
                <a:endCxn id="706" idx="0"/>
              </p:cNvCxnSpPr>
              <p:nvPr/>
            </p:nvCxnSpPr>
            <p:spPr>
              <a:xfrm flipH="1">
                <a:off x="4628467" y="3001068"/>
                <a:ext cx="826200" cy="126720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18" name="Google Shape;718;p35"/>
              <p:cNvCxnSpPr>
                <a:endCxn id="712" idx="0"/>
              </p:cNvCxnSpPr>
              <p:nvPr/>
            </p:nvCxnSpPr>
            <p:spPr>
              <a:xfrm>
                <a:off x="6525387" y="3000401"/>
                <a:ext cx="960600" cy="126900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719" name="Google Shape;719;p35"/>
            <p:cNvGrpSpPr/>
            <p:nvPr/>
          </p:nvGrpSpPr>
          <p:grpSpPr>
            <a:xfrm>
              <a:off x="810382" y="1857364"/>
              <a:ext cx="10864931" cy="3103725"/>
              <a:chOff x="810382" y="1857364"/>
              <a:chExt cx="10864931" cy="3103725"/>
            </a:xfrm>
          </p:grpSpPr>
          <p:sp>
            <p:nvSpPr>
              <p:cNvPr id="720" name="Google Shape;720;p35"/>
              <p:cNvSpPr txBox="1"/>
              <p:nvPr/>
            </p:nvSpPr>
            <p:spPr>
              <a:xfrm>
                <a:off x="3445892" y="3856495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21" name="Google Shape;721;p35"/>
              <p:cNvSpPr txBox="1"/>
              <p:nvPr/>
            </p:nvSpPr>
            <p:spPr>
              <a:xfrm>
                <a:off x="6303412" y="3857628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4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722" name="Google Shape;722;p35"/>
              <p:cNvGrpSpPr/>
              <p:nvPr/>
            </p:nvGrpSpPr>
            <p:grpSpPr>
              <a:xfrm>
                <a:off x="810382" y="1857364"/>
                <a:ext cx="10864931" cy="3103725"/>
                <a:chOff x="810382" y="1857364"/>
                <a:chExt cx="10864931" cy="3103725"/>
              </a:xfrm>
            </p:grpSpPr>
            <p:grpSp>
              <p:nvGrpSpPr>
                <p:cNvPr id="723" name="Google Shape;723;p35"/>
                <p:cNvGrpSpPr/>
                <p:nvPr/>
              </p:nvGrpSpPr>
              <p:grpSpPr>
                <a:xfrm>
                  <a:off x="4382282" y="1857364"/>
                  <a:ext cx="3240000" cy="1148628"/>
                  <a:chOff x="4382282" y="1857364"/>
                  <a:chExt cx="3240000" cy="1148628"/>
                </a:xfrm>
              </p:grpSpPr>
              <p:sp>
                <p:nvSpPr>
                  <p:cNvPr id="724" name="Google Shape;724;p35"/>
                  <p:cNvSpPr txBox="1"/>
                  <p:nvPr/>
                </p:nvSpPr>
                <p:spPr>
                  <a:xfrm>
                    <a:off x="4382282" y="1857364"/>
                    <a:ext cx="357190" cy="4095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imes New Roman"/>
                      <a:buNone/>
                    </a:pPr>
                    <a:r>
                      <a:rPr b="0" i="0" lang="es-AR" sz="24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2</a:t>
                    </a:r>
                    <a:endParaRPr b="0" i="0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endParaRPr>
                  </a:p>
                </p:txBody>
              </p:sp>
              <p:grpSp>
                <p:nvGrpSpPr>
                  <p:cNvPr id="725" name="Google Shape;725;p35"/>
                  <p:cNvGrpSpPr/>
                  <p:nvPr/>
                </p:nvGrpSpPr>
                <p:grpSpPr>
                  <a:xfrm>
                    <a:off x="4382282" y="2285992"/>
                    <a:ext cx="3240000" cy="720000"/>
                    <a:chOff x="4668034" y="5500702"/>
                    <a:chExt cx="3240000" cy="720000"/>
                  </a:xfrm>
                </p:grpSpPr>
                <p:grpSp>
                  <p:nvGrpSpPr>
                    <p:cNvPr id="726" name="Google Shape;726;p35"/>
                    <p:cNvGrpSpPr/>
                    <p:nvPr/>
                  </p:nvGrpSpPr>
                  <p:grpSpPr>
                    <a:xfrm>
                      <a:off x="4668034" y="5500702"/>
                      <a:ext cx="3240000" cy="720000"/>
                      <a:chOff x="4025092" y="2786058"/>
                      <a:chExt cx="3240000" cy="720000"/>
                    </a:xfrm>
                  </p:grpSpPr>
                  <p:sp>
                    <p:nvSpPr>
                      <p:cNvPr id="727" name="Google Shape;727;p35"/>
                      <p:cNvSpPr/>
                      <p:nvPr/>
                    </p:nvSpPr>
                    <p:spPr>
                      <a:xfrm>
                        <a:off x="4025092" y="2786058"/>
                        <a:ext cx="3240000" cy="720000"/>
                      </a:xfrm>
                      <a:prstGeom prst="rect">
                        <a:avLst/>
                      </a:prstGeom>
                      <a:noFill/>
                      <a:ln cap="flat" cmpd="sng" w="381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93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Times New Roman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cxnSp>
                    <p:nvCxnSpPr>
                      <p:cNvPr id="728" name="Google Shape;728;p35"/>
                      <p:cNvCxnSpPr/>
                      <p:nvPr/>
                    </p:nvCxnSpPr>
                    <p:spPr>
                      <a:xfrm rot="5400000">
                        <a:off x="4740266" y="3142454"/>
                        <a:ext cx="714380" cy="1588"/>
                      </a:xfrm>
                      <a:prstGeom prst="straightConnector1">
                        <a:avLst/>
                      </a:prstGeom>
                      <a:solidFill>
                        <a:srgbClr val="00B8FF"/>
                      </a:solidFill>
                      <a:ln cap="flat" cmpd="sng" w="381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729" name="Google Shape;729;p35"/>
                      <p:cNvCxnSpPr/>
                      <p:nvPr/>
                    </p:nvCxnSpPr>
                    <p:spPr>
                      <a:xfrm rot="5400000">
                        <a:off x="5811836" y="3142454"/>
                        <a:ext cx="714380" cy="1588"/>
                      </a:xfrm>
                      <a:prstGeom prst="straightConnector1">
                        <a:avLst/>
                      </a:prstGeom>
                      <a:solidFill>
                        <a:srgbClr val="00B8FF"/>
                      </a:solidFill>
                      <a:ln cap="flat" cmpd="sng" w="381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</p:grpSp>
                <p:sp>
                  <p:nvSpPr>
                    <p:cNvPr id="730" name="Google Shape;730;p35"/>
                    <p:cNvSpPr txBox="1"/>
                    <p:nvPr/>
                  </p:nvSpPr>
                  <p:spPr>
                    <a:xfrm>
                      <a:off x="4810910" y="5591195"/>
                      <a:ext cx="3000396" cy="6238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000" lIns="90000" spcFirstLastPara="1" rIns="90000" wrap="square" tIns="450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b="0" i="0" lang="es-AR" sz="36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67    88    96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731" name="Google Shape;731;p35"/>
                <p:cNvGrpSpPr/>
                <p:nvPr/>
              </p:nvGrpSpPr>
              <p:grpSpPr>
                <a:xfrm>
                  <a:off x="7596992" y="3000372"/>
                  <a:ext cx="4078320" cy="1960717"/>
                  <a:chOff x="7596992" y="3000372"/>
                  <a:chExt cx="4078320" cy="1960717"/>
                </a:xfrm>
              </p:grpSpPr>
              <p:cxnSp>
                <p:nvCxnSpPr>
                  <p:cNvPr id="732" name="Google Shape;732;p35"/>
                  <p:cNvCxnSpPr/>
                  <p:nvPr/>
                </p:nvCxnSpPr>
                <p:spPr>
                  <a:xfrm>
                    <a:off x="7596992" y="3000372"/>
                    <a:ext cx="1714512" cy="1285884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733" name="Google Shape;733;p35"/>
                  <p:cNvGrpSpPr/>
                  <p:nvPr/>
                </p:nvGrpSpPr>
                <p:grpSpPr>
                  <a:xfrm>
                    <a:off x="9240066" y="3857628"/>
                    <a:ext cx="2435246" cy="1103461"/>
                    <a:chOff x="6786590" y="3643314"/>
                    <a:chExt cx="3336022" cy="1148628"/>
                  </a:xfrm>
                </p:grpSpPr>
                <p:grpSp>
                  <p:nvGrpSpPr>
                    <p:cNvPr id="734" name="Google Shape;734;p35"/>
                    <p:cNvGrpSpPr/>
                    <p:nvPr/>
                  </p:nvGrpSpPr>
                  <p:grpSpPr>
                    <a:xfrm>
                      <a:off x="6882612" y="4071942"/>
                      <a:ext cx="3240000" cy="720000"/>
                      <a:chOff x="4025092" y="2786058"/>
                      <a:chExt cx="3240000" cy="720000"/>
                    </a:xfrm>
                  </p:grpSpPr>
                  <p:sp>
                    <p:nvSpPr>
                      <p:cNvPr id="735" name="Google Shape;735;p35"/>
                      <p:cNvSpPr/>
                      <p:nvPr/>
                    </p:nvSpPr>
                    <p:spPr>
                      <a:xfrm>
                        <a:off x="4025092" y="2786058"/>
                        <a:ext cx="3240000" cy="720000"/>
                      </a:xfrm>
                      <a:prstGeom prst="rect">
                        <a:avLst/>
                      </a:prstGeom>
                      <a:noFill/>
                      <a:ln cap="flat" cmpd="sng" w="381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93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Times New Roman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cxnSp>
                    <p:nvCxnSpPr>
                      <p:cNvPr id="736" name="Google Shape;736;p35"/>
                      <p:cNvCxnSpPr/>
                      <p:nvPr/>
                    </p:nvCxnSpPr>
                    <p:spPr>
                      <a:xfrm rot="5400000">
                        <a:off x="4740266" y="3142454"/>
                        <a:ext cx="714380" cy="1588"/>
                      </a:xfrm>
                      <a:prstGeom prst="straightConnector1">
                        <a:avLst/>
                      </a:prstGeom>
                      <a:solidFill>
                        <a:srgbClr val="00B8FF"/>
                      </a:solidFill>
                      <a:ln cap="flat" cmpd="sng" w="381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737" name="Google Shape;737;p35"/>
                      <p:cNvCxnSpPr/>
                      <p:nvPr/>
                    </p:nvCxnSpPr>
                    <p:spPr>
                      <a:xfrm rot="5400000">
                        <a:off x="5811836" y="3142454"/>
                        <a:ext cx="714380" cy="1588"/>
                      </a:xfrm>
                      <a:prstGeom prst="straightConnector1">
                        <a:avLst/>
                      </a:prstGeom>
                      <a:solidFill>
                        <a:srgbClr val="00B8FF"/>
                      </a:solidFill>
                      <a:ln cap="flat" cmpd="sng" w="381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</p:grpSp>
                <p:sp>
                  <p:nvSpPr>
                    <p:cNvPr id="738" name="Google Shape;738;p35"/>
                    <p:cNvSpPr txBox="1"/>
                    <p:nvPr/>
                  </p:nvSpPr>
                  <p:spPr>
                    <a:xfrm>
                      <a:off x="6882612" y="3643314"/>
                      <a:ext cx="357190" cy="4095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000" lIns="90000" spcFirstLastPara="1" rIns="90000" wrap="square" tIns="450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s-AR" sz="24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i="0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p:txBody>
                </p:sp>
                <p:sp>
                  <p:nvSpPr>
                    <p:cNvPr id="739" name="Google Shape;739;p35"/>
                    <p:cNvSpPr txBox="1"/>
                    <p:nvPr/>
                  </p:nvSpPr>
                  <p:spPr>
                    <a:xfrm>
                      <a:off x="6786590" y="4163849"/>
                      <a:ext cx="1857540" cy="6238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000" lIns="90000" spcFirstLastPara="1" rIns="90000" wrap="square" tIns="450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b="0" i="0" lang="es-AR" sz="36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105      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740" name="Google Shape;740;p35"/>
                <p:cNvGrpSpPr/>
                <p:nvPr/>
              </p:nvGrpSpPr>
              <p:grpSpPr>
                <a:xfrm>
                  <a:off x="810382" y="3000372"/>
                  <a:ext cx="3589113" cy="1960717"/>
                  <a:chOff x="810382" y="3000372"/>
                  <a:chExt cx="3589113" cy="1960717"/>
                </a:xfrm>
              </p:grpSpPr>
              <p:grpSp>
                <p:nvGrpSpPr>
                  <p:cNvPr id="741" name="Google Shape;741;p35"/>
                  <p:cNvGrpSpPr/>
                  <p:nvPr/>
                </p:nvGrpSpPr>
                <p:grpSpPr>
                  <a:xfrm>
                    <a:off x="810382" y="3857628"/>
                    <a:ext cx="2365150" cy="1103461"/>
                    <a:chOff x="6882612" y="3643314"/>
                    <a:chExt cx="3240001" cy="1148628"/>
                  </a:xfrm>
                </p:grpSpPr>
                <p:grpSp>
                  <p:nvGrpSpPr>
                    <p:cNvPr id="742" name="Google Shape;742;p35"/>
                    <p:cNvGrpSpPr/>
                    <p:nvPr/>
                  </p:nvGrpSpPr>
                  <p:grpSpPr>
                    <a:xfrm>
                      <a:off x="6882612" y="4071942"/>
                      <a:ext cx="3240000" cy="720000"/>
                      <a:chOff x="4025092" y="2786058"/>
                      <a:chExt cx="3240000" cy="720000"/>
                    </a:xfrm>
                  </p:grpSpPr>
                  <p:sp>
                    <p:nvSpPr>
                      <p:cNvPr id="743" name="Google Shape;743;p35"/>
                      <p:cNvSpPr/>
                      <p:nvPr/>
                    </p:nvSpPr>
                    <p:spPr>
                      <a:xfrm>
                        <a:off x="4025092" y="2786058"/>
                        <a:ext cx="3240000" cy="720000"/>
                      </a:xfrm>
                      <a:prstGeom prst="rect">
                        <a:avLst/>
                      </a:prstGeom>
                      <a:noFill/>
                      <a:ln cap="flat" cmpd="sng" w="381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93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Times New Roman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cxnSp>
                    <p:nvCxnSpPr>
                      <p:cNvPr id="744" name="Google Shape;744;p35"/>
                      <p:cNvCxnSpPr/>
                      <p:nvPr/>
                    </p:nvCxnSpPr>
                    <p:spPr>
                      <a:xfrm rot="5400000">
                        <a:off x="4740266" y="3142454"/>
                        <a:ext cx="714380" cy="1588"/>
                      </a:xfrm>
                      <a:prstGeom prst="straightConnector1">
                        <a:avLst/>
                      </a:prstGeom>
                      <a:solidFill>
                        <a:srgbClr val="00B8FF"/>
                      </a:solidFill>
                      <a:ln cap="flat" cmpd="sng" w="381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745" name="Google Shape;745;p35"/>
                      <p:cNvCxnSpPr/>
                      <p:nvPr/>
                    </p:nvCxnSpPr>
                    <p:spPr>
                      <a:xfrm rot="5400000">
                        <a:off x="5811836" y="3142454"/>
                        <a:ext cx="714380" cy="1588"/>
                      </a:xfrm>
                      <a:prstGeom prst="straightConnector1">
                        <a:avLst/>
                      </a:prstGeom>
                      <a:solidFill>
                        <a:srgbClr val="00B8FF"/>
                      </a:solidFill>
                      <a:ln cap="flat" cmpd="sng" w="381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</p:grpSp>
                <p:sp>
                  <p:nvSpPr>
                    <p:cNvPr id="746" name="Google Shape;746;p35"/>
                    <p:cNvSpPr txBox="1"/>
                    <p:nvPr/>
                  </p:nvSpPr>
                  <p:spPr>
                    <a:xfrm>
                      <a:off x="6882612" y="3643314"/>
                      <a:ext cx="357190" cy="4095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000" lIns="90000" spcFirstLastPara="1" rIns="90000" wrap="square" tIns="450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s-AR" sz="24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b="0" i="0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p:txBody>
                </p:sp>
                <p:sp>
                  <p:nvSpPr>
                    <p:cNvPr id="747" name="Google Shape;747;p35"/>
                    <p:cNvSpPr txBox="1"/>
                    <p:nvPr/>
                  </p:nvSpPr>
                  <p:spPr>
                    <a:xfrm>
                      <a:off x="6980474" y="4143380"/>
                      <a:ext cx="2935870" cy="6238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000" lIns="90000" spcFirstLastPara="1" rIns="90000" wrap="square" tIns="450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b="0" i="0" lang="es-AR" sz="36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25  40      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cxnSp>
                <p:nvCxnSpPr>
                  <p:cNvPr id="748" name="Google Shape;748;p35"/>
                  <p:cNvCxnSpPr/>
                  <p:nvPr/>
                </p:nvCxnSpPr>
                <p:spPr>
                  <a:xfrm flipH="1">
                    <a:off x="2382019" y="3000372"/>
                    <a:ext cx="2017475" cy="1285885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</p:grpSp>
      </p:grpSp>
      <p:sp>
        <p:nvSpPr>
          <p:cNvPr id="749" name="Google Shape;749;p35"/>
          <p:cNvSpPr txBox="1"/>
          <p:nvPr/>
        </p:nvSpPr>
        <p:spPr>
          <a:xfrm>
            <a:off x="1453324" y="5923247"/>
            <a:ext cx="1428760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+86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35"/>
          <p:cNvSpPr txBox="1"/>
          <p:nvPr/>
        </p:nvSpPr>
        <p:spPr>
          <a:xfrm>
            <a:off x="5046386" y="4989061"/>
            <a:ext cx="857256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35"/>
          <p:cNvSpPr txBox="1"/>
          <p:nvPr/>
        </p:nvSpPr>
        <p:spPr>
          <a:xfrm>
            <a:off x="2312568" y="5948385"/>
            <a:ext cx="1571636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+120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35"/>
          <p:cNvSpPr txBox="1"/>
          <p:nvPr/>
        </p:nvSpPr>
        <p:spPr>
          <a:xfrm>
            <a:off x="10014309" y="4996541"/>
            <a:ext cx="1214446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35"/>
          <p:cNvSpPr txBox="1"/>
          <p:nvPr/>
        </p:nvSpPr>
        <p:spPr>
          <a:xfrm>
            <a:off x="3667902" y="5923247"/>
            <a:ext cx="1643074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+230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5"/>
          <p:cNvSpPr txBox="1"/>
          <p:nvPr/>
        </p:nvSpPr>
        <p:spPr>
          <a:xfrm>
            <a:off x="10808851" y="4994291"/>
            <a:ext cx="1253147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35"/>
          <p:cNvSpPr txBox="1"/>
          <p:nvPr/>
        </p:nvSpPr>
        <p:spPr>
          <a:xfrm>
            <a:off x="5025224" y="5942302"/>
            <a:ext cx="1643074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+95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35"/>
          <p:cNvSpPr txBox="1"/>
          <p:nvPr/>
        </p:nvSpPr>
        <p:spPr>
          <a:xfrm>
            <a:off x="7096926" y="5019691"/>
            <a:ext cx="785818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35"/>
          <p:cNvSpPr txBox="1"/>
          <p:nvPr/>
        </p:nvSpPr>
        <p:spPr>
          <a:xfrm>
            <a:off x="6096794" y="5942302"/>
            <a:ext cx="1643074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+55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35"/>
          <p:cNvSpPr txBox="1"/>
          <p:nvPr/>
        </p:nvSpPr>
        <p:spPr>
          <a:xfrm>
            <a:off x="2416743" y="5000636"/>
            <a:ext cx="857256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35"/>
          <p:cNvSpPr txBox="1"/>
          <p:nvPr/>
        </p:nvSpPr>
        <p:spPr>
          <a:xfrm>
            <a:off x="7239802" y="5923247"/>
            <a:ext cx="1643074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0" i="0" lang="es-AR" sz="36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+70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35"/>
          <p:cNvSpPr txBox="1"/>
          <p:nvPr/>
        </p:nvSpPr>
        <p:spPr>
          <a:xfrm>
            <a:off x="8811438" y="71414"/>
            <a:ext cx="3357586" cy="50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70  75   80    86</a:t>
            </a:r>
            <a:endParaRPr b="0" i="0" sz="3600" u="none" cap="none" strike="noStrike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61" name="Google Shape;761;p35"/>
          <p:cNvCxnSpPr/>
          <p:nvPr/>
        </p:nvCxnSpPr>
        <p:spPr>
          <a:xfrm rot="5400000">
            <a:off x="10431394" y="858124"/>
            <a:ext cx="432000" cy="1588"/>
          </a:xfrm>
          <a:prstGeom prst="straightConnector1">
            <a:avLst/>
          </a:prstGeom>
          <a:noFill/>
          <a:ln cap="flat" cmpd="sng" w="38100">
            <a:solidFill>
              <a:srgbClr val="2727B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62" name="Google Shape;762;p35"/>
          <p:cNvGrpSpPr/>
          <p:nvPr/>
        </p:nvGrpSpPr>
        <p:grpSpPr>
          <a:xfrm>
            <a:off x="8908276" y="642918"/>
            <a:ext cx="1188000" cy="500066"/>
            <a:chOff x="8479648" y="1214422"/>
            <a:chExt cx="1188000" cy="500066"/>
          </a:xfrm>
        </p:grpSpPr>
        <p:cxnSp>
          <p:nvCxnSpPr>
            <p:cNvPr id="763" name="Google Shape;763;p35"/>
            <p:cNvCxnSpPr/>
            <p:nvPr/>
          </p:nvCxnSpPr>
          <p:spPr>
            <a:xfrm>
              <a:off x="8479648" y="1214422"/>
              <a:ext cx="1188000" cy="1588"/>
            </a:xfrm>
            <a:prstGeom prst="straightConnector1">
              <a:avLst/>
            </a:prstGeom>
            <a:noFill/>
            <a:ln cap="flat" cmpd="sng" w="38100">
              <a:solidFill>
                <a:srgbClr val="272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64" name="Google Shape;764;p35"/>
            <p:cNvSpPr txBox="1"/>
            <p:nvPr/>
          </p:nvSpPr>
          <p:spPr>
            <a:xfrm>
              <a:off x="8525686" y="1285860"/>
              <a:ext cx="1133484" cy="428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2800"/>
                <a:buFont typeface="Times New Roman"/>
                <a:buNone/>
              </a:pPr>
              <a:r>
                <a:rPr b="0" i="0" lang="es-AR" sz="2800" u="none" cap="none" strike="noStrike">
                  <a:solidFill>
                    <a:schemeClr val="accent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izq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5" name="Google Shape;765;p35"/>
          <p:cNvGrpSpPr/>
          <p:nvPr/>
        </p:nvGrpSpPr>
        <p:grpSpPr>
          <a:xfrm>
            <a:off x="10954578" y="642918"/>
            <a:ext cx="1133484" cy="500066"/>
            <a:chOff x="10525950" y="1214422"/>
            <a:chExt cx="1133484" cy="500066"/>
          </a:xfrm>
        </p:grpSpPr>
        <p:cxnSp>
          <p:nvCxnSpPr>
            <p:cNvPr id="766" name="Google Shape;766;p35"/>
            <p:cNvCxnSpPr/>
            <p:nvPr/>
          </p:nvCxnSpPr>
          <p:spPr>
            <a:xfrm>
              <a:off x="10831068" y="1214422"/>
              <a:ext cx="468000" cy="1588"/>
            </a:xfrm>
            <a:prstGeom prst="straightConnector1">
              <a:avLst/>
            </a:prstGeom>
            <a:noFill/>
            <a:ln cap="flat" cmpd="sng" w="38100">
              <a:solidFill>
                <a:srgbClr val="272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67" name="Google Shape;767;p35"/>
            <p:cNvSpPr txBox="1"/>
            <p:nvPr/>
          </p:nvSpPr>
          <p:spPr>
            <a:xfrm>
              <a:off x="10525950" y="1285860"/>
              <a:ext cx="1133484" cy="428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2800"/>
                <a:buFont typeface="Times New Roman"/>
                <a:buNone/>
              </a:pPr>
              <a:r>
                <a:rPr b="0" i="0" lang="es-AR" sz="2800" u="none" cap="none" strike="noStrike">
                  <a:solidFill>
                    <a:schemeClr val="accent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8" name="Google Shape;768;p35"/>
          <p:cNvSpPr txBox="1"/>
          <p:nvPr/>
        </p:nvSpPr>
        <p:spPr>
          <a:xfrm>
            <a:off x="8811438" y="1428736"/>
            <a:ext cx="3357586" cy="50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67  80   88    96</a:t>
            </a:r>
            <a:endParaRPr b="0" i="0" sz="3600" u="none" cap="none" strike="noStrike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769" name="Google Shape;769;p35"/>
          <p:cNvGrpSpPr/>
          <p:nvPr/>
        </p:nvGrpSpPr>
        <p:grpSpPr>
          <a:xfrm>
            <a:off x="8908276" y="2000240"/>
            <a:ext cx="1188000" cy="500066"/>
            <a:chOff x="8479648" y="1214422"/>
            <a:chExt cx="1188000" cy="500066"/>
          </a:xfrm>
        </p:grpSpPr>
        <p:cxnSp>
          <p:nvCxnSpPr>
            <p:cNvPr id="770" name="Google Shape;770;p35"/>
            <p:cNvCxnSpPr/>
            <p:nvPr/>
          </p:nvCxnSpPr>
          <p:spPr>
            <a:xfrm>
              <a:off x="8479648" y="1214422"/>
              <a:ext cx="1188000" cy="1588"/>
            </a:xfrm>
            <a:prstGeom prst="straightConnector1">
              <a:avLst/>
            </a:prstGeom>
            <a:noFill/>
            <a:ln cap="flat" cmpd="sng" w="38100">
              <a:solidFill>
                <a:srgbClr val="272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71" name="Google Shape;771;p35"/>
            <p:cNvSpPr txBox="1"/>
            <p:nvPr/>
          </p:nvSpPr>
          <p:spPr>
            <a:xfrm>
              <a:off x="8525686" y="1285860"/>
              <a:ext cx="1133484" cy="428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2800"/>
                <a:buFont typeface="Times New Roman"/>
                <a:buNone/>
              </a:pPr>
              <a:r>
                <a:rPr b="0" i="0" lang="es-AR" sz="2800" u="none" cap="none" strike="noStrike">
                  <a:solidFill>
                    <a:schemeClr val="accent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izq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2" name="Google Shape;772;p35"/>
          <p:cNvGrpSpPr/>
          <p:nvPr/>
        </p:nvGrpSpPr>
        <p:grpSpPr>
          <a:xfrm>
            <a:off x="10954578" y="2000240"/>
            <a:ext cx="1133484" cy="500066"/>
            <a:chOff x="10525950" y="1214422"/>
            <a:chExt cx="1133484" cy="500066"/>
          </a:xfrm>
        </p:grpSpPr>
        <p:cxnSp>
          <p:nvCxnSpPr>
            <p:cNvPr id="773" name="Google Shape;773;p35"/>
            <p:cNvCxnSpPr/>
            <p:nvPr/>
          </p:nvCxnSpPr>
          <p:spPr>
            <a:xfrm>
              <a:off x="10831068" y="1214422"/>
              <a:ext cx="468000" cy="1588"/>
            </a:xfrm>
            <a:prstGeom prst="straightConnector1">
              <a:avLst/>
            </a:prstGeom>
            <a:noFill/>
            <a:ln cap="flat" cmpd="sng" w="38100">
              <a:solidFill>
                <a:srgbClr val="272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74" name="Google Shape;774;p35"/>
            <p:cNvSpPr txBox="1"/>
            <p:nvPr/>
          </p:nvSpPr>
          <p:spPr>
            <a:xfrm>
              <a:off x="10525950" y="1285860"/>
              <a:ext cx="1133484" cy="428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2800"/>
                <a:buFont typeface="Times New Roman"/>
                <a:buNone/>
              </a:pPr>
              <a:r>
                <a:rPr b="0" i="0" lang="es-AR" sz="2800" u="none" cap="none" strike="noStrike">
                  <a:solidFill>
                    <a:schemeClr val="accent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5" name="Google Shape;775;p35"/>
          <p:cNvGrpSpPr/>
          <p:nvPr/>
        </p:nvGrpSpPr>
        <p:grpSpPr>
          <a:xfrm>
            <a:off x="9597256" y="2000240"/>
            <a:ext cx="2310580" cy="928694"/>
            <a:chOff x="9597256" y="3214686"/>
            <a:chExt cx="2310580" cy="928694"/>
          </a:xfrm>
        </p:grpSpPr>
        <p:cxnSp>
          <p:nvCxnSpPr>
            <p:cNvPr id="776" name="Google Shape;776;p35"/>
            <p:cNvCxnSpPr/>
            <p:nvPr/>
          </p:nvCxnSpPr>
          <p:spPr>
            <a:xfrm rot="5400000">
              <a:off x="10431394" y="3429892"/>
              <a:ext cx="432000" cy="1588"/>
            </a:xfrm>
            <a:prstGeom prst="straightConnector1">
              <a:avLst/>
            </a:prstGeom>
            <a:noFill/>
            <a:ln cap="flat" cmpd="sng" w="38100">
              <a:solidFill>
                <a:srgbClr val="272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77" name="Google Shape;777;p35"/>
            <p:cNvSpPr txBox="1"/>
            <p:nvPr/>
          </p:nvSpPr>
          <p:spPr>
            <a:xfrm>
              <a:off x="9597256" y="3714752"/>
              <a:ext cx="2310580" cy="428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2800"/>
                <a:buFont typeface="Times New Roman"/>
                <a:buNone/>
              </a:pPr>
              <a:r>
                <a:rPr b="0" i="0" lang="es-AR" sz="2800" u="none" cap="none" strike="noStrike">
                  <a:solidFill>
                    <a:schemeClr val="accent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nueva raíz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8" name="Google Shape;778;p35"/>
          <p:cNvSpPr txBox="1"/>
          <p:nvPr/>
        </p:nvSpPr>
        <p:spPr>
          <a:xfrm>
            <a:off x="1524762" y="142852"/>
            <a:ext cx="6596860" cy="928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8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Overflow en el nodo 1. División del mismo y promoción de la clave 80.</a:t>
            </a:r>
            <a:endParaRPr b="0" i="0" sz="2800" u="none" cap="none" strike="noStrike">
              <a:solidFill>
                <a:schemeClr val="accent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9" name="Google Shape;779;p35"/>
          <p:cNvSpPr txBox="1"/>
          <p:nvPr/>
        </p:nvSpPr>
        <p:spPr>
          <a:xfrm>
            <a:off x="1524762" y="1214422"/>
            <a:ext cx="7143800" cy="1214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8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Propagación del overflow a la raíz. División de la misma y aumento en la altura del árbol.</a:t>
            </a:r>
            <a:endParaRPr b="0" i="0" sz="2800" u="none" cap="none" strike="noStrike">
              <a:solidFill>
                <a:schemeClr val="accent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6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9" name="Google Shape;789;p36"/>
          <p:cNvSpPr txBox="1"/>
          <p:nvPr/>
        </p:nvSpPr>
        <p:spPr>
          <a:xfrm>
            <a:off x="1239010" y="5715016"/>
            <a:ext cx="1071570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+70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0" name="Google Shape;790;p36"/>
          <p:cNvGrpSpPr/>
          <p:nvPr/>
        </p:nvGrpSpPr>
        <p:grpSpPr>
          <a:xfrm>
            <a:off x="238878" y="-24"/>
            <a:ext cx="12073022" cy="5072098"/>
            <a:chOff x="238878" y="-24"/>
            <a:chExt cx="12073022" cy="5072098"/>
          </a:xfrm>
        </p:grpSpPr>
        <p:grpSp>
          <p:nvGrpSpPr>
            <p:cNvPr id="791" name="Google Shape;791;p36"/>
            <p:cNvGrpSpPr/>
            <p:nvPr/>
          </p:nvGrpSpPr>
          <p:grpSpPr>
            <a:xfrm>
              <a:off x="2727633" y="1809076"/>
              <a:ext cx="2654781" cy="1125478"/>
              <a:chOff x="2727633" y="1809076"/>
              <a:chExt cx="2654781" cy="1125478"/>
            </a:xfrm>
          </p:grpSpPr>
          <p:sp>
            <p:nvSpPr>
              <p:cNvPr id="792" name="Google Shape;792;p36"/>
              <p:cNvSpPr txBox="1"/>
              <p:nvPr/>
            </p:nvSpPr>
            <p:spPr>
              <a:xfrm>
                <a:off x="2727633" y="1809076"/>
                <a:ext cx="357190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2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793" name="Google Shape;793;p36"/>
              <p:cNvGrpSpPr/>
              <p:nvPr/>
            </p:nvGrpSpPr>
            <p:grpSpPr>
              <a:xfrm>
                <a:off x="2739208" y="2214554"/>
                <a:ext cx="2643206" cy="720000"/>
                <a:chOff x="4668034" y="5500702"/>
                <a:chExt cx="3240000" cy="720000"/>
              </a:xfrm>
            </p:grpSpPr>
            <p:grpSp>
              <p:nvGrpSpPr>
                <p:cNvPr id="794" name="Google Shape;794;p36"/>
                <p:cNvGrpSpPr/>
                <p:nvPr/>
              </p:nvGrpSpPr>
              <p:grpSpPr>
                <a:xfrm>
                  <a:off x="4668034" y="5500702"/>
                  <a:ext cx="3240000" cy="720000"/>
                  <a:chOff x="4025092" y="2786058"/>
                  <a:chExt cx="3240000" cy="720000"/>
                </a:xfrm>
              </p:grpSpPr>
              <p:sp>
                <p:nvSpPr>
                  <p:cNvPr id="795" name="Google Shape;795;p36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796" name="Google Shape;796;p36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797" name="Google Shape;797;p36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798" name="Google Shape;798;p36"/>
                <p:cNvSpPr txBox="1"/>
                <p:nvPr/>
              </p:nvSpPr>
              <p:spPr>
                <a:xfrm>
                  <a:off x="4810910" y="5591195"/>
                  <a:ext cx="3000396" cy="623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67   80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99" name="Google Shape;799;p36"/>
            <p:cNvGrpSpPr/>
            <p:nvPr/>
          </p:nvGrpSpPr>
          <p:grpSpPr>
            <a:xfrm>
              <a:off x="7314635" y="2918256"/>
              <a:ext cx="4997265" cy="2047655"/>
              <a:chOff x="7314635" y="2918256"/>
              <a:chExt cx="4997265" cy="2047655"/>
            </a:xfrm>
          </p:grpSpPr>
          <p:cxnSp>
            <p:nvCxnSpPr>
              <p:cNvPr id="800" name="Google Shape;800;p36"/>
              <p:cNvCxnSpPr/>
              <p:nvPr/>
            </p:nvCxnSpPr>
            <p:spPr>
              <a:xfrm rot="5400000">
                <a:off x="7239802" y="3429000"/>
                <a:ext cx="1357322" cy="35719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801" name="Google Shape;801;p36"/>
              <p:cNvGrpSpPr/>
              <p:nvPr/>
            </p:nvGrpSpPr>
            <p:grpSpPr>
              <a:xfrm>
                <a:off x="7314635" y="3895554"/>
                <a:ext cx="2294196" cy="1070357"/>
                <a:chOff x="6303412" y="3857628"/>
                <a:chExt cx="2365150" cy="1103461"/>
              </a:xfrm>
            </p:grpSpPr>
            <p:grpSp>
              <p:nvGrpSpPr>
                <p:cNvPr id="802" name="Google Shape;802;p36"/>
                <p:cNvGrpSpPr/>
                <p:nvPr/>
              </p:nvGrpSpPr>
              <p:grpSpPr>
                <a:xfrm>
                  <a:off x="6303412" y="4269401"/>
                  <a:ext cx="2365150" cy="691688"/>
                  <a:chOff x="6303412" y="4269401"/>
                  <a:chExt cx="2365150" cy="691688"/>
                </a:xfrm>
              </p:grpSpPr>
              <p:grpSp>
                <p:nvGrpSpPr>
                  <p:cNvPr id="803" name="Google Shape;803;p36"/>
                  <p:cNvGrpSpPr/>
                  <p:nvPr/>
                </p:nvGrpSpPr>
                <p:grpSpPr>
                  <a:xfrm>
                    <a:off x="6303412" y="4269401"/>
                    <a:ext cx="2365150" cy="691688"/>
                    <a:chOff x="4025092" y="2786058"/>
                    <a:chExt cx="3240000" cy="720000"/>
                  </a:xfrm>
                </p:grpSpPr>
                <p:sp>
                  <p:nvSpPr>
                    <p:cNvPr id="804" name="Google Shape;804;p36"/>
                    <p:cNvSpPr/>
                    <p:nvPr/>
                  </p:nvSpPr>
                  <p:spPr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805" name="Google Shape;805;p36"/>
                    <p:cNvCxnSpPr/>
                    <p:nvPr/>
                  </p:nvCxnSpPr>
                  <p:spPr>
                    <a:xfrm rot="5400000">
                      <a:off x="474026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806" name="Google Shape;806;p36"/>
                    <p:cNvCxnSpPr/>
                    <p:nvPr/>
                  </p:nvCxnSpPr>
                  <p:spPr>
                    <a:xfrm rot="5400000">
                      <a:off x="581183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807" name="Google Shape;807;p36"/>
                  <p:cNvSpPr txBox="1"/>
                  <p:nvPr/>
                </p:nvSpPr>
                <p:spPr>
                  <a:xfrm>
                    <a:off x="6374850" y="4338030"/>
                    <a:ext cx="1579332" cy="5993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3600"/>
                      <a:buFont typeface="Times New Roman"/>
                      <a:buNone/>
                    </a:pPr>
                    <a:r>
                      <a:rPr b="0" i="0" lang="es-AR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91  95      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808" name="Google Shape;808;p36"/>
                <p:cNvSpPr txBox="1"/>
                <p:nvPr/>
              </p:nvSpPr>
              <p:spPr>
                <a:xfrm>
                  <a:off x="6303412" y="3857628"/>
                  <a:ext cx="260743" cy="393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b="0" i="0" lang="es-AR" sz="24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4</a:t>
                  </a:r>
                  <a:endParaRPr b="0" i="0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cxnSp>
            <p:nvCxnSpPr>
              <p:cNvPr id="809" name="Google Shape;809;p36"/>
              <p:cNvCxnSpPr/>
              <p:nvPr/>
            </p:nvCxnSpPr>
            <p:spPr>
              <a:xfrm flipH="1" rot="-5400000">
                <a:off x="8685029" y="3224256"/>
                <a:ext cx="1368000" cy="75600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810" name="Google Shape;810;p36"/>
              <p:cNvGrpSpPr/>
              <p:nvPr/>
            </p:nvGrpSpPr>
            <p:grpSpPr>
              <a:xfrm>
                <a:off x="9761940" y="4292553"/>
                <a:ext cx="2294197" cy="670937"/>
                <a:chOff x="4025092" y="2786058"/>
                <a:chExt cx="3240000" cy="720000"/>
              </a:xfrm>
            </p:grpSpPr>
            <p:sp>
              <p:nvSpPr>
                <p:cNvPr id="811" name="Google Shape;811;p36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12" name="Google Shape;812;p36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13" name="Google Shape;813;p36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814" name="Google Shape;814;p36"/>
              <p:cNvSpPr txBox="1"/>
              <p:nvPr/>
            </p:nvSpPr>
            <p:spPr>
              <a:xfrm>
                <a:off x="9761939" y="3903928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3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15" name="Google Shape;815;p36"/>
              <p:cNvSpPr txBox="1"/>
              <p:nvPr/>
            </p:nvSpPr>
            <p:spPr>
              <a:xfrm>
                <a:off x="9668694" y="4357694"/>
                <a:ext cx="2643206" cy="5993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Times New Roman"/>
                  <a:buNone/>
                </a:pPr>
                <a:r>
                  <a:rPr b="0" i="0" lang="es-AR" sz="32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105 120 230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6" name="Google Shape;816;p36"/>
            <p:cNvGrpSpPr/>
            <p:nvPr/>
          </p:nvGrpSpPr>
          <p:grpSpPr>
            <a:xfrm>
              <a:off x="238878" y="2928934"/>
              <a:ext cx="2500330" cy="2104445"/>
              <a:chOff x="238878" y="2928934"/>
              <a:chExt cx="2500330" cy="2104445"/>
            </a:xfrm>
          </p:grpSpPr>
          <p:grpSp>
            <p:nvGrpSpPr>
              <p:cNvPr id="817" name="Google Shape;817;p36"/>
              <p:cNvGrpSpPr/>
              <p:nvPr/>
            </p:nvGrpSpPr>
            <p:grpSpPr>
              <a:xfrm>
                <a:off x="238879" y="4286256"/>
                <a:ext cx="2328857" cy="708915"/>
                <a:chOff x="4025092" y="2786058"/>
                <a:chExt cx="3240000" cy="720000"/>
              </a:xfrm>
            </p:grpSpPr>
            <p:sp>
              <p:nvSpPr>
                <p:cNvPr id="818" name="Google Shape;818;p36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19" name="Google Shape;819;p36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20" name="Google Shape;820;p36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821" name="Google Shape;821;p36"/>
              <p:cNvGrpSpPr/>
              <p:nvPr/>
            </p:nvGrpSpPr>
            <p:grpSpPr>
              <a:xfrm>
                <a:off x="238878" y="3906152"/>
                <a:ext cx="2393071" cy="1127227"/>
                <a:chOff x="238878" y="3906152"/>
                <a:chExt cx="2393071" cy="1127227"/>
              </a:xfrm>
            </p:grpSpPr>
            <p:sp>
              <p:nvSpPr>
                <p:cNvPr id="822" name="Google Shape;822;p36"/>
                <p:cNvSpPr txBox="1"/>
                <p:nvPr/>
              </p:nvSpPr>
              <p:spPr>
                <a:xfrm>
                  <a:off x="238878" y="3906152"/>
                  <a:ext cx="264683" cy="4157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b="0" i="0" lang="es-AR" sz="24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0</a:t>
                  </a:r>
                  <a:endParaRPr b="0" i="0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23" name="Google Shape;823;p36"/>
                <p:cNvSpPr txBox="1"/>
                <p:nvPr/>
              </p:nvSpPr>
              <p:spPr>
                <a:xfrm>
                  <a:off x="311395" y="4400099"/>
                  <a:ext cx="2320554" cy="6332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25  40  55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824" name="Google Shape;824;p36"/>
              <p:cNvCxnSpPr/>
              <p:nvPr/>
            </p:nvCxnSpPr>
            <p:spPr>
              <a:xfrm rot="5400000">
                <a:off x="1416930" y="2965328"/>
                <a:ext cx="1358672" cy="1285884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825" name="Google Shape;825;p36"/>
            <p:cNvGrpSpPr/>
            <p:nvPr/>
          </p:nvGrpSpPr>
          <p:grpSpPr>
            <a:xfrm>
              <a:off x="2704483" y="4309405"/>
              <a:ext cx="4501826" cy="762669"/>
              <a:chOff x="2704483" y="4309405"/>
              <a:chExt cx="4501826" cy="762669"/>
            </a:xfrm>
          </p:grpSpPr>
          <p:grpSp>
            <p:nvGrpSpPr>
              <p:cNvPr id="826" name="Google Shape;826;p36"/>
              <p:cNvGrpSpPr/>
              <p:nvPr/>
            </p:nvGrpSpPr>
            <p:grpSpPr>
              <a:xfrm>
                <a:off x="2704483" y="4309405"/>
                <a:ext cx="4501826" cy="673701"/>
                <a:chOff x="2704483" y="4309405"/>
                <a:chExt cx="4501826" cy="673701"/>
              </a:xfrm>
            </p:grpSpPr>
            <p:grpSp>
              <p:nvGrpSpPr>
                <p:cNvPr id="827" name="Google Shape;827;p36"/>
                <p:cNvGrpSpPr/>
                <p:nvPr/>
              </p:nvGrpSpPr>
              <p:grpSpPr>
                <a:xfrm>
                  <a:off x="2704483" y="4309406"/>
                  <a:ext cx="2214578" cy="673700"/>
                  <a:chOff x="3445892" y="4268268"/>
                  <a:chExt cx="2436588" cy="691688"/>
                </a:xfrm>
              </p:grpSpPr>
              <p:grpSp>
                <p:nvGrpSpPr>
                  <p:cNvPr id="828" name="Google Shape;828;p36"/>
                  <p:cNvGrpSpPr/>
                  <p:nvPr/>
                </p:nvGrpSpPr>
                <p:grpSpPr>
                  <a:xfrm>
                    <a:off x="3445892" y="4268268"/>
                    <a:ext cx="2365150" cy="691688"/>
                    <a:chOff x="4025092" y="2786058"/>
                    <a:chExt cx="3240000" cy="720000"/>
                  </a:xfrm>
                </p:grpSpPr>
                <p:sp>
                  <p:nvSpPr>
                    <p:cNvPr id="829" name="Google Shape;829;p36"/>
                    <p:cNvSpPr/>
                    <p:nvPr/>
                  </p:nvSpPr>
                  <p:spPr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830" name="Google Shape;830;p36"/>
                    <p:cNvCxnSpPr/>
                    <p:nvPr/>
                  </p:nvCxnSpPr>
                  <p:spPr>
                    <a:xfrm rot="5400000">
                      <a:off x="474026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831" name="Google Shape;831;p36"/>
                    <p:cNvCxnSpPr/>
                    <p:nvPr/>
                  </p:nvCxnSpPr>
                  <p:spPr>
                    <a:xfrm rot="5400000">
                      <a:off x="581183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832" name="Google Shape;832;p36"/>
                  <p:cNvSpPr txBox="1"/>
                  <p:nvPr/>
                </p:nvSpPr>
                <p:spPr>
                  <a:xfrm>
                    <a:off x="3517330" y="4336897"/>
                    <a:ext cx="2365150" cy="5993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3600"/>
                      <a:buFont typeface="Times New Roman"/>
                      <a:buNone/>
                    </a:pPr>
                    <a:r>
                      <a:rPr b="0" i="0" lang="es-AR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70 75           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33" name="Google Shape;833;p36"/>
                <p:cNvGrpSpPr/>
                <p:nvPr/>
              </p:nvGrpSpPr>
              <p:grpSpPr>
                <a:xfrm>
                  <a:off x="5015476" y="4309405"/>
                  <a:ext cx="2190833" cy="667608"/>
                  <a:chOff x="4025093" y="2786057"/>
                  <a:chExt cx="3240000" cy="720000"/>
                </a:xfrm>
              </p:grpSpPr>
              <p:sp>
                <p:nvSpPr>
                  <p:cNvPr id="834" name="Google Shape;834;p36"/>
                  <p:cNvSpPr/>
                  <p:nvPr/>
                </p:nvSpPr>
                <p:spPr>
                  <a:xfrm>
                    <a:off x="4025093" y="2786057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835" name="Google Shape;835;p36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836" name="Google Shape;836;p36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837" name="Google Shape;837;p36"/>
              <p:cNvSpPr txBox="1"/>
              <p:nvPr/>
            </p:nvSpPr>
            <p:spPr>
              <a:xfrm>
                <a:off x="5025225" y="4391155"/>
                <a:ext cx="1357322" cy="6809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86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8" name="Google Shape;838;p36"/>
            <p:cNvGrpSpPr/>
            <p:nvPr/>
          </p:nvGrpSpPr>
          <p:grpSpPr>
            <a:xfrm>
              <a:off x="2667770" y="2928934"/>
              <a:ext cx="3071834" cy="1393600"/>
              <a:chOff x="2667770" y="2928934"/>
              <a:chExt cx="3071834" cy="1393600"/>
            </a:xfrm>
          </p:grpSpPr>
          <p:sp>
            <p:nvSpPr>
              <p:cNvPr id="839" name="Google Shape;839;p36"/>
              <p:cNvSpPr txBox="1"/>
              <p:nvPr/>
            </p:nvSpPr>
            <p:spPr>
              <a:xfrm>
                <a:off x="2667770" y="3929066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40" name="Google Shape;840;p36"/>
              <p:cNvSpPr txBox="1"/>
              <p:nvPr/>
            </p:nvSpPr>
            <p:spPr>
              <a:xfrm>
                <a:off x="5025224" y="3929066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5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841" name="Google Shape;841;p36"/>
              <p:cNvGrpSpPr/>
              <p:nvPr/>
            </p:nvGrpSpPr>
            <p:grpSpPr>
              <a:xfrm>
                <a:off x="3597208" y="2928934"/>
                <a:ext cx="2142396" cy="1380472"/>
                <a:chOff x="3597208" y="2928934"/>
                <a:chExt cx="2142396" cy="1380472"/>
              </a:xfrm>
            </p:grpSpPr>
            <p:cxnSp>
              <p:nvCxnSpPr>
                <p:cNvPr id="842" name="Google Shape;842;p36"/>
                <p:cNvCxnSpPr>
                  <a:endCxn id="829" idx="0"/>
                </p:cNvCxnSpPr>
                <p:nvPr/>
              </p:nvCxnSpPr>
              <p:spPr>
                <a:xfrm>
                  <a:off x="3597208" y="2929706"/>
                  <a:ext cx="182100" cy="1379700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43" name="Google Shape;843;p36"/>
                <p:cNvCxnSpPr/>
                <p:nvPr/>
              </p:nvCxnSpPr>
              <p:spPr>
                <a:xfrm flipH="1" rot="-5400000">
                  <a:off x="4453720" y="3000372"/>
                  <a:ext cx="1357322" cy="1214446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844" name="Google Shape;844;p36"/>
            <p:cNvGrpSpPr/>
            <p:nvPr/>
          </p:nvGrpSpPr>
          <p:grpSpPr>
            <a:xfrm>
              <a:off x="4060811" y="-24"/>
              <a:ext cx="6679453" cy="2911428"/>
              <a:chOff x="4060811" y="-24"/>
              <a:chExt cx="6679453" cy="2911428"/>
            </a:xfrm>
          </p:grpSpPr>
          <p:grpSp>
            <p:nvGrpSpPr>
              <p:cNvPr id="845" name="Google Shape;845;p36"/>
              <p:cNvGrpSpPr/>
              <p:nvPr/>
            </p:nvGrpSpPr>
            <p:grpSpPr>
              <a:xfrm>
                <a:off x="8085483" y="1785926"/>
                <a:ext cx="2654781" cy="1125478"/>
                <a:chOff x="2727633" y="1809076"/>
                <a:chExt cx="2654781" cy="1125478"/>
              </a:xfrm>
            </p:grpSpPr>
            <p:sp>
              <p:nvSpPr>
                <p:cNvPr id="846" name="Google Shape;846;p36"/>
                <p:cNvSpPr txBox="1"/>
                <p:nvPr/>
              </p:nvSpPr>
              <p:spPr>
                <a:xfrm>
                  <a:off x="2727633" y="1809076"/>
                  <a:ext cx="357190" cy="4095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b="0" i="0" lang="es-AR" sz="24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6</a:t>
                  </a:r>
                  <a:endParaRPr b="0" i="0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grpSp>
              <p:nvGrpSpPr>
                <p:cNvPr id="847" name="Google Shape;847;p36"/>
                <p:cNvGrpSpPr/>
                <p:nvPr/>
              </p:nvGrpSpPr>
              <p:grpSpPr>
                <a:xfrm>
                  <a:off x="2739208" y="2214554"/>
                  <a:ext cx="2643206" cy="720000"/>
                  <a:chOff x="4668034" y="5500702"/>
                  <a:chExt cx="3240000" cy="720000"/>
                </a:xfrm>
              </p:grpSpPr>
              <p:grpSp>
                <p:nvGrpSpPr>
                  <p:cNvPr id="848" name="Google Shape;848;p36"/>
                  <p:cNvGrpSpPr/>
                  <p:nvPr/>
                </p:nvGrpSpPr>
                <p:grpSpPr>
                  <a:xfrm>
                    <a:off x="4668034" y="5500702"/>
                    <a:ext cx="3240000" cy="720000"/>
                    <a:chOff x="4025092" y="2786058"/>
                    <a:chExt cx="3240000" cy="720000"/>
                  </a:xfrm>
                </p:grpSpPr>
                <p:sp>
                  <p:nvSpPr>
                    <p:cNvPr id="849" name="Google Shape;849;p36"/>
                    <p:cNvSpPr/>
                    <p:nvPr/>
                  </p:nvSpPr>
                  <p:spPr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850" name="Google Shape;850;p36"/>
                    <p:cNvCxnSpPr/>
                    <p:nvPr/>
                  </p:nvCxnSpPr>
                  <p:spPr>
                    <a:xfrm rot="5400000">
                      <a:off x="474026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851" name="Google Shape;851;p36"/>
                    <p:cNvCxnSpPr/>
                    <p:nvPr/>
                  </p:nvCxnSpPr>
                  <p:spPr>
                    <a:xfrm rot="5400000">
                      <a:off x="581183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852" name="Google Shape;852;p36"/>
                  <p:cNvSpPr txBox="1"/>
                  <p:nvPr/>
                </p:nvSpPr>
                <p:spPr>
                  <a:xfrm>
                    <a:off x="4810910" y="5591195"/>
                    <a:ext cx="3000396" cy="623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3600"/>
                      <a:buFont typeface="Times New Roman"/>
                      <a:buNone/>
                    </a:pPr>
                    <a:r>
                      <a:rPr b="0" i="0" lang="es-AR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96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853" name="Google Shape;853;p36"/>
              <p:cNvGrpSpPr/>
              <p:nvPr/>
            </p:nvGrpSpPr>
            <p:grpSpPr>
              <a:xfrm>
                <a:off x="5156525" y="-24"/>
                <a:ext cx="2654781" cy="1125478"/>
                <a:chOff x="2727633" y="1809076"/>
                <a:chExt cx="2654781" cy="1125478"/>
              </a:xfrm>
            </p:grpSpPr>
            <p:sp>
              <p:nvSpPr>
                <p:cNvPr id="854" name="Google Shape;854;p36"/>
                <p:cNvSpPr txBox="1"/>
                <p:nvPr/>
              </p:nvSpPr>
              <p:spPr>
                <a:xfrm>
                  <a:off x="2727633" y="1809076"/>
                  <a:ext cx="357190" cy="4095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b="0" i="0" lang="es-AR" sz="24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7</a:t>
                  </a:r>
                  <a:endParaRPr b="0" i="0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grpSp>
              <p:nvGrpSpPr>
                <p:cNvPr id="855" name="Google Shape;855;p36"/>
                <p:cNvGrpSpPr/>
                <p:nvPr/>
              </p:nvGrpSpPr>
              <p:grpSpPr>
                <a:xfrm>
                  <a:off x="2739208" y="2214554"/>
                  <a:ext cx="2643206" cy="720000"/>
                  <a:chOff x="4668034" y="5500702"/>
                  <a:chExt cx="3240000" cy="720000"/>
                </a:xfrm>
              </p:grpSpPr>
              <p:grpSp>
                <p:nvGrpSpPr>
                  <p:cNvPr id="856" name="Google Shape;856;p36"/>
                  <p:cNvGrpSpPr/>
                  <p:nvPr/>
                </p:nvGrpSpPr>
                <p:grpSpPr>
                  <a:xfrm>
                    <a:off x="4668034" y="5500702"/>
                    <a:ext cx="3240000" cy="720000"/>
                    <a:chOff x="4025092" y="2786058"/>
                    <a:chExt cx="3240000" cy="720000"/>
                  </a:xfrm>
                </p:grpSpPr>
                <p:sp>
                  <p:nvSpPr>
                    <p:cNvPr id="857" name="Google Shape;857;p36"/>
                    <p:cNvSpPr/>
                    <p:nvPr/>
                  </p:nvSpPr>
                  <p:spPr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858" name="Google Shape;858;p36"/>
                    <p:cNvCxnSpPr/>
                    <p:nvPr/>
                  </p:nvCxnSpPr>
                  <p:spPr>
                    <a:xfrm rot="5400000">
                      <a:off x="474026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859" name="Google Shape;859;p36"/>
                    <p:cNvCxnSpPr/>
                    <p:nvPr/>
                  </p:nvCxnSpPr>
                  <p:spPr>
                    <a:xfrm rot="5400000">
                      <a:off x="581183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860" name="Google Shape;860;p36"/>
                  <p:cNvSpPr txBox="1"/>
                  <p:nvPr/>
                </p:nvSpPr>
                <p:spPr>
                  <a:xfrm>
                    <a:off x="4810910" y="5591195"/>
                    <a:ext cx="3000396" cy="623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3600"/>
                      <a:buFont typeface="Times New Roman"/>
                      <a:buNone/>
                    </a:pPr>
                    <a:r>
                      <a:rPr b="0" i="0" lang="es-AR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88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cxnSp>
            <p:nvCxnSpPr>
              <p:cNvPr id="861" name="Google Shape;861;p36"/>
              <p:cNvCxnSpPr>
                <a:endCxn id="795" idx="0"/>
              </p:cNvCxnSpPr>
              <p:nvPr/>
            </p:nvCxnSpPr>
            <p:spPr>
              <a:xfrm flipH="1">
                <a:off x="4060811" y="1094654"/>
                <a:ext cx="1119000" cy="111990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62" name="Google Shape;862;p36"/>
              <p:cNvCxnSpPr/>
              <p:nvPr/>
            </p:nvCxnSpPr>
            <p:spPr>
              <a:xfrm>
                <a:off x="6032180" y="1105666"/>
                <a:ext cx="2064878" cy="11088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7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872" name="Google Shape;872;p37"/>
          <p:cNvGrpSpPr/>
          <p:nvPr/>
        </p:nvGrpSpPr>
        <p:grpSpPr>
          <a:xfrm>
            <a:off x="2727633" y="2237704"/>
            <a:ext cx="2654781" cy="1125478"/>
            <a:chOff x="2727633" y="1809076"/>
            <a:chExt cx="2654781" cy="1125478"/>
          </a:xfrm>
        </p:grpSpPr>
        <p:sp>
          <p:nvSpPr>
            <p:cNvPr id="873" name="Google Shape;873;p37"/>
            <p:cNvSpPr txBox="1"/>
            <p:nvPr/>
          </p:nvSpPr>
          <p:spPr>
            <a:xfrm>
              <a:off x="2727633" y="1809076"/>
              <a:ext cx="357190" cy="409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874" name="Google Shape;874;p37"/>
            <p:cNvGrpSpPr/>
            <p:nvPr/>
          </p:nvGrpSpPr>
          <p:grpSpPr>
            <a:xfrm>
              <a:off x="2739208" y="2214554"/>
              <a:ext cx="2643206" cy="720000"/>
              <a:chOff x="4668034" y="5500702"/>
              <a:chExt cx="3240000" cy="720000"/>
            </a:xfrm>
          </p:grpSpPr>
          <p:grpSp>
            <p:nvGrpSpPr>
              <p:cNvPr id="875" name="Google Shape;875;p37"/>
              <p:cNvGrpSpPr/>
              <p:nvPr/>
            </p:nvGrpSpPr>
            <p:grpSpPr>
              <a:xfrm>
                <a:off x="4668034" y="5500702"/>
                <a:ext cx="3240000" cy="720000"/>
                <a:chOff x="4025092" y="2786058"/>
                <a:chExt cx="3240000" cy="720000"/>
              </a:xfrm>
            </p:grpSpPr>
            <p:sp>
              <p:nvSpPr>
                <p:cNvPr id="876" name="Google Shape;876;p37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77" name="Google Shape;877;p37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78" name="Google Shape;878;p37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879" name="Google Shape;879;p37"/>
              <p:cNvSpPr txBox="1"/>
              <p:nvPr/>
            </p:nvSpPr>
            <p:spPr>
              <a:xfrm>
                <a:off x="4810910" y="5591195"/>
                <a:ext cx="3000396" cy="623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67   80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80" name="Google Shape;880;p37"/>
          <p:cNvGrpSpPr/>
          <p:nvPr/>
        </p:nvGrpSpPr>
        <p:grpSpPr>
          <a:xfrm>
            <a:off x="7314635" y="3346884"/>
            <a:ext cx="4997265" cy="2047655"/>
            <a:chOff x="7314635" y="2918256"/>
            <a:chExt cx="4997265" cy="2047655"/>
          </a:xfrm>
        </p:grpSpPr>
        <p:cxnSp>
          <p:nvCxnSpPr>
            <p:cNvPr id="881" name="Google Shape;881;p37"/>
            <p:cNvCxnSpPr/>
            <p:nvPr/>
          </p:nvCxnSpPr>
          <p:spPr>
            <a:xfrm rot="5400000">
              <a:off x="7239802" y="3429000"/>
              <a:ext cx="1357322" cy="35719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82" name="Google Shape;882;p37"/>
            <p:cNvGrpSpPr/>
            <p:nvPr/>
          </p:nvGrpSpPr>
          <p:grpSpPr>
            <a:xfrm>
              <a:off x="7314635" y="3895554"/>
              <a:ext cx="2294196" cy="1070357"/>
              <a:chOff x="6303412" y="3857628"/>
              <a:chExt cx="2365150" cy="1103461"/>
            </a:xfrm>
          </p:grpSpPr>
          <p:grpSp>
            <p:nvGrpSpPr>
              <p:cNvPr id="883" name="Google Shape;883;p37"/>
              <p:cNvGrpSpPr/>
              <p:nvPr/>
            </p:nvGrpSpPr>
            <p:grpSpPr>
              <a:xfrm>
                <a:off x="6303412" y="4269401"/>
                <a:ext cx="2365150" cy="691688"/>
                <a:chOff x="6303412" y="4269401"/>
                <a:chExt cx="2365150" cy="691688"/>
              </a:xfrm>
            </p:grpSpPr>
            <p:grpSp>
              <p:nvGrpSpPr>
                <p:cNvPr id="884" name="Google Shape;884;p37"/>
                <p:cNvGrpSpPr/>
                <p:nvPr/>
              </p:nvGrpSpPr>
              <p:grpSpPr>
                <a:xfrm>
                  <a:off x="6303412" y="4269401"/>
                  <a:ext cx="2365150" cy="691688"/>
                  <a:chOff x="4025092" y="2786058"/>
                  <a:chExt cx="3240000" cy="720000"/>
                </a:xfrm>
              </p:grpSpPr>
              <p:sp>
                <p:nvSpPr>
                  <p:cNvPr id="885" name="Google Shape;885;p37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886" name="Google Shape;886;p37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887" name="Google Shape;887;p37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888" name="Google Shape;888;p37"/>
                <p:cNvSpPr txBox="1"/>
                <p:nvPr/>
              </p:nvSpPr>
              <p:spPr>
                <a:xfrm>
                  <a:off x="6374850" y="4338030"/>
                  <a:ext cx="1579332" cy="5993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91  95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89" name="Google Shape;889;p37"/>
              <p:cNvSpPr txBox="1"/>
              <p:nvPr/>
            </p:nvSpPr>
            <p:spPr>
              <a:xfrm>
                <a:off x="6303412" y="3857628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4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cxnSp>
          <p:nvCxnSpPr>
            <p:cNvPr id="890" name="Google Shape;890;p37"/>
            <p:cNvCxnSpPr/>
            <p:nvPr/>
          </p:nvCxnSpPr>
          <p:spPr>
            <a:xfrm flipH="1" rot="-5400000">
              <a:off x="8685029" y="3224256"/>
              <a:ext cx="1368000" cy="75600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91" name="Google Shape;891;p37"/>
            <p:cNvGrpSpPr/>
            <p:nvPr/>
          </p:nvGrpSpPr>
          <p:grpSpPr>
            <a:xfrm>
              <a:off x="9761940" y="4292553"/>
              <a:ext cx="2294197" cy="670937"/>
              <a:chOff x="4025092" y="2786058"/>
              <a:chExt cx="3240000" cy="720000"/>
            </a:xfrm>
          </p:grpSpPr>
          <p:sp>
            <p:nvSpPr>
              <p:cNvPr id="892" name="Google Shape;892;p37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93" name="Google Shape;893;p37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94" name="Google Shape;894;p37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895" name="Google Shape;895;p37"/>
            <p:cNvSpPr txBox="1"/>
            <p:nvPr/>
          </p:nvSpPr>
          <p:spPr>
            <a:xfrm>
              <a:off x="9761939" y="3903928"/>
              <a:ext cx="260743" cy="3934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96" name="Google Shape;896;p37"/>
            <p:cNvSpPr txBox="1"/>
            <p:nvPr/>
          </p:nvSpPr>
          <p:spPr>
            <a:xfrm>
              <a:off x="9668694" y="4357694"/>
              <a:ext cx="2643206" cy="599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b="0" i="0" lang="es-AR" sz="3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105 120 230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7" name="Google Shape;897;p37"/>
          <p:cNvGrpSpPr/>
          <p:nvPr/>
        </p:nvGrpSpPr>
        <p:grpSpPr>
          <a:xfrm>
            <a:off x="238878" y="3357562"/>
            <a:ext cx="2500330" cy="2104445"/>
            <a:chOff x="238878" y="2928934"/>
            <a:chExt cx="2500330" cy="2104445"/>
          </a:xfrm>
        </p:grpSpPr>
        <p:grpSp>
          <p:nvGrpSpPr>
            <p:cNvPr id="898" name="Google Shape;898;p37"/>
            <p:cNvGrpSpPr/>
            <p:nvPr/>
          </p:nvGrpSpPr>
          <p:grpSpPr>
            <a:xfrm>
              <a:off x="238879" y="4286256"/>
              <a:ext cx="2328857" cy="708915"/>
              <a:chOff x="4025092" y="2786058"/>
              <a:chExt cx="3240000" cy="720000"/>
            </a:xfrm>
          </p:grpSpPr>
          <p:sp>
            <p:nvSpPr>
              <p:cNvPr id="899" name="Google Shape;899;p37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00" name="Google Shape;900;p37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1" name="Google Shape;901;p37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902" name="Google Shape;902;p37"/>
            <p:cNvGrpSpPr/>
            <p:nvPr/>
          </p:nvGrpSpPr>
          <p:grpSpPr>
            <a:xfrm>
              <a:off x="238878" y="3906152"/>
              <a:ext cx="2393071" cy="1127227"/>
              <a:chOff x="238878" y="3906152"/>
              <a:chExt cx="2393071" cy="1127227"/>
            </a:xfrm>
          </p:grpSpPr>
          <p:sp>
            <p:nvSpPr>
              <p:cNvPr id="903" name="Google Shape;903;p37"/>
              <p:cNvSpPr txBox="1"/>
              <p:nvPr/>
            </p:nvSpPr>
            <p:spPr>
              <a:xfrm>
                <a:off x="238878" y="3906152"/>
                <a:ext cx="264683" cy="4157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0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04" name="Google Shape;904;p37"/>
              <p:cNvSpPr txBox="1"/>
              <p:nvPr/>
            </p:nvSpPr>
            <p:spPr>
              <a:xfrm>
                <a:off x="311395" y="4400099"/>
                <a:ext cx="2320554" cy="6332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25  40  55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905" name="Google Shape;905;p37"/>
            <p:cNvCxnSpPr/>
            <p:nvPr/>
          </p:nvCxnSpPr>
          <p:spPr>
            <a:xfrm rot="5400000">
              <a:off x="1416930" y="2965328"/>
              <a:ext cx="1358672" cy="1285884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06" name="Google Shape;906;p37"/>
          <p:cNvGrpSpPr/>
          <p:nvPr/>
        </p:nvGrpSpPr>
        <p:grpSpPr>
          <a:xfrm>
            <a:off x="2704483" y="4738033"/>
            <a:ext cx="4501826" cy="762669"/>
            <a:chOff x="2704483" y="4309405"/>
            <a:chExt cx="4501826" cy="762669"/>
          </a:xfrm>
        </p:grpSpPr>
        <p:grpSp>
          <p:nvGrpSpPr>
            <p:cNvPr id="907" name="Google Shape;907;p37"/>
            <p:cNvGrpSpPr/>
            <p:nvPr/>
          </p:nvGrpSpPr>
          <p:grpSpPr>
            <a:xfrm>
              <a:off x="2704483" y="4309405"/>
              <a:ext cx="4501826" cy="673701"/>
              <a:chOff x="2704483" y="4309405"/>
              <a:chExt cx="4501826" cy="673701"/>
            </a:xfrm>
          </p:grpSpPr>
          <p:grpSp>
            <p:nvGrpSpPr>
              <p:cNvPr id="908" name="Google Shape;908;p37"/>
              <p:cNvGrpSpPr/>
              <p:nvPr/>
            </p:nvGrpSpPr>
            <p:grpSpPr>
              <a:xfrm>
                <a:off x="2704483" y="4309406"/>
                <a:ext cx="2214578" cy="673700"/>
                <a:chOff x="3445892" y="4268268"/>
                <a:chExt cx="2436588" cy="691688"/>
              </a:xfrm>
            </p:grpSpPr>
            <p:grpSp>
              <p:nvGrpSpPr>
                <p:cNvPr id="909" name="Google Shape;909;p37"/>
                <p:cNvGrpSpPr/>
                <p:nvPr/>
              </p:nvGrpSpPr>
              <p:grpSpPr>
                <a:xfrm>
                  <a:off x="3445892" y="4268268"/>
                  <a:ext cx="2365150" cy="691688"/>
                  <a:chOff x="4025092" y="2786058"/>
                  <a:chExt cx="3240000" cy="720000"/>
                </a:xfrm>
              </p:grpSpPr>
              <p:sp>
                <p:nvSpPr>
                  <p:cNvPr id="910" name="Google Shape;910;p37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911" name="Google Shape;911;p37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912" name="Google Shape;912;p37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913" name="Google Shape;913;p37"/>
                <p:cNvSpPr txBox="1"/>
                <p:nvPr/>
              </p:nvSpPr>
              <p:spPr>
                <a:xfrm>
                  <a:off x="3517330" y="4336897"/>
                  <a:ext cx="2365150" cy="5993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70 75     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4" name="Google Shape;914;p37"/>
              <p:cNvGrpSpPr/>
              <p:nvPr/>
            </p:nvGrpSpPr>
            <p:grpSpPr>
              <a:xfrm>
                <a:off x="5015476" y="4309405"/>
                <a:ext cx="2190833" cy="667608"/>
                <a:chOff x="4025093" y="2786057"/>
                <a:chExt cx="3240000" cy="720000"/>
              </a:xfrm>
            </p:grpSpPr>
            <p:sp>
              <p:nvSpPr>
                <p:cNvPr id="915" name="Google Shape;915;p37"/>
                <p:cNvSpPr/>
                <p:nvPr/>
              </p:nvSpPr>
              <p:spPr>
                <a:xfrm>
                  <a:off x="4025093" y="2786057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6" name="Google Shape;916;p37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17" name="Google Shape;917;p37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918" name="Google Shape;918;p37"/>
            <p:cNvSpPr txBox="1"/>
            <p:nvPr/>
          </p:nvSpPr>
          <p:spPr>
            <a:xfrm>
              <a:off x="5025225" y="4391155"/>
              <a:ext cx="1357322" cy="680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86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9" name="Google Shape;919;p37"/>
          <p:cNvGrpSpPr/>
          <p:nvPr/>
        </p:nvGrpSpPr>
        <p:grpSpPr>
          <a:xfrm>
            <a:off x="2667770" y="3357562"/>
            <a:ext cx="3071834" cy="1393600"/>
            <a:chOff x="2667770" y="2928934"/>
            <a:chExt cx="3071834" cy="1393600"/>
          </a:xfrm>
        </p:grpSpPr>
        <p:sp>
          <p:nvSpPr>
            <p:cNvPr id="920" name="Google Shape;920;p37"/>
            <p:cNvSpPr txBox="1"/>
            <p:nvPr/>
          </p:nvSpPr>
          <p:spPr>
            <a:xfrm>
              <a:off x="2667770" y="3929066"/>
              <a:ext cx="260743" cy="3934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21" name="Google Shape;921;p37"/>
            <p:cNvSpPr txBox="1"/>
            <p:nvPr/>
          </p:nvSpPr>
          <p:spPr>
            <a:xfrm>
              <a:off x="5025224" y="3929066"/>
              <a:ext cx="260743" cy="3934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5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922" name="Google Shape;922;p37"/>
            <p:cNvGrpSpPr/>
            <p:nvPr/>
          </p:nvGrpSpPr>
          <p:grpSpPr>
            <a:xfrm>
              <a:off x="3635359" y="2928934"/>
              <a:ext cx="2104245" cy="1387617"/>
              <a:chOff x="3635359" y="2928934"/>
              <a:chExt cx="2104245" cy="1387617"/>
            </a:xfrm>
          </p:grpSpPr>
          <p:cxnSp>
            <p:nvCxnSpPr>
              <p:cNvPr id="923" name="Google Shape;923;p37"/>
              <p:cNvCxnSpPr/>
              <p:nvPr/>
            </p:nvCxnSpPr>
            <p:spPr>
              <a:xfrm flipH="1" rot="-5400000">
                <a:off x="3036544" y="3535687"/>
                <a:ext cx="1379679" cy="182049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4" name="Google Shape;924;p37"/>
              <p:cNvCxnSpPr/>
              <p:nvPr/>
            </p:nvCxnSpPr>
            <p:spPr>
              <a:xfrm flipH="1" rot="-5400000">
                <a:off x="4453720" y="3000372"/>
                <a:ext cx="1357322" cy="1214446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925" name="Google Shape;925;p37"/>
          <p:cNvGrpSpPr/>
          <p:nvPr/>
        </p:nvGrpSpPr>
        <p:grpSpPr>
          <a:xfrm>
            <a:off x="4060811" y="446134"/>
            <a:ext cx="6679453" cy="2911428"/>
            <a:chOff x="4060811" y="-24"/>
            <a:chExt cx="6679453" cy="2911428"/>
          </a:xfrm>
        </p:grpSpPr>
        <p:grpSp>
          <p:nvGrpSpPr>
            <p:cNvPr id="926" name="Google Shape;926;p37"/>
            <p:cNvGrpSpPr/>
            <p:nvPr/>
          </p:nvGrpSpPr>
          <p:grpSpPr>
            <a:xfrm>
              <a:off x="8085483" y="1785926"/>
              <a:ext cx="2654781" cy="1125478"/>
              <a:chOff x="2727633" y="1809076"/>
              <a:chExt cx="2654781" cy="1125478"/>
            </a:xfrm>
          </p:grpSpPr>
          <p:sp>
            <p:nvSpPr>
              <p:cNvPr id="927" name="Google Shape;927;p37"/>
              <p:cNvSpPr txBox="1"/>
              <p:nvPr/>
            </p:nvSpPr>
            <p:spPr>
              <a:xfrm>
                <a:off x="2727633" y="1809076"/>
                <a:ext cx="357190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6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928" name="Google Shape;928;p37"/>
              <p:cNvGrpSpPr/>
              <p:nvPr/>
            </p:nvGrpSpPr>
            <p:grpSpPr>
              <a:xfrm>
                <a:off x="2739208" y="2214554"/>
                <a:ext cx="2643206" cy="720000"/>
                <a:chOff x="4668034" y="5500702"/>
                <a:chExt cx="3240000" cy="720000"/>
              </a:xfrm>
            </p:grpSpPr>
            <p:grpSp>
              <p:nvGrpSpPr>
                <p:cNvPr id="929" name="Google Shape;929;p37"/>
                <p:cNvGrpSpPr/>
                <p:nvPr/>
              </p:nvGrpSpPr>
              <p:grpSpPr>
                <a:xfrm>
                  <a:off x="4668034" y="5500702"/>
                  <a:ext cx="3240000" cy="720000"/>
                  <a:chOff x="4025092" y="2786058"/>
                  <a:chExt cx="3240000" cy="720000"/>
                </a:xfrm>
              </p:grpSpPr>
              <p:sp>
                <p:nvSpPr>
                  <p:cNvPr id="930" name="Google Shape;930;p37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931" name="Google Shape;931;p37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932" name="Google Shape;932;p37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933" name="Google Shape;933;p37"/>
                <p:cNvSpPr txBox="1"/>
                <p:nvPr/>
              </p:nvSpPr>
              <p:spPr>
                <a:xfrm>
                  <a:off x="4810910" y="5591195"/>
                  <a:ext cx="3000396" cy="623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96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34" name="Google Shape;934;p37"/>
            <p:cNvGrpSpPr/>
            <p:nvPr/>
          </p:nvGrpSpPr>
          <p:grpSpPr>
            <a:xfrm>
              <a:off x="5156525" y="-24"/>
              <a:ext cx="2654781" cy="1125478"/>
              <a:chOff x="2727633" y="1809076"/>
              <a:chExt cx="2654781" cy="1125478"/>
            </a:xfrm>
          </p:grpSpPr>
          <p:sp>
            <p:nvSpPr>
              <p:cNvPr id="935" name="Google Shape;935;p37"/>
              <p:cNvSpPr txBox="1"/>
              <p:nvPr/>
            </p:nvSpPr>
            <p:spPr>
              <a:xfrm>
                <a:off x="2727633" y="1809076"/>
                <a:ext cx="357190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7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936" name="Google Shape;936;p37"/>
              <p:cNvGrpSpPr/>
              <p:nvPr/>
            </p:nvGrpSpPr>
            <p:grpSpPr>
              <a:xfrm>
                <a:off x="2739208" y="2214554"/>
                <a:ext cx="2643206" cy="720000"/>
                <a:chOff x="4668034" y="5500702"/>
                <a:chExt cx="3240000" cy="720000"/>
              </a:xfrm>
            </p:grpSpPr>
            <p:grpSp>
              <p:nvGrpSpPr>
                <p:cNvPr id="937" name="Google Shape;937;p37"/>
                <p:cNvGrpSpPr/>
                <p:nvPr/>
              </p:nvGrpSpPr>
              <p:grpSpPr>
                <a:xfrm>
                  <a:off x="4668034" y="5500702"/>
                  <a:ext cx="3240000" cy="720000"/>
                  <a:chOff x="4025092" y="2786058"/>
                  <a:chExt cx="3240000" cy="720000"/>
                </a:xfrm>
              </p:grpSpPr>
              <p:sp>
                <p:nvSpPr>
                  <p:cNvPr id="938" name="Google Shape;938;p37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939" name="Google Shape;939;p37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940" name="Google Shape;940;p37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941" name="Google Shape;941;p37"/>
                <p:cNvSpPr txBox="1"/>
                <p:nvPr/>
              </p:nvSpPr>
              <p:spPr>
                <a:xfrm>
                  <a:off x="4810910" y="5591195"/>
                  <a:ext cx="3000396" cy="623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88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942" name="Google Shape;942;p37"/>
            <p:cNvCxnSpPr>
              <a:endCxn id="876" idx="0"/>
            </p:cNvCxnSpPr>
            <p:nvPr/>
          </p:nvCxnSpPr>
          <p:spPr>
            <a:xfrm flipH="1">
              <a:off x="4060811" y="1125424"/>
              <a:ext cx="1119000" cy="107160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3" name="Google Shape;943;p37"/>
            <p:cNvCxnSpPr/>
            <p:nvPr/>
          </p:nvCxnSpPr>
          <p:spPr>
            <a:xfrm>
              <a:off x="6032180" y="1105666"/>
              <a:ext cx="2064878" cy="1108888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44" name="Google Shape;944;p37"/>
          <p:cNvSpPr txBox="1"/>
          <p:nvPr/>
        </p:nvSpPr>
        <p:spPr>
          <a:xfrm>
            <a:off x="1953390" y="5857892"/>
            <a:ext cx="1357322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-75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37"/>
          <p:cNvSpPr txBox="1"/>
          <p:nvPr/>
        </p:nvSpPr>
        <p:spPr>
          <a:xfrm>
            <a:off x="1667638" y="214290"/>
            <a:ext cx="2571768" cy="857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Bajas</a:t>
            </a:r>
            <a:endParaRPr b="0" i="0" sz="4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38"/>
          <p:cNvSpPr txBox="1"/>
          <p:nvPr/>
        </p:nvSpPr>
        <p:spPr>
          <a:xfrm>
            <a:off x="1810515" y="611188"/>
            <a:ext cx="7929618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Times New Roman"/>
              <a:buNone/>
            </a:pPr>
            <a:r>
              <a:rPr b="1" i="0" lang="es-AR" sz="4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Bajas</a:t>
            </a:r>
            <a:endParaRPr b="1" i="0" sz="2800" u="none" cap="none" strike="noStrike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5" name="Google Shape;955;p38"/>
          <p:cNvSpPr txBox="1"/>
          <p:nvPr/>
        </p:nvSpPr>
        <p:spPr>
          <a:xfrm>
            <a:off x="1453325" y="1142984"/>
            <a:ext cx="10144196" cy="5072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03238" lvl="0" marL="7175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742950" lvl="1" marL="957262" marR="0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entury Gothic"/>
              <a:buAutoNum type="arabicPeriod"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 la clave a eliminar no está en una hoja, se debe reemplazar con la menor clave del subárbol derecho.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2950" lvl="1" marL="957262" marR="0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entury Gothic"/>
              <a:buAutoNum type="arabicPeriod"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 el nodo hoja contiene por lo menos el mínimo número de claves, luego de la eliminación, no se requiere ninguna acción adicional.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2950" lvl="1" marL="957262" marR="0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entury Gothic"/>
              <a:buAutoNum type="arabicPeriod"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caso contrario, se debe tratar el underflow</a:t>
            </a:r>
            <a:endParaRPr b="0" i="0" sz="3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6" name="Google Shape;956;p38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9"/>
          <p:cNvSpPr txBox="1"/>
          <p:nvPr/>
        </p:nvSpPr>
        <p:spPr>
          <a:xfrm>
            <a:off x="2589213" y="6335713"/>
            <a:ext cx="7620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39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7" name="Google Shape;967;p39"/>
          <p:cNvSpPr txBox="1"/>
          <p:nvPr/>
        </p:nvSpPr>
        <p:spPr>
          <a:xfrm>
            <a:off x="1596200" y="1928802"/>
            <a:ext cx="10358510" cy="2214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36563" lvl="1" marL="531813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Primero </a:t>
            </a:r>
            <a:r>
              <a:rPr b="0" i="1" lang="es-AR" sz="3200" u="sng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intenta</a:t>
            </a:r>
            <a:r>
              <a:rPr b="0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redistribuir </a:t>
            </a: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 un hermano adyacente. La redistribución es un proceso mediante el cual se trata de dejar cada nodo lo más equitativamente cargado posible.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952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91440" lvl="1" marL="952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8" name="Google Shape;968;p39"/>
          <p:cNvSpPr txBox="1"/>
          <p:nvPr/>
        </p:nvSpPr>
        <p:spPr>
          <a:xfrm>
            <a:off x="1667638" y="571480"/>
            <a:ext cx="9858444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s-AR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Bajas</a:t>
            </a:r>
            <a:r>
              <a:rPr b="1" i="0" lang="es-AR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Underflow</a:t>
            </a:r>
            <a:endParaRPr b="1" i="0" sz="4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9" name="Google Shape;969;p39"/>
          <p:cNvSpPr/>
          <p:nvPr/>
        </p:nvSpPr>
        <p:spPr>
          <a:xfrm>
            <a:off x="1596200" y="4214817"/>
            <a:ext cx="10264032" cy="1466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6563" lvl="1" marL="53181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Si la redistribución no es posible, entonces se debe </a:t>
            </a:r>
            <a:r>
              <a:rPr b="1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fusionar</a:t>
            </a: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con el hermano adyacente.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40"/>
          <p:cNvSpPr txBox="1"/>
          <p:nvPr/>
        </p:nvSpPr>
        <p:spPr>
          <a:xfrm>
            <a:off x="1181350" y="1231350"/>
            <a:ext cx="11012100" cy="5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entury Gothic"/>
              <a:buAutoNum type="arabicPeriod"/>
            </a:pPr>
            <a:r>
              <a:rPr b="1" i="0" lang="es-AR" sz="2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Política izquierda:</a:t>
            </a:r>
            <a:r>
              <a:rPr b="0" i="0" lang="es-AR" sz="2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se intenta redistribuir con el hermano adyacente izquierdo, si no es posible, se fusiona con hermano adyacente izquierdo.</a:t>
            </a:r>
            <a:endParaRPr b="0" i="0" sz="2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entury Gothic"/>
              <a:buAutoNum type="arabicPeriod"/>
            </a:pPr>
            <a:r>
              <a:rPr b="1" i="0" lang="es-AR" sz="2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Política derecha: </a:t>
            </a:r>
            <a:r>
              <a:rPr b="0" i="0" lang="es-AR" sz="2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intenta redistribuir con el hermano adyacente derecho, si no es posible, se fusiona con hermano adyacente derecho.</a:t>
            </a:r>
            <a:endParaRPr b="0" i="0" sz="2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entury Gothic"/>
              <a:buAutoNum type="arabicPeriod"/>
            </a:pPr>
            <a:r>
              <a:rPr b="1" i="0" lang="es-AR" sz="2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Política izquierda o derecha:</a:t>
            </a:r>
            <a:r>
              <a:rPr b="0" i="0" lang="es-AR" sz="2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se intenta redistribuir con el hermano adyacente izquierdo, si no es posible,  se intenta con el hermano adyacente derecho, si tampoco es posible, se fusiona con hermano adyacente izquierdo.</a:t>
            </a:r>
            <a:endParaRPr b="0" i="0" sz="2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B5294"/>
              </a:buClr>
              <a:buSzPts val="1800"/>
              <a:buFont typeface="Century Gothic"/>
              <a:buAutoNum type="arabicPeriod"/>
            </a:pPr>
            <a:r>
              <a:rPr b="1" i="0" lang="es-AR" sz="2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Política derecha o izquierda:</a:t>
            </a:r>
            <a:r>
              <a:rPr b="0" i="0" lang="es-AR" sz="2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se intenta redistribuir con el hermano adyacente derecho, si no es posible,  se intenta con el hermano adyacente izquierdo, si tampoco es posible, se fusiona con hermano adyacente derecho.</a:t>
            </a:r>
            <a:br>
              <a:rPr b="0" i="0" lang="es-AR" sz="2400" u="none" cap="none" strike="noStrike">
                <a:solidFill>
                  <a:srgbClr val="0B5294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40"/>
          <p:cNvSpPr txBox="1"/>
          <p:nvPr/>
        </p:nvSpPr>
        <p:spPr>
          <a:xfrm>
            <a:off x="1580250" y="482325"/>
            <a:ext cx="10512900" cy="17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1600"/>
              </a:spcBef>
              <a:spcAft>
                <a:spcPts val="4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1" lang="es-AR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Políticas para la resolución de underflow: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41"/>
          <p:cNvSpPr txBox="1"/>
          <p:nvPr/>
        </p:nvSpPr>
        <p:spPr>
          <a:xfrm>
            <a:off x="1239275" y="1932550"/>
            <a:ext cx="10562400" cy="3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25000"/>
              </a:lnSpc>
              <a:spcBef>
                <a:spcPts val="1600"/>
              </a:spcBef>
              <a:spcAft>
                <a:spcPts val="4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Casos especiales: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en cualquier política si se tratase de un nodo hoja de un extremo del árbol debe intentarse redistribuir con el hermano adyacente que el mismo posea.</a:t>
            </a:r>
            <a:br>
              <a:rPr b="0" i="0" lang="es-AR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s-AR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Aclaración: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br>
              <a:rPr b="0" i="0" lang="es-AR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s-AR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En caso de underflow lo primero que se intenta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SIEMPRE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 redistribuir y el hermano adyacente se encuentra en condiciones de hacer la redistribución y no se produce underflow en el.</a:t>
            </a:r>
            <a:br>
              <a:rPr b="0" i="0" lang="es-AR" sz="1800" u="none" cap="none" strike="noStrike">
                <a:solidFill>
                  <a:srgbClr val="0B5294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41"/>
          <p:cNvSpPr txBox="1"/>
          <p:nvPr/>
        </p:nvSpPr>
        <p:spPr>
          <a:xfrm>
            <a:off x="1580250" y="482325"/>
            <a:ext cx="10512900" cy="17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1600"/>
              </a:spcBef>
              <a:spcAft>
                <a:spcPts val="4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1" lang="es-AR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Políticas para la resolución de underflow: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42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993" name="Google Shape;993;p42"/>
          <p:cNvGrpSpPr/>
          <p:nvPr/>
        </p:nvGrpSpPr>
        <p:grpSpPr>
          <a:xfrm>
            <a:off x="238878" y="-24"/>
            <a:ext cx="12073022" cy="5072098"/>
            <a:chOff x="238878" y="-24"/>
            <a:chExt cx="12073022" cy="5072098"/>
          </a:xfrm>
        </p:grpSpPr>
        <p:grpSp>
          <p:nvGrpSpPr>
            <p:cNvPr id="994" name="Google Shape;994;p42"/>
            <p:cNvGrpSpPr/>
            <p:nvPr/>
          </p:nvGrpSpPr>
          <p:grpSpPr>
            <a:xfrm>
              <a:off x="2727633" y="1809076"/>
              <a:ext cx="2654781" cy="1125478"/>
              <a:chOff x="2727633" y="1809076"/>
              <a:chExt cx="2654781" cy="1125478"/>
            </a:xfrm>
          </p:grpSpPr>
          <p:sp>
            <p:nvSpPr>
              <p:cNvPr id="995" name="Google Shape;995;p42"/>
              <p:cNvSpPr txBox="1"/>
              <p:nvPr/>
            </p:nvSpPr>
            <p:spPr>
              <a:xfrm>
                <a:off x="2727633" y="1809076"/>
                <a:ext cx="357190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2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996" name="Google Shape;996;p42"/>
              <p:cNvGrpSpPr/>
              <p:nvPr/>
            </p:nvGrpSpPr>
            <p:grpSpPr>
              <a:xfrm>
                <a:off x="2739208" y="2214554"/>
                <a:ext cx="2643206" cy="720000"/>
                <a:chOff x="4668034" y="5500702"/>
                <a:chExt cx="3240000" cy="720000"/>
              </a:xfrm>
            </p:grpSpPr>
            <p:grpSp>
              <p:nvGrpSpPr>
                <p:cNvPr id="997" name="Google Shape;997;p42"/>
                <p:cNvGrpSpPr/>
                <p:nvPr/>
              </p:nvGrpSpPr>
              <p:grpSpPr>
                <a:xfrm>
                  <a:off x="4668034" y="5500702"/>
                  <a:ext cx="3240000" cy="720000"/>
                  <a:chOff x="4025092" y="2786058"/>
                  <a:chExt cx="3240000" cy="720000"/>
                </a:xfrm>
              </p:grpSpPr>
              <p:sp>
                <p:nvSpPr>
                  <p:cNvPr id="998" name="Google Shape;998;p42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999" name="Google Shape;999;p42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00" name="Google Shape;1000;p42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001" name="Google Shape;1001;p42"/>
                <p:cNvSpPr txBox="1"/>
                <p:nvPr/>
              </p:nvSpPr>
              <p:spPr>
                <a:xfrm>
                  <a:off x="4810910" y="5591195"/>
                  <a:ext cx="3000396" cy="623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67   80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02" name="Google Shape;1002;p42"/>
            <p:cNvGrpSpPr/>
            <p:nvPr/>
          </p:nvGrpSpPr>
          <p:grpSpPr>
            <a:xfrm>
              <a:off x="7314635" y="2918256"/>
              <a:ext cx="4997265" cy="2047655"/>
              <a:chOff x="7314635" y="2918256"/>
              <a:chExt cx="4997265" cy="2047655"/>
            </a:xfrm>
          </p:grpSpPr>
          <p:cxnSp>
            <p:nvCxnSpPr>
              <p:cNvPr id="1003" name="Google Shape;1003;p42"/>
              <p:cNvCxnSpPr/>
              <p:nvPr/>
            </p:nvCxnSpPr>
            <p:spPr>
              <a:xfrm rot="5400000">
                <a:off x="7239802" y="3429000"/>
                <a:ext cx="1357322" cy="35719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004" name="Google Shape;1004;p42"/>
              <p:cNvGrpSpPr/>
              <p:nvPr/>
            </p:nvGrpSpPr>
            <p:grpSpPr>
              <a:xfrm>
                <a:off x="7314635" y="3895554"/>
                <a:ext cx="2294196" cy="1070357"/>
                <a:chOff x="6303412" y="3857628"/>
                <a:chExt cx="2365150" cy="1103461"/>
              </a:xfrm>
            </p:grpSpPr>
            <p:grpSp>
              <p:nvGrpSpPr>
                <p:cNvPr id="1005" name="Google Shape;1005;p42"/>
                <p:cNvGrpSpPr/>
                <p:nvPr/>
              </p:nvGrpSpPr>
              <p:grpSpPr>
                <a:xfrm>
                  <a:off x="6303412" y="4269401"/>
                  <a:ext cx="2365150" cy="691688"/>
                  <a:chOff x="6303412" y="4269401"/>
                  <a:chExt cx="2365150" cy="691688"/>
                </a:xfrm>
              </p:grpSpPr>
              <p:grpSp>
                <p:nvGrpSpPr>
                  <p:cNvPr id="1006" name="Google Shape;1006;p42"/>
                  <p:cNvGrpSpPr/>
                  <p:nvPr/>
                </p:nvGrpSpPr>
                <p:grpSpPr>
                  <a:xfrm>
                    <a:off x="6303412" y="4269401"/>
                    <a:ext cx="2365150" cy="691688"/>
                    <a:chOff x="4025092" y="2786058"/>
                    <a:chExt cx="3240000" cy="720000"/>
                  </a:xfrm>
                </p:grpSpPr>
                <p:sp>
                  <p:nvSpPr>
                    <p:cNvPr id="1007" name="Google Shape;1007;p42"/>
                    <p:cNvSpPr/>
                    <p:nvPr/>
                  </p:nvSpPr>
                  <p:spPr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1008" name="Google Shape;1008;p42"/>
                    <p:cNvCxnSpPr/>
                    <p:nvPr/>
                  </p:nvCxnSpPr>
                  <p:spPr>
                    <a:xfrm rot="5400000">
                      <a:off x="474026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009" name="Google Shape;1009;p42"/>
                    <p:cNvCxnSpPr/>
                    <p:nvPr/>
                  </p:nvCxnSpPr>
                  <p:spPr>
                    <a:xfrm rot="5400000">
                      <a:off x="581183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010" name="Google Shape;1010;p42"/>
                  <p:cNvSpPr txBox="1"/>
                  <p:nvPr/>
                </p:nvSpPr>
                <p:spPr>
                  <a:xfrm>
                    <a:off x="6374850" y="4338030"/>
                    <a:ext cx="1579332" cy="5993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3600"/>
                      <a:buFont typeface="Times New Roman"/>
                      <a:buNone/>
                    </a:pPr>
                    <a:r>
                      <a:rPr b="0" i="0" lang="es-AR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91  95      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011" name="Google Shape;1011;p42"/>
                <p:cNvSpPr txBox="1"/>
                <p:nvPr/>
              </p:nvSpPr>
              <p:spPr>
                <a:xfrm>
                  <a:off x="6303412" y="3857628"/>
                  <a:ext cx="260743" cy="393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b="0" i="0" lang="es-AR" sz="24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4</a:t>
                  </a:r>
                  <a:endParaRPr b="0" i="0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cxnSp>
            <p:nvCxnSpPr>
              <p:cNvPr id="1012" name="Google Shape;1012;p42"/>
              <p:cNvCxnSpPr/>
              <p:nvPr/>
            </p:nvCxnSpPr>
            <p:spPr>
              <a:xfrm flipH="1" rot="-5400000">
                <a:off x="8685029" y="3224256"/>
                <a:ext cx="1368000" cy="75600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013" name="Google Shape;1013;p42"/>
              <p:cNvGrpSpPr/>
              <p:nvPr/>
            </p:nvGrpSpPr>
            <p:grpSpPr>
              <a:xfrm>
                <a:off x="9761940" y="4292553"/>
                <a:ext cx="2294197" cy="670937"/>
                <a:chOff x="4025092" y="2786058"/>
                <a:chExt cx="3240000" cy="720000"/>
              </a:xfrm>
            </p:grpSpPr>
            <p:sp>
              <p:nvSpPr>
                <p:cNvPr id="1014" name="Google Shape;1014;p42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015" name="Google Shape;1015;p42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16" name="Google Shape;1016;p42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017" name="Google Shape;1017;p42"/>
              <p:cNvSpPr txBox="1"/>
              <p:nvPr/>
            </p:nvSpPr>
            <p:spPr>
              <a:xfrm>
                <a:off x="9761939" y="3903928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3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18" name="Google Shape;1018;p42"/>
              <p:cNvSpPr txBox="1"/>
              <p:nvPr/>
            </p:nvSpPr>
            <p:spPr>
              <a:xfrm>
                <a:off x="9668694" y="4357694"/>
                <a:ext cx="2643206" cy="5993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Times New Roman"/>
                  <a:buNone/>
                </a:pPr>
                <a:r>
                  <a:rPr b="0" i="0" lang="es-AR" sz="32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105 120 230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19" name="Google Shape;1019;p42"/>
            <p:cNvGrpSpPr/>
            <p:nvPr/>
          </p:nvGrpSpPr>
          <p:grpSpPr>
            <a:xfrm>
              <a:off x="238878" y="2928934"/>
              <a:ext cx="2500330" cy="2104445"/>
              <a:chOff x="238878" y="2928934"/>
              <a:chExt cx="2500330" cy="2104445"/>
            </a:xfrm>
          </p:grpSpPr>
          <p:grpSp>
            <p:nvGrpSpPr>
              <p:cNvPr id="1020" name="Google Shape;1020;p42"/>
              <p:cNvGrpSpPr/>
              <p:nvPr/>
            </p:nvGrpSpPr>
            <p:grpSpPr>
              <a:xfrm>
                <a:off x="238879" y="4286256"/>
                <a:ext cx="2328857" cy="708915"/>
                <a:chOff x="4025092" y="2786058"/>
                <a:chExt cx="3240000" cy="720000"/>
              </a:xfrm>
            </p:grpSpPr>
            <p:sp>
              <p:nvSpPr>
                <p:cNvPr id="1021" name="Google Shape;1021;p42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022" name="Google Shape;1022;p42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23" name="Google Shape;1023;p42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24" name="Google Shape;1024;p42"/>
              <p:cNvGrpSpPr/>
              <p:nvPr/>
            </p:nvGrpSpPr>
            <p:grpSpPr>
              <a:xfrm>
                <a:off x="238878" y="3906152"/>
                <a:ext cx="2393071" cy="1127227"/>
                <a:chOff x="238878" y="3906152"/>
                <a:chExt cx="2393071" cy="1127227"/>
              </a:xfrm>
            </p:grpSpPr>
            <p:sp>
              <p:nvSpPr>
                <p:cNvPr id="1025" name="Google Shape;1025;p42"/>
                <p:cNvSpPr txBox="1"/>
                <p:nvPr/>
              </p:nvSpPr>
              <p:spPr>
                <a:xfrm>
                  <a:off x="238878" y="3906152"/>
                  <a:ext cx="264683" cy="4157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b="0" i="0" lang="es-AR" sz="24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0</a:t>
                  </a:r>
                  <a:endParaRPr b="0" i="0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26" name="Google Shape;1026;p42"/>
                <p:cNvSpPr txBox="1"/>
                <p:nvPr/>
              </p:nvSpPr>
              <p:spPr>
                <a:xfrm>
                  <a:off x="311395" y="4400099"/>
                  <a:ext cx="2320554" cy="6332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25  40  55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027" name="Google Shape;1027;p42"/>
              <p:cNvCxnSpPr/>
              <p:nvPr/>
            </p:nvCxnSpPr>
            <p:spPr>
              <a:xfrm rot="5400000">
                <a:off x="1416930" y="2965328"/>
                <a:ext cx="1358672" cy="1285884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028" name="Google Shape;1028;p42"/>
            <p:cNvGrpSpPr/>
            <p:nvPr/>
          </p:nvGrpSpPr>
          <p:grpSpPr>
            <a:xfrm>
              <a:off x="2704483" y="4309405"/>
              <a:ext cx="4501826" cy="762669"/>
              <a:chOff x="2704483" y="4309405"/>
              <a:chExt cx="4501826" cy="762669"/>
            </a:xfrm>
          </p:grpSpPr>
          <p:grpSp>
            <p:nvGrpSpPr>
              <p:cNvPr id="1029" name="Google Shape;1029;p42"/>
              <p:cNvGrpSpPr/>
              <p:nvPr/>
            </p:nvGrpSpPr>
            <p:grpSpPr>
              <a:xfrm>
                <a:off x="2704483" y="4309405"/>
                <a:ext cx="4501826" cy="673701"/>
                <a:chOff x="2704483" y="4309405"/>
                <a:chExt cx="4501826" cy="673701"/>
              </a:xfrm>
            </p:grpSpPr>
            <p:grpSp>
              <p:nvGrpSpPr>
                <p:cNvPr id="1030" name="Google Shape;1030;p42"/>
                <p:cNvGrpSpPr/>
                <p:nvPr/>
              </p:nvGrpSpPr>
              <p:grpSpPr>
                <a:xfrm>
                  <a:off x="2704483" y="4309406"/>
                  <a:ext cx="2214578" cy="673700"/>
                  <a:chOff x="3445892" y="4268268"/>
                  <a:chExt cx="2436588" cy="691688"/>
                </a:xfrm>
              </p:grpSpPr>
              <p:grpSp>
                <p:nvGrpSpPr>
                  <p:cNvPr id="1031" name="Google Shape;1031;p42"/>
                  <p:cNvGrpSpPr/>
                  <p:nvPr/>
                </p:nvGrpSpPr>
                <p:grpSpPr>
                  <a:xfrm>
                    <a:off x="3445892" y="4268268"/>
                    <a:ext cx="2365150" cy="691688"/>
                    <a:chOff x="4025092" y="2786058"/>
                    <a:chExt cx="3240000" cy="720000"/>
                  </a:xfrm>
                </p:grpSpPr>
                <p:sp>
                  <p:nvSpPr>
                    <p:cNvPr id="1032" name="Google Shape;1032;p42"/>
                    <p:cNvSpPr/>
                    <p:nvPr/>
                  </p:nvSpPr>
                  <p:spPr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1033" name="Google Shape;1033;p42"/>
                    <p:cNvCxnSpPr/>
                    <p:nvPr/>
                  </p:nvCxnSpPr>
                  <p:spPr>
                    <a:xfrm rot="5400000">
                      <a:off x="474026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034" name="Google Shape;1034;p42"/>
                    <p:cNvCxnSpPr/>
                    <p:nvPr/>
                  </p:nvCxnSpPr>
                  <p:spPr>
                    <a:xfrm rot="5400000">
                      <a:off x="581183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035" name="Google Shape;1035;p42"/>
                  <p:cNvSpPr txBox="1"/>
                  <p:nvPr/>
                </p:nvSpPr>
                <p:spPr>
                  <a:xfrm>
                    <a:off x="3517330" y="4336897"/>
                    <a:ext cx="2365150" cy="5993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3600"/>
                      <a:buFont typeface="Times New Roman"/>
                      <a:buNone/>
                    </a:pPr>
                    <a:r>
                      <a:rPr b="0" i="0" lang="es-AR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70 75           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036" name="Google Shape;1036;p42"/>
                <p:cNvGrpSpPr/>
                <p:nvPr/>
              </p:nvGrpSpPr>
              <p:grpSpPr>
                <a:xfrm>
                  <a:off x="5015476" y="4309405"/>
                  <a:ext cx="2190833" cy="667608"/>
                  <a:chOff x="4025093" y="2786057"/>
                  <a:chExt cx="3240000" cy="720000"/>
                </a:xfrm>
              </p:grpSpPr>
              <p:sp>
                <p:nvSpPr>
                  <p:cNvPr id="1037" name="Google Shape;1037;p42"/>
                  <p:cNvSpPr/>
                  <p:nvPr/>
                </p:nvSpPr>
                <p:spPr>
                  <a:xfrm>
                    <a:off x="4025093" y="2786057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038" name="Google Shape;1038;p42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39" name="Google Shape;1039;p42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1040" name="Google Shape;1040;p42"/>
              <p:cNvSpPr txBox="1"/>
              <p:nvPr/>
            </p:nvSpPr>
            <p:spPr>
              <a:xfrm>
                <a:off x="5025225" y="4391155"/>
                <a:ext cx="1357322" cy="6809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86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41" name="Google Shape;1041;p42"/>
            <p:cNvGrpSpPr/>
            <p:nvPr/>
          </p:nvGrpSpPr>
          <p:grpSpPr>
            <a:xfrm>
              <a:off x="2667770" y="2928934"/>
              <a:ext cx="3071834" cy="1393600"/>
              <a:chOff x="2667770" y="2928934"/>
              <a:chExt cx="3071834" cy="1393600"/>
            </a:xfrm>
          </p:grpSpPr>
          <p:sp>
            <p:nvSpPr>
              <p:cNvPr id="1042" name="Google Shape;1042;p42"/>
              <p:cNvSpPr txBox="1"/>
              <p:nvPr/>
            </p:nvSpPr>
            <p:spPr>
              <a:xfrm>
                <a:off x="2667770" y="3929066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43" name="Google Shape;1043;p42"/>
              <p:cNvSpPr txBox="1"/>
              <p:nvPr/>
            </p:nvSpPr>
            <p:spPr>
              <a:xfrm>
                <a:off x="5025224" y="3929066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5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1044" name="Google Shape;1044;p42"/>
              <p:cNvGrpSpPr/>
              <p:nvPr/>
            </p:nvGrpSpPr>
            <p:grpSpPr>
              <a:xfrm>
                <a:off x="3597208" y="2928934"/>
                <a:ext cx="2142396" cy="1380472"/>
                <a:chOff x="3597208" y="2928934"/>
                <a:chExt cx="2142396" cy="1380472"/>
              </a:xfrm>
            </p:grpSpPr>
            <p:cxnSp>
              <p:nvCxnSpPr>
                <p:cNvPr id="1045" name="Google Shape;1045;p42"/>
                <p:cNvCxnSpPr>
                  <a:endCxn id="1032" idx="0"/>
                </p:cNvCxnSpPr>
                <p:nvPr/>
              </p:nvCxnSpPr>
              <p:spPr>
                <a:xfrm>
                  <a:off x="3597208" y="2929706"/>
                  <a:ext cx="182100" cy="1379700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46" name="Google Shape;1046;p42"/>
                <p:cNvCxnSpPr/>
                <p:nvPr/>
              </p:nvCxnSpPr>
              <p:spPr>
                <a:xfrm flipH="1" rot="-5400000">
                  <a:off x="4453720" y="3000372"/>
                  <a:ext cx="1357322" cy="1214446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047" name="Google Shape;1047;p42"/>
            <p:cNvGrpSpPr/>
            <p:nvPr/>
          </p:nvGrpSpPr>
          <p:grpSpPr>
            <a:xfrm>
              <a:off x="4060811" y="-24"/>
              <a:ext cx="6679453" cy="2911428"/>
              <a:chOff x="4060811" y="-24"/>
              <a:chExt cx="6679453" cy="2911428"/>
            </a:xfrm>
          </p:grpSpPr>
          <p:grpSp>
            <p:nvGrpSpPr>
              <p:cNvPr id="1048" name="Google Shape;1048;p42"/>
              <p:cNvGrpSpPr/>
              <p:nvPr/>
            </p:nvGrpSpPr>
            <p:grpSpPr>
              <a:xfrm>
                <a:off x="8085483" y="1785926"/>
                <a:ext cx="2654781" cy="1125478"/>
                <a:chOff x="2727633" y="1809076"/>
                <a:chExt cx="2654781" cy="1125478"/>
              </a:xfrm>
            </p:grpSpPr>
            <p:sp>
              <p:nvSpPr>
                <p:cNvPr id="1049" name="Google Shape;1049;p42"/>
                <p:cNvSpPr txBox="1"/>
                <p:nvPr/>
              </p:nvSpPr>
              <p:spPr>
                <a:xfrm>
                  <a:off x="2727633" y="1809076"/>
                  <a:ext cx="357190" cy="4095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b="0" i="0" lang="es-AR" sz="24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6</a:t>
                  </a:r>
                  <a:endParaRPr b="0" i="0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grpSp>
              <p:nvGrpSpPr>
                <p:cNvPr id="1050" name="Google Shape;1050;p42"/>
                <p:cNvGrpSpPr/>
                <p:nvPr/>
              </p:nvGrpSpPr>
              <p:grpSpPr>
                <a:xfrm>
                  <a:off x="2739208" y="2214554"/>
                  <a:ext cx="2643206" cy="720000"/>
                  <a:chOff x="4668034" y="5500702"/>
                  <a:chExt cx="3240000" cy="720000"/>
                </a:xfrm>
              </p:grpSpPr>
              <p:grpSp>
                <p:nvGrpSpPr>
                  <p:cNvPr id="1051" name="Google Shape;1051;p42"/>
                  <p:cNvGrpSpPr/>
                  <p:nvPr/>
                </p:nvGrpSpPr>
                <p:grpSpPr>
                  <a:xfrm>
                    <a:off x="4668034" y="5500702"/>
                    <a:ext cx="3240000" cy="720000"/>
                    <a:chOff x="4025092" y="2786058"/>
                    <a:chExt cx="3240000" cy="720000"/>
                  </a:xfrm>
                </p:grpSpPr>
                <p:sp>
                  <p:nvSpPr>
                    <p:cNvPr id="1052" name="Google Shape;1052;p42"/>
                    <p:cNvSpPr/>
                    <p:nvPr/>
                  </p:nvSpPr>
                  <p:spPr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1053" name="Google Shape;1053;p42"/>
                    <p:cNvCxnSpPr/>
                    <p:nvPr/>
                  </p:nvCxnSpPr>
                  <p:spPr>
                    <a:xfrm rot="5400000">
                      <a:off x="474026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054" name="Google Shape;1054;p42"/>
                    <p:cNvCxnSpPr/>
                    <p:nvPr/>
                  </p:nvCxnSpPr>
                  <p:spPr>
                    <a:xfrm rot="5400000">
                      <a:off x="581183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055" name="Google Shape;1055;p42"/>
                  <p:cNvSpPr txBox="1"/>
                  <p:nvPr/>
                </p:nvSpPr>
                <p:spPr>
                  <a:xfrm>
                    <a:off x="4810910" y="5591195"/>
                    <a:ext cx="3000396" cy="623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3600"/>
                      <a:buFont typeface="Times New Roman"/>
                      <a:buNone/>
                    </a:pPr>
                    <a:r>
                      <a:rPr b="0" i="0" lang="es-AR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96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056" name="Google Shape;1056;p42"/>
              <p:cNvGrpSpPr/>
              <p:nvPr/>
            </p:nvGrpSpPr>
            <p:grpSpPr>
              <a:xfrm>
                <a:off x="5156525" y="-24"/>
                <a:ext cx="2654781" cy="1125478"/>
                <a:chOff x="2727633" y="1809076"/>
                <a:chExt cx="2654781" cy="1125478"/>
              </a:xfrm>
            </p:grpSpPr>
            <p:sp>
              <p:nvSpPr>
                <p:cNvPr id="1057" name="Google Shape;1057;p42"/>
                <p:cNvSpPr txBox="1"/>
                <p:nvPr/>
              </p:nvSpPr>
              <p:spPr>
                <a:xfrm>
                  <a:off x="2727633" y="1809076"/>
                  <a:ext cx="357190" cy="4095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b="0" i="0" lang="es-AR" sz="24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7</a:t>
                  </a:r>
                  <a:endParaRPr b="0" i="0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grpSp>
              <p:nvGrpSpPr>
                <p:cNvPr id="1058" name="Google Shape;1058;p42"/>
                <p:cNvGrpSpPr/>
                <p:nvPr/>
              </p:nvGrpSpPr>
              <p:grpSpPr>
                <a:xfrm>
                  <a:off x="2739208" y="2214554"/>
                  <a:ext cx="2643206" cy="720000"/>
                  <a:chOff x="4668034" y="5500702"/>
                  <a:chExt cx="3240000" cy="720000"/>
                </a:xfrm>
              </p:grpSpPr>
              <p:grpSp>
                <p:nvGrpSpPr>
                  <p:cNvPr id="1059" name="Google Shape;1059;p42"/>
                  <p:cNvGrpSpPr/>
                  <p:nvPr/>
                </p:nvGrpSpPr>
                <p:grpSpPr>
                  <a:xfrm>
                    <a:off x="4668034" y="5500702"/>
                    <a:ext cx="3240000" cy="720000"/>
                    <a:chOff x="4025092" y="2786058"/>
                    <a:chExt cx="3240000" cy="720000"/>
                  </a:xfrm>
                </p:grpSpPr>
                <p:sp>
                  <p:nvSpPr>
                    <p:cNvPr id="1060" name="Google Shape;1060;p42"/>
                    <p:cNvSpPr/>
                    <p:nvPr/>
                  </p:nvSpPr>
                  <p:spPr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1061" name="Google Shape;1061;p42"/>
                    <p:cNvCxnSpPr/>
                    <p:nvPr/>
                  </p:nvCxnSpPr>
                  <p:spPr>
                    <a:xfrm rot="5400000">
                      <a:off x="474026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062" name="Google Shape;1062;p42"/>
                    <p:cNvCxnSpPr/>
                    <p:nvPr/>
                  </p:nvCxnSpPr>
                  <p:spPr>
                    <a:xfrm rot="5400000">
                      <a:off x="581183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063" name="Google Shape;1063;p42"/>
                  <p:cNvSpPr txBox="1"/>
                  <p:nvPr/>
                </p:nvSpPr>
                <p:spPr>
                  <a:xfrm>
                    <a:off x="4810910" y="5591195"/>
                    <a:ext cx="3000396" cy="623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3600"/>
                      <a:buFont typeface="Times New Roman"/>
                      <a:buNone/>
                    </a:pPr>
                    <a:r>
                      <a:rPr b="0" i="0" lang="es-AR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88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cxnSp>
            <p:nvCxnSpPr>
              <p:cNvPr id="1064" name="Google Shape;1064;p42"/>
              <p:cNvCxnSpPr>
                <a:endCxn id="998" idx="0"/>
              </p:cNvCxnSpPr>
              <p:nvPr/>
            </p:nvCxnSpPr>
            <p:spPr>
              <a:xfrm flipH="1">
                <a:off x="4060811" y="1094654"/>
                <a:ext cx="1119000" cy="111990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65" name="Google Shape;1065;p42"/>
              <p:cNvCxnSpPr/>
              <p:nvPr/>
            </p:nvCxnSpPr>
            <p:spPr>
              <a:xfrm>
                <a:off x="6032180" y="1105666"/>
                <a:ext cx="2064878" cy="11088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066" name="Google Shape;1066;p42"/>
          <p:cNvSpPr txBox="1"/>
          <p:nvPr/>
        </p:nvSpPr>
        <p:spPr>
          <a:xfrm>
            <a:off x="9454380" y="428604"/>
            <a:ext cx="1357322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-75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7" name="Google Shape;1067;p42"/>
          <p:cNvGrpSpPr/>
          <p:nvPr/>
        </p:nvGrpSpPr>
        <p:grpSpPr>
          <a:xfrm>
            <a:off x="238878" y="-24"/>
            <a:ext cx="12073022" cy="5072098"/>
            <a:chOff x="238878" y="-24"/>
            <a:chExt cx="12073022" cy="5072098"/>
          </a:xfrm>
        </p:grpSpPr>
        <p:grpSp>
          <p:nvGrpSpPr>
            <p:cNvPr id="1068" name="Google Shape;1068;p42"/>
            <p:cNvGrpSpPr/>
            <p:nvPr/>
          </p:nvGrpSpPr>
          <p:grpSpPr>
            <a:xfrm>
              <a:off x="2727633" y="1809076"/>
              <a:ext cx="2654781" cy="1125478"/>
              <a:chOff x="2727633" y="1809076"/>
              <a:chExt cx="2654781" cy="1125478"/>
            </a:xfrm>
          </p:grpSpPr>
          <p:sp>
            <p:nvSpPr>
              <p:cNvPr id="1069" name="Google Shape;1069;p42"/>
              <p:cNvSpPr txBox="1"/>
              <p:nvPr/>
            </p:nvSpPr>
            <p:spPr>
              <a:xfrm>
                <a:off x="2727633" y="1809076"/>
                <a:ext cx="357190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2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1070" name="Google Shape;1070;p42"/>
              <p:cNvGrpSpPr/>
              <p:nvPr/>
            </p:nvGrpSpPr>
            <p:grpSpPr>
              <a:xfrm>
                <a:off x="2739208" y="2214554"/>
                <a:ext cx="2643206" cy="720000"/>
                <a:chOff x="4668034" y="5500702"/>
                <a:chExt cx="3240000" cy="720000"/>
              </a:xfrm>
            </p:grpSpPr>
            <p:grpSp>
              <p:nvGrpSpPr>
                <p:cNvPr id="1071" name="Google Shape;1071;p42"/>
                <p:cNvGrpSpPr/>
                <p:nvPr/>
              </p:nvGrpSpPr>
              <p:grpSpPr>
                <a:xfrm>
                  <a:off x="4668034" y="5500702"/>
                  <a:ext cx="3240000" cy="720000"/>
                  <a:chOff x="4025092" y="2786058"/>
                  <a:chExt cx="3240000" cy="720000"/>
                </a:xfrm>
              </p:grpSpPr>
              <p:sp>
                <p:nvSpPr>
                  <p:cNvPr id="1072" name="Google Shape;1072;p42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073" name="Google Shape;1073;p42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74" name="Google Shape;1074;p42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075" name="Google Shape;1075;p42"/>
                <p:cNvSpPr txBox="1"/>
                <p:nvPr/>
              </p:nvSpPr>
              <p:spPr>
                <a:xfrm>
                  <a:off x="4810910" y="5591195"/>
                  <a:ext cx="3000396" cy="623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67   80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76" name="Google Shape;1076;p42"/>
            <p:cNvGrpSpPr/>
            <p:nvPr/>
          </p:nvGrpSpPr>
          <p:grpSpPr>
            <a:xfrm>
              <a:off x="7314635" y="2918256"/>
              <a:ext cx="4997265" cy="2047655"/>
              <a:chOff x="7314635" y="2918256"/>
              <a:chExt cx="4997265" cy="2047655"/>
            </a:xfrm>
          </p:grpSpPr>
          <p:cxnSp>
            <p:nvCxnSpPr>
              <p:cNvPr id="1077" name="Google Shape;1077;p42"/>
              <p:cNvCxnSpPr/>
              <p:nvPr/>
            </p:nvCxnSpPr>
            <p:spPr>
              <a:xfrm rot="5400000">
                <a:off x="7239802" y="3429000"/>
                <a:ext cx="1357322" cy="35719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078" name="Google Shape;1078;p42"/>
              <p:cNvGrpSpPr/>
              <p:nvPr/>
            </p:nvGrpSpPr>
            <p:grpSpPr>
              <a:xfrm>
                <a:off x="7314635" y="3895554"/>
                <a:ext cx="2294196" cy="1070357"/>
                <a:chOff x="6303412" y="3857628"/>
                <a:chExt cx="2365150" cy="1103461"/>
              </a:xfrm>
            </p:grpSpPr>
            <p:grpSp>
              <p:nvGrpSpPr>
                <p:cNvPr id="1079" name="Google Shape;1079;p42"/>
                <p:cNvGrpSpPr/>
                <p:nvPr/>
              </p:nvGrpSpPr>
              <p:grpSpPr>
                <a:xfrm>
                  <a:off x="6303412" y="4269401"/>
                  <a:ext cx="2365150" cy="691688"/>
                  <a:chOff x="6303412" y="4269401"/>
                  <a:chExt cx="2365150" cy="691688"/>
                </a:xfrm>
              </p:grpSpPr>
              <p:grpSp>
                <p:nvGrpSpPr>
                  <p:cNvPr id="1080" name="Google Shape;1080;p42"/>
                  <p:cNvGrpSpPr/>
                  <p:nvPr/>
                </p:nvGrpSpPr>
                <p:grpSpPr>
                  <a:xfrm>
                    <a:off x="6303412" y="4269401"/>
                    <a:ext cx="2365150" cy="691688"/>
                    <a:chOff x="4025092" y="2786058"/>
                    <a:chExt cx="3240000" cy="720000"/>
                  </a:xfrm>
                </p:grpSpPr>
                <p:sp>
                  <p:nvSpPr>
                    <p:cNvPr id="1081" name="Google Shape;1081;p42"/>
                    <p:cNvSpPr/>
                    <p:nvPr/>
                  </p:nvSpPr>
                  <p:spPr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1082" name="Google Shape;1082;p42"/>
                    <p:cNvCxnSpPr/>
                    <p:nvPr/>
                  </p:nvCxnSpPr>
                  <p:spPr>
                    <a:xfrm rot="5400000">
                      <a:off x="474026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083" name="Google Shape;1083;p42"/>
                    <p:cNvCxnSpPr/>
                    <p:nvPr/>
                  </p:nvCxnSpPr>
                  <p:spPr>
                    <a:xfrm rot="5400000">
                      <a:off x="581183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084" name="Google Shape;1084;p42"/>
                  <p:cNvSpPr txBox="1"/>
                  <p:nvPr/>
                </p:nvSpPr>
                <p:spPr>
                  <a:xfrm>
                    <a:off x="6374850" y="4338030"/>
                    <a:ext cx="1579332" cy="5993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3600"/>
                      <a:buFont typeface="Times New Roman"/>
                      <a:buNone/>
                    </a:pPr>
                    <a:r>
                      <a:rPr b="0" i="0" lang="es-AR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91  95      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085" name="Google Shape;1085;p42"/>
                <p:cNvSpPr txBox="1"/>
                <p:nvPr/>
              </p:nvSpPr>
              <p:spPr>
                <a:xfrm>
                  <a:off x="6303412" y="3857628"/>
                  <a:ext cx="260743" cy="393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b="0" i="0" lang="es-AR" sz="24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4</a:t>
                  </a:r>
                  <a:endParaRPr b="0" i="0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cxnSp>
            <p:nvCxnSpPr>
              <p:cNvPr id="1086" name="Google Shape;1086;p42"/>
              <p:cNvCxnSpPr/>
              <p:nvPr/>
            </p:nvCxnSpPr>
            <p:spPr>
              <a:xfrm flipH="1" rot="-5400000">
                <a:off x="8685029" y="3224256"/>
                <a:ext cx="1368000" cy="75600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087" name="Google Shape;1087;p42"/>
              <p:cNvGrpSpPr/>
              <p:nvPr/>
            </p:nvGrpSpPr>
            <p:grpSpPr>
              <a:xfrm>
                <a:off x="9761940" y="4292553"/>
                <a:ext cx="2294197" cy="670937"/>
                <a:chOff x="4025092" y="2786058"/>
                <a:chExt cx="3240000" cy="720000"/>
              </a:xfrm>
            </p:grpSpPr>
            <p:sp>
              <p:nvSpPr>
                <p:cNvPr id="1088" name="Google Shape;1088;p42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089" name="Google Shape;1089;p42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90" name="Google Shape;1090;p42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091" name="Google Shape;1091;p42"/>
              <p:cNvSpPr txBox="1"/>
              <p:nvPr/>
            </p:nvSpPr>
            <p:spPr>
              <a:xfrm>
                <a:off x="9761939" y="3903928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3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92" name="Google Shape;1092;p42"/>
              <p:cNvSpPr txBox="1"/>
              <p:nvPr/>
            </p:nvSpPr>
            <p:spPr>
              <a:xfrm>
                <a:off x="9668694" y="4357694"/>
                <a:ext cx="2643206" cy="5993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Times New Roman"/>
                  <a:buNone/>
                </a:pPr>
                <a:r>
                  <a:rPr b="0" i="0" lang="es-AR" sz="32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105 120 230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93" name="Google Shape;1093;p42"/>
            <p:cNvGrpSpPr/>
            <p:nvPr/>
          </p:nvGrpSpPr>
          <p:grpSpPr>
            <a:xfrm>
              <a:off x="238878" y="2928934"/>
              <a:ext cx="2500330" cy="2104445"/>
              <a:chOff x="238878" y="2928934"/>
              <a:chExt cx="2500330" cy="2104445"/>
            </a:xfrm>
          </p:grpSpPr>
          <p:grpSp>
            <p:nvGrpSpPr>
              <p:cNvPr id="1094" name="Google Shape;1094;p42"/>
              <p:cNvGrpSpPr/>
              <p:nvPr/>
            </p:nvGrpSpPr>
            <p:grpSpPr>
              <a:xfrm>
                <a:off x="238879" y="4286256"/>
                <a:ext cx="2328857" cy="708915"/>
                <a:chOff x="4025092" y="2786058"/>
                <a:chExt cx="3240000" cy="720000"/>
              </a:xfrm>
            </p:grpSpPr>
            <p:sp>
              <p:nvSpPr>
                <p:cNvPr id="1095" name="Google Shape;1095;p42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096" name="Google Shape;1096;p42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97" name="Google Shape;1097;p42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98" name="Google Shape;1098;p42"/>
              <p:cNvGrpSpPr/>
              <p:nvPr/>
            </p:nvGrpSpPr>
            <p:grpSpPr>
              <a:xfrm>
                <a:off x="238878" y="3906152"/>
                <a:ext cx="2393071" cy="1127227"/>
                <a:chOff x="238878" y="3906152"/>
                <a:chExt cx="2393071" cy="1127227"/>
              </a:xfrm>
            </p:grpSpPr>
            <p:sp>
              <p:nvSpPr>
                <p:cNvPr id="1099" name="Google Shape;1099;p42"/>
                <p:cNvSpPr txBox="1"/>
                <p:nvPr/>
              </p:nvSpPr>
              <p:spPr>
                <a:xfrm>
                  <a:off x="238878" y="3906152"/>
                  <a:ext cx="264683" cy="4157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b="0" i="0" lang="es-AR" sz="24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0</a:t>
                  </a:r>
                  <a:endParaRPr b="0" i="0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100" name="Google Shape;1100;p42"/>
                <p:cNvSpPr txBox="1"/>
                <p:nvPr/>
              </p:nvSpPr>
              <p:spPr>
                <a:xfrm>
                  <a:off x="311395" y="4400099"/>
                  <a:ext cx="2320554" cy="6332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25  40  55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101" name="Google Shape;1101;p42"/>
              <p:cNvCxnSpPr/>
              <p:nvPr/>
            </p:nvCxnSpPr>
            <p:spPr>
              <a:xfrm rot="5400000">
                <a:off x="1416930" y="2965328"/>
                <a:ext cx="1358672" cy="1285884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102" name="Google Shape;1102;p42"/>
            <p:cNvGrpSpPr/>
            <p:nvPr/>
          </p:nvGrpSpPr>
          <p:grpSpPr>
            <a:xfrm>
              <a:off x="2327990" y="4309405"/>
              <a:ext cx="4878319" cy="762669"/>
              <a:chOff x="2327990" y="4309405"/>
              <a:chExt cx="4878319" cy="762669"/>
            </a:xfrm>
          </p:grpSpPr>
          <p:grpSp>
            <p:nvGrpSpPr>
              <p:cNvPr id="1103" name="Google Shape;1103;p42"/>
              <p:cNvGrpSpPr/>
              <p:nvPr/>
            </p:nvGrpSpPr>
            <p:grpSpPr>
              <a:xfrm>
                <a:off x="2327990" y="4309405"/>
                <a:ext cx="4878319" cy="673701"/>
                <a:chOff x="2327990" y="4309405"/>
                <a:chExt cx="4878319" cy="673701"/>
              </a:xfrm>
            </p:grpSpPr>
            <p:grpSp>
              <p:nvGrpSpPr>
                <p:cNvPr id="1104" name="Google Shape;1104;p42"/>
                <p:cNvGrpSpPr/>
                <p:nvPr/>
              </p:nvGrpSpPr>
              <p:grpSpPr>
                <a:xfrm>
                  <a:off x="2327990" y="4309406"/>
                  <a:ext cx="2526142" cy="673700"/>
                  <a:chOff x="3031656" y="4268268"/>
                  <a:chExt cx="2779386" cy="691688"/>
                </a:xfrm>
              </p:grpSpPr>
              <p:grpSp>
                <p:nvGrpSpPr>
                  <p:cNvPr id="1105" name="Google Shape;1105;p42"/>
                  <p:cNvGrpSpPr/>
                  <p:nvPr/>
                </p:nvGrpSpPr>
                <p:grpSpPr>
                  <a:xfrm>
                    <a:off x="3445892" y="4268268"/>
                    <a:ext cx="2365150" cy="691688"/>
                    <a:chOff x="4025092" y="2786058"/>
                    <a:chExt cx="3240000" cy="720000"/>
                  </a:xfrm>
                </p:grpSpPr>
                <p:sp>
                  <p:nvSpPr>
                    <p:cNvPr id="1106" name="Google Shape;1106;p42"/>
                    <p:cNvSpPr/>
                    <p:nvPr/>
                  </p:nvSpPr>
                  <p:spPr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1107" name="Google Shape;1107;p42"/>
                    <p:cNvCxnSpPr/>
                    <p:nvPr/>
                  </p:nvCxnSpPr>
                  <p:spPr>
                    <a:xfrm rot="5400000">
                      <a:off x="474026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108" name="Google Shape;1108;p42"/>
                    <p:cNvCxnSpPr/>
                    <p:nvPr/>
                  </p:nvCxnSpPr>
                  <p:spPr>
                    <a:xfrm rot="5400000">
                      <a:off x="581183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109" name="Google Shape;1109;p42"/>
                  <p:cNvSpPr txBox="1"/>
                  <p:nvPr/>
                </p:nvSpPr>
                <p:spPr>
                  <a:xfrm>
                    <a:off x="3031656" y="4325796"/>
                    <a:ext cx="2365200" cy="5994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3600"/>
                      <a:buFont typeface="Times New Roman"/>
                      <a:buNone/>
                    </a:pPr>
                    <a:r>
                      <a:rPr b="0" i="0" lang="es-AR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   70         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110" name="Google Shape;1110;p42"/>
                <p:cNvGrpSpPr/>
                <p:nvPr/>
              </p:nvGrpSpPr>
              <p:grpSpPr>
                <a:xfrm>
                  <a:off x="5015476" y="4309405"/>
                  <a:ext cx="2190833" cy="667608"/>
                  <a:chOff x="4025093" y="2786057"/>
                  <a:chExt cx="3240000" cy="720000"/>
                </a:xfrm>
              </p:grpSpPr>
              <p:sp>
                <p:nvSpPr>
                  <p:cNvPr id="1111" name="Google Shape;1111;p42"/>
                  <p:cNvSpPr/>
                  <p:nvPr/>
                </p:nvSpPr>
                <p:spPr>
                  <a:xfrm>
                    <a:off x="4025093" y="2786057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112" name="Google Shape;1112;p42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13" name="Google Shape;1113;p42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1114" name="Google Shape;1114;p42"/>
              <p:cNvSpPr txBox="1"/>
              <p:nvPr/>
            </p:nvSpPr>
            <p:spPr>
              <a:xfrm>
                <a:off x="5025225" y="4391155"/>
                <a:ext cx="1357322" cy="6809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86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5" name="Google Shape;1115;p42"/>
            <p:cNvGrpSpPr/>
            <p:nvPr/>
          </p:nvGrpSpPr>
          <p:grpSpPr>
            <a:xfrm>
              <a:off x="2667770" y="2912392"/>
              <a:ext cx="3071834" cy="1410142"/>
              <a:chOff x="2667770" y="2912392"/>
              <a:chExt cx="3071834" cy="1410142"/>
            </a:xfrm>
          </p:grpSpPr>
          <p:sp>
            <p:nvSpPr>
              <p:cNvPr id="1116" name="Google Shape;1116;p42"/>
              <p:cNvSpPr txBox="1"/>
              <p:nvPr/>
            </p:nvSpPr>
            <p:spPr>
              <a:xfrm>
                <a:off x="2667770" y="3929066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rgbClr val="FF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</a:t>
                </a:r>
                <a:endParaRPr b="0" i="0" sz="3600" u="none" cap="none" strike="noStrike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17" name="Google Shape;1117;p42"/>
              <p:cNvSpPr txBox="1"/>
              <p:nvPr/>
            </p:nvSpPr>
            <p:spPr>
              <a:xfrm>
                <a:off x="5025224" y="3929066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5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1118" name="Google Shape;1118;p42"/>
              <p:cNvGrpSpPr/>
              <p:nvPr/>
            </p:nvGrpSpPr>
            <p:grpSpPr>
              <a:xfrm>
                <a:off x="3635782" y="2912392"/>
                <a:ext cx="2103822" cy="1379700"/>
                <a:chOff x="3635782" y="2912392"/>
                <a:chExt cx="2103822" cy="1379700"/>
              </a:xfrm>
            </p:grpSpPr>
            <p:cxnSp>
              <p:nvCxnSpPr>
                <p:cNvPr id="1119" name="Google Shape;1119;p42"/>
                <p:cNvCxnSpPr/>
                <p:nvPr/>
              </p:nvCxnSpPr>
              <p:spPr>
                <a:xfrm>
                  <a:off x="3635782" y="2912392"/>
                  <a:ext cx="182100" cy="1379700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20" name="Google Shape;1120;p42"/>
                <p:cNvCxnSpPr/>
                <p:nvPr/>
              </p:nvCxnSpPr>
              <p:spPr>
                <a:xfrm flipH="1" rot="-5400000">
                  <a:off x="4453720" y="3000372"/>
                  <a:ext cx="1357322" cy="1214446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121" name="Google Shape;1121;p42"/>
            <p:cNvGrpSpPr/>
            <p:nvPr/>
          </p:nvGrpSpPr>
          <p:grpSpPr>
            <a:xfrm>
              <a:off x="4060811" y="-24"/>
              <a:ext cx="6679453" cy="2911428"/>
              <a:chOff x="4060811" y="-24"/>
              <a:chExt cx="6679453" cy="2911428"/>
            </a:xfrm>
          </p:grpSpPr>
          <p:grpSp>
            <p:nvGrpSpPr>
              <p:cNvPr id="1122" name="Google Shape;1122;p42"/>
              <p:cNvGrpSpPr/>
              <p:nvPr/>
            </p:nvGrpSpPr>
            <p:grpSpPr>
              <a:xfrm>
                <a:off x="8085483" y="1785926"/>
                <a:ext cx="2654781" cy="1125478"/>
                <a:chOff x="2727633" y="1809076"/>
                <a:chExt cx="2654781" cy="1125478"/>
              </a:xfrm>
            </p:grpSpPr>
            <p:sp>
              <p:nvSpPr>
                <p:cNvPr id="1123" name="Google Shape;1123;p42"/>
                <p:cNvSpPr txBox="1"/>
                <p:nvPr/>
              </p:nvSpPr>
              <p:spPr>
                <a:xfrm>
                  <a:off x="2727633" y="1809076"/>
                  <a:ext cx="357190" cy="4095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b="0" i="0" lang="es-AR" sz="24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6</a:t>
                  </a:r>
                  <a:endParaRPr b="0" i="0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grpSp>
              <p:nvGrpSpPr>
                <p:cNvPr id="1124" name="Google Shape;1124;p42"/>
                <p:cNvGrpSpPr/>
                <p:nvPr/>
              </p:nvGrpSpPr>
              <p:grpSpPr>
                <a:xfrm>
                  <a:off x="2739208" y="2214554"/>
                  <a:ext cx="2643206" cy="720000"/>
                  <a:chOff x="4668034" y="5500702"/>
                  <a:chExt cx="3240000" cy="720000"/>
                </a:xfrm>
              </p:grpSpPr>
              <p:grpSp>
                <p:nvGrpSpPr>
                  <p:cNvPr id="1125" name="Google Shape;1125;p42"/>
                  <p:cNvGrpSpPr/>
                  <p:nvPr/>
                </p:nvGrpSpPr>
                <p:grpSpPr>
                  <a:xfrm>
                    <a:off x="4668034" y="5500702"/>
                    <a:ext cx="3240000" cy="720000"/>
                    <a:chOff x="4025092" y="2786058"/>
                    <a:chExt cx="3240000" cy="720000"/>
                  </a:xfrm>
                </p:grpSpPr>
                <p:sp>
                  <p:nvSpPr>
                    <p:cNvPr id="1126" name="Google Shape;1126;p42"/>
                    <p:cNvSpPr/>
                    <p:nvPr/>
                  </p:nvSpPr>
                  <p:spPr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1127" name="Google Shape;1127;p42"/>
                    <p:cNvCxnSpPr/>
                    <p:nvPr/>
                  </p:nvCxnSpPr>
                  <p:spPr>
                    <a:xfrm rot="5400000">
                      <a:off x="474026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128" name="Google Shape;1128;p42"/>
                    <p:cNvCxnSpPr/>
                    <p:nvPr/>
                  </p:nvCxnSpPr>
                  <p:spPr>
                    <a:xfrm rot="5400000">
                      <a:off x="581183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129" name="Google Shape;1129;p42"/>
                  <p:cNvSpPr txBox="1"/>
                  <p:nvPr/>
                </p:nvSpPr>
                <p:spPr>
                  <a:xfrm>
                    <a:off x="4810910" y="5591195"/>
                    <a:ext cx="3000396" cy="623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3600"/>
                      <a:buFont typeface="Times New Roman"/>
                      <a:buNone/>
                    </a:pPr>
                    <a:r>
                      <a:rPr b="0" i="0" lang="es-AR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96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130" name="Google Shape;1130;p42"/>
              <p:cNvGrpSpPr/>
              <p:nvPr/>
            </p:nvGrpSpPr>
            <p:grpSpPr>
              <a:xfrm>
                <a:off x="5156525" y="-24"/>
                <a:ext cx="2654781" cy="1125478"/>
                <a:chOff x="2727633" y="1809076"/>
                <a:chExt cx="2654781" cy="1125478"/>
              </a:xfrm>
            </p:grpSpPr>
            <p:sp>
              <p:nvSpPr>
                <p:cNvPr id="1131" name="Google Shape;1131;p42"/>
                <p:cNvSpPr txBox="1"/>
                <p:nvPr/>
              </p:nvSpPr>
              <p:spPr>
                <a:xfrm>
                  <a:off x="2727633" y="1809076"/>
                  <a:ext cx="357190" cy="4095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b="0" i="0" lang="es-AR" sz="24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7</a:t>
                  </a:r>
                  <a:endParaRPr b="0" i="0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grpSp>
              <p:nvGrpSpPr>
                <p:cNvPr id="1132" name="Google Shape;1132;p42"/>
                <p:cNvGrpSpPr/>
                <p:nvPr/>
              </p:nvGrpSpPr>
              <p:grpSpPr>
                <a:xfrm>
                  <a:off x="2739208" y="2214554"/>
                  <a:ext cx="2643206" cy="720000"/>
                  <a:chOff x="4668034" y="5500702"/>
                  <a:chExt cx="3240000" cy="720000"/>
                </a:xfrm>
              </p:grpSpPr>
              <p:grpSp>
                <p:nvGrpSpPr>
                  <p:cNvPr id="1133" name="Google Shape;1133;p42"/>
                  <p:cNvGrpSpPr/>
                  <p:nvPr/>
                </p:nvGrpSpPr>
                <p:grpSpPr>
                  <a:xfrm>
                    <a:off x="4668034" y="5500702"/>
                    <a:ext cx="3240000" cy="720000"/>
                    <a:chOff x="4025092" y="2786058"/>
                    <a:chExt cx="3240000" cy="720000"/>
                  </a:xfrm>
                </p:grpSpPr>
                <p:sp>
                  <p:nvSpPr>
                    <p:cNvPr id="1134" name="Google Shape;1134;p42"/>
                    <p:cNvSpPr/>
                    <p:nvPr/>
                  </p:nvSpPr>
                  <p:spPr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1135" name="Google Shape;1135;p42"/>
                    <p:cNvCxnSpPr/>
                    <p:nvPr/>
                  </p:nvCxnSpPr>
                  <p:spPr>
                    <a:xfrm rot="5400000">
                      <a:off x="474026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136" name="Google Shape;1136;p42"/>
                    <p:cNvCxnSpPr/>
                    <p:nvPr/>
                  </p:nvCxnSpPr>
                  <p:spPr>
                    <a:xfrm rot="5400000">
                      <a:off x="581183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137" name="Google Shape;1137;p42"/>
                  <p:cNvSpPr txBox="1"/>
                  <p:nvPr/>
                </p:nvSpPr>
                <p:spPr>
                  <a:xfrm>
                    <a:off x="4810910" y="5591195"/>
                    <a:ext cx="3000396" cy="623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3600"/>
                      <a:buFont typeface="Times New Roman"/>
                      <a:buNone/>
                    </a:pPr>
                    <a:r>
                      <a:rPr b="0" i="0" lang="es-AR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88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cxnSp>
            <p:nvCxnSpPr>
              <p:cNvPr id="1138" name="Google Shape;1138;p42"/>
              <p:cNvCxnSpPr>
                <a:endCxn id="1072" idx="0"/>
              </p:cNvCxnSpPr>
              <p:nvPr/>
            </p:nvCxnSpPr>
            <p:spPr>
              <a:xfrm flipH="1">
                <a:off x="4060811" y="1094654"/>
                <a:ext cx="1119000" cy="111990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9" name="Google Shape;1139;p42"/>
              <p:cNvCxnSpPr/>
              <p:nvPr/>
            </p:nvCxnSpPr>
            <p:spPr>
              <a:xfrm>
                <a:off x="6032180" y="1105666"/>
                <a:ext cx="2064878" cy="11088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140" name="Google Shape;1140;p42"/>
          <p:cNvSpPr txBox="1"/>
          <p:nvPr/>
        </p:nvSpPr>
        <p:spPr>
          <a:xfrm>
            <a:off x="10097322" y="428604"/>
            <a:ext cx="1285884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-88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42"/>
          <p:cNvSpPr txBox="1"/>
          <p:nvPr/>
        </p:nvSpPr>
        <p:spPr>
          <a:xfrm>
            <a:off x="928708" y="5143514"/>
            <a:ext cx="7215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8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Eliminación de la clave 75 en el nodo 1.</a:t>
            </a:r>
            <a:endParaRPr b="0" i="0" sz="2800" u="none" cap="none" strike="noStrike">
              <a:solidFill>
                <a:schemeClr val="accent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2" name="Google Shape;1142;p42"/>
          <p:cNvSpPr txBox="1"/>
          <p:nvPr/>
        </p:nvSpPr>
        <p:spPr>
          <a:xfrm>
            <a:off x="1021519" y="5507954"/>
            <a:ext cx="11454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8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Baja del 88, se reemplaza la clave por la menor clave del subárbol derecho.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8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se genera underflow en la hoja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8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2800" u="none" cap="none" strike="noStrike">
              <a:solidFill>
                <a:schemeClr val="accent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3" name="Google Shape;1143;p42"/>
          <p:cNvSpPr txBox="1"/>
          <p:nvPr/>
        </p:nvSpPr>
        <p:spPr>
          <a:xfrm>
            <a:off x="8882851" y="1202147"/>
            <a:ext cx="33108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-88 L/E:  L7, L6,L4, E4,E7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43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153" name="Google Shape;1153;p43"/>
          <p:cNvGrpSpPr/>
          <p:nvPr/>
        </p:nvGrpSpPr>
        <p:grpSpPr>
          <a:xfrm>
            <a:off x="238878" y="857232"/>
            <a:ext cx="12073022" cy="5072098"/>
            <a:chOff x="238878" y="-24"/>
            <a:chExt cx="12073022" cy="5072098"/>
          </a:xfrm>
        </p:grpSpPr>
        <p:sp>
          <p:nvSpPr>
            <p:cNvPr id="1154" name="Google Shape;1154;p43"/>
            <p:cNvSpPr txBox="1"/>
            <p:nvPr/>
          </p:nvSpPr>
          <p:spPr>
            <a:xfrm>
              <a:off x="2727633" y="1809076"/>
              <a:ext cx="357190" cy="409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155" name="Google Shape;1155;p43"/>
            <p:cNvGrpSpPr/>
            <p:nvPr/>
          </p:nvGrpSpPr>
          <p:grpSpPr>
            <a:xfrm>
              <a:off x="2739208" y="2214554"/>
              <a:ext cx="2643206" cy="720000"/>
              <a:chOff x="4668034" y="5500702"/>
              <a:chExt cx="3240000" cy="720000"/>
            </a:xfrm>
          </p:grpSpPr>
          <p:grpSp>
            <p:nvGrpSpPr>
              <p:cNvPr id="1156" name="Google Shape;1156;p43"/>
              <p:cNvGrpSpPr/>
              <p:nvPr/>
            </p:nvGrpSpPr>
            <p:grpSpPr>
              <a:xfrm>
                <a:off x="4668034" y="5500702"/>
                <a:ext cx="3240000" cy="720000"/>
                <a:chOff x="4025092" y="2786058"/>
                <a:chExt cx="3240000" cy="720000"/>
              </a:xfrm>
            </p:grpSpPr>
            <p:sp>
              <p:nvSpPr>
                <p:cNvPr id="1157" name="Google Shape;1157;p43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158" name="Google Shape;1158;p43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59" name="Google Shape;1159;p43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160" name="Google Shape;1160;p43"/>
              <p:cNvSpPr txBox="1"/>
              <p:nvPr/>
            </p:nvSpPr>
            <p:spPr>
              <a:xfrm>
                <a:off x="4810910" y="5591195"/>
                <a:ext cx="3000396" cy="623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67   80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61" name="Google Shape;1161;p43"/>
            <p:cNvCxnSpPr/>
            <p:nvPr/>
          </p:nvCxnSpPr>
          <p:spPr>
            <a:xfrm rot="5400000">
              <a:off x="7239802" y="3429000"/>
              <a:ext cx="1357322" cy="35719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62" name="Google Shape;1162;p43"/>
            <p:cNvGrpSpPr/>
            <p:nvPr/>
          </p:nvGrpSpPr>
          <p:grpSpPr>
            <a:xfrm>
              <a:off x="7314635" y="3895554"/>
              <a:ext cx="2294196" cy="1070357"/>
              <a:chOff x="6303412" y="3857628"/>
              <a:chExt cx="2365150" cy="1103461"/>
            </a:xfrm>
          </p:grpSpPr>
          <p:grpSp>
            <p:nvGrpSpPr>
              <p:cNvPr id="1163" name="Google Shape;1163;p43"/>
              <p:cNvGrpSpPr/>
              <p:nvPr/>
            </p:nvGrpSpPr>
            <p:grpSpPr>
              <a:xfrm>
                <a:off x="6303412" y="4269401"/>
                <a:ext cx="2365150" cy="691688"/>
                <a:chOff x="6303412" y="4269401"/>
                <a:chExt cx="2365150" cy="691688"/>
              </a:xfrm>
            </p:grpSpPr>
            <p:grpSp>
              <p:nvGrpSpPr>
                <p:cNvPr id="1164" name="Google Shape;1164;p43"/>
                <p:cNvGrpSpPr/>
                <p:nvPr/>
              </p:nvGrpSpPr>
              <p:grpSpPr>
                <a:xfrm>
                  <a:off x="6303412" y="4269401"/>
                  <a:ext cx="2365150" cy="691688"/>
                  <a:chOff x="4025092" y="2786058"/>
                  <a:chExt cx="3240000" cy="720000"/>
                </a:xfrm>
              </p:grpSpPr>
              <p:sp>
                <p:nvSpPr>
                  <p:cNvPr id="1165" name="Google Shape;1165;p43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166" name="Google Shape;1166;p43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67" name="Google Shape;1167;p43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168" name="Google Shape;1168;p43"/>
                <p:cNvSpPr txBox="1"/>
                <p:nvPr/>
              </p:nvSpPr>
              <p:spPr>
                <a:xfrm>
                  <a:off x="6374850" y="4338030"/>
                  <a:ext cx="1579332" cy="5993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95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69" name="Google Shape;1169;p43"/>
              <p:cNvSpPr txBox="1"/>
              <p:nvPr/>
            </p:nvSpPr>
            <p:spPr>
              <a:xfrm>
                <a:off x="6303412" y="3857628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rgbClr val="FF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4</a:t>
                </a:r>
                <a:endParaRPr b="0" i="0" sz="3600" u="none" cap="none" strike="noStrike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cxnSp>
          <p:nvCxnSpPr>
            <p:cNvPr id="1170" name="Google Shape;1170;p43"/>
            <p:cNvCxnSpPr/>
            <p:nvPr/>
          </p:nvCxnSpPr>
          <p:spPr>
            <a:xfrm flipH="1" rot="-5400000">
              <a:off x="8685029" y="3224256"/>
              <a:ext cx="1368000" cy="75600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71" name="Google Shape;1171;p43"/>
            <p:cNvGrpSpPr/>
            <p:nvPr/>
          </p:nvGrpSpPr>
          <p:grpSpPr>
            <a:xfrm>
              <a:off x="9761940" y="4292553"/>
              <a:ext cx="2294197" cy="670937"/>
              <a:chOff x="4025092" y="2786058"/>
              <a:chExt cx="3240000" cy="720000"/>
            </a:xfrm>
          </p:grpSpPr>
          <p:sp>
            <p:nvSpPr>
              <p:cNvPr id="1172" name="Google Shape;1172;p43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73" name="Google Shape;1173;p43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4" name="Google Shape;1174;p43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175" name="Google Shape;1175;p43"/>
            <p:cNvSpPr txBox="1"/>
            <p:nvPr/>
          </p:nvSpPr>
          <p:spPr>
            <a:xfrm>
              <a:off x="9761939" y="3903928"/>
              <a:ext cx="260743" cy="3934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76" name="Google Shape;1176;p43"/>
            <p:cNvSpPr txBox="1"/>
            <p:nvPr/>
          </p:nvSpPr>
          <p:spPr>
            <a:xfrm>
              <a:off x="9668694" y="4357694"/>
              <a:ext cx="2643206" cy="599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b="0" i="0" lang="es-AR" sz="3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105 120 230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77" name="Google Shape;1177;p43"/>
            <p:cNvGrpSpPr/>
            <p:nvPr/>
          </p:nvGrpSpPr>
          <p:grpSpPr>
            <a:xfrm>
              <a:off x="238879" y="4286256"/>
              <a:ext cx="2328857" cy="708915"/>
              <a:chOff x="4025092" y="2786058"/>
              <a:chExt cx="3240000" cy="720000"/>
            </a:xfrm>
          </p:grpSpPr>
          <p:sp>
            <p:nvSpPr>
              <p:cNvPr id="1178" name="Google Shape;1178;p43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79" name="Google Shape;1179;p43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0" name="Google Shape;1180;p43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181" name="Google Shape;1181;p43"/>
            <p:cNvGrpSpPr/>
            <p:nvPr/>
          </p:nvGrpSpPr>
          <p:grpSpPr>
            <a:xfrm>
              <a:off x="238878" y="3906152"/>
              <a:ext cx="2393071" cy="1127227"/>
              <a:chOff x="238878" y="3906152"/>
              <a:chExt cx="2393071" cy="1127227"/>
            </a:xfrm>
          </p:grpSpPr>
          <p:sp>
            <p:nvSpPr>
              <p:cNvPr id="1182" name="Google Shape;1182;p43"/>
              <p:cNvSpPr txBox="1"/>
              <p:nvPr/>
            </p:nvSpPr>
            <p:spPr>
              <a:xfrm>
                <a:off x="238878" y="3906152"/>
                <a:ext cx="264683" cy="4157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0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83" name="Google Shape;1183;p43"/>
              <p:cNvSpPr txBox="1"/>
              <p:nvPr/>
            </p:nvSpPr>
            <p:spPr>
              <a:xfrm>
                <a:off x="311395" y="4400099"/>
                <a:ext cx="2320554" cy="6332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25  40  55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84" name="Google Shape;1184;p43"/>
            <p:cNvCxnSpPr/>
            <p:nvPr/>
          </p:nvCxnSpPr>
          <p:spPr>
            <a:xfrm rot="5400000">
              <a:off x="1416930" y="2965328"/>
              <a:ext cx="1358672" cy="1285884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85" name="Google Shape;1185;p43"/>
            <p:cNvGrpSpPr/>
            <p:nvPr/>
          </p:nvGrpSpPr>
          <p:grpSpPr>
            <a:xfrm>
              <a:off x="2704483" y="4309405"/>
              <a:ext cx="4501826" cy="673701"/>
              <a:chOff x="2704483" y="4309405"/>
              <a:chExt cx="4501826" cy="673701"/>
            </a:xfrm>
          </p:grpSpPr>
          <p:grpSp>
            <p:nvGrpSpPr>
              <p:cNvPr id="1186" name="Google Shape;1186;p43"/>
              <p:cNvGrpSpPr/>
              <p:nvPr/>
            </p:nvGrpSpPr>
            <p:grpSpPr>
              <a:xfrm>
                <a:off x="2704483" y="4309406"/>
                <a:ext cx="2214578" cy="673700"/>
                <a:chOff x="3445892" y="4268268"/>
                <a:chExt cx="2436588" cy="691688"/>
              </a:xfrm>
            </p:grpSpPr>
            <p:grpSp>
              <p:nvGrpSpPr>
                <p:cNvPr id="1187" name="Google Shape;1187;p43"/>
                <p:cNvGrpSpPr/>
                <p:nvPr/>
              </p:nvGrpSpPr>
              <p:grpSpPr>
                <a:xfrm>
                  <a:off x="3445892" y="4268268"/>
                  <a:ext cx="2365150" cy="691688"/>
                  <a:chOff x="4025092" y="2786058"/>
                  <a:chExt cx="3240000" cy="720000"/>
                </a:xfrm>
              </p:grpSpPr>
              <p:sp>
                <p:nvSpPr>
                  <p:cNvPr id="1188" name="Google Shape;1188;p43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189" name="Google Shape;1189;p43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90" name="Google Shape;1190;p43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191" name="Google Shape;1191;p43"/>
                <p:cNvSpPr txBox="1"/>
                <p:nvPr/>
              </p:nvSpPr>
              <p:spPr>
                <a:xfrm>
                  <a:off x="3517330" y="4336897"/>
                  <a:ext cx="2365150" cy="5993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70      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92" name="Google Shape;1192;p43"/>
              <p:cNvGrpSpPr/>
              <p:nvPr/>
            </p:nvGrpSpPr>
            <p:grpSpPr>
              <a:xfrm>
                <a:off x="5015476" y="4309405"/>
                <a:ext cx="2190833" cy="667608"/>
                <a:chOff x="4025093" y="2786057"/>
                <a:chExt cx="3240000" cy="720000"/>
              </a:xfrm>
            </p:grpSpPr>
            <p:sp>
              <p:nvSpPr>
                <p:cNvPr id="1193" name="Google Shape;1193;p43"/>
                <p:cNvSpPr/>
                <p:nvPr/>
              </p:nvSpPr>
              <p:spPr>
                <a:xfrm>
                  <a:off x="4025093" y="2786057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194" name="Google Shape;1194;p43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95" name="Google Shape;1195;p43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1196" name="Google Shape;1196;p43"/>
            <p:cNvSpPr txBox="1"/>
            <p:nvPr/>
          </p:nvSpPr>
          <p:spPr>
            <a:xfrm>
              <a:off x="5025225" y="4391155"/>
              <a:ext cx="1357322" cy="680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86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43"/>
            <p:cNvSpPr txBox="1"/>
            <p:nvPr/>
          </p:nvSpPr>
          <p:spPr>
            <a:xfrm>
              <a:off x="2667770" y="3929066"/>
              <a:ext cx="260743" cy="3934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8" name="Google Shape;1198;p43"/>
            <p:cNvSpPr txBox="1"/>
            <p:nvPr/>
          </p:nvSpPr>
          <p:spPr>
            <a:xfrm>
              <a:off x="5025224" y="3929066"/>
              <a:ext cx="260743" cy="3934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5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199" name="Google Shape;1199;p43"/>
            <p:cNvGrpSpPr/>
            <p:nvPr/>
          </p:nvGrpSpPr>
          <p:grpSpPr>
            <a:xfrm>
              <a:off x="3597208" y="2928934"/>
              <a:ext cx="2142396" cy="1380472"/>
              <a:chOff x="3597208" y="2928934"/>
              <a:chExt cx="2142396" cy="1380472"/>
            </a:xfrm>
          </p:grpSpPr>
          <p:cxnSp>
            <p:nvCxnSpPr>
              <p:cNvPr id="1200" name="Google Shape;1200;p43"/>
              <p:cNvCxnSpPr>
                <a:endCxn id="1188" idx="0"/>
              </p:cNvCxnSpPr>
              <p:nvPr/>
            </p:nvCxnSpPr>
            <p:spPr>
              <a:xfrm>
                <a:off x="3597208" y="2929706"/>
                <a:ext cx="182100" cy="137970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1" name="Google Shape;1201;p43"/>
              <p:cNvCxnSpPr/>
              <p:nvPr/>
            </p:nvCxnSpPr>
            <p:spPr>
              <a:xfrm flipH="1" rot="-5400000">
                <a:off x="4453720" y="3000372"/>
                <a:ext cx="1357322" cy="1214446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202" name="Google Shape;1202;p43"/>
            <p:cNvGrpSpPr/>
            <p:nvPr/>
          </p:nvGrpSpPr>
          <p:grpSpPr>
            <a:xfrm>
              <a:off x="8085483" y="1785926"/>
              <a:ext cx="2654781" cy="1125478"/>
              <a:chOff x="2727633" y="1809076"/>
              <a:chExt cx="2654781" cy="1125478"/>
            </a:xfrm>
          </p:grpSpPr>
          <p:sp>
            <p:nvSpPr>
              <p:cNvPr id="1203" name="Google Shape;1203;p43"/>
              <p:cNvSpPr txBox="1"/>
              <p:nvPr/>
            </p:nvSpPr>
            <p:spPr>
              <a:xfrm>
                <a:off x="2727633" y="1809076"/>
                <a:ext cx="357190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6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1204" name="Google Shape;1204;p43"/>
              <p:cNvGrpSpPr/>
              <p:nvPr/>
            </p:nvGrpSpPr>
            <p:grpSpPr>
              <a:xfrm>
                <a:off x="2739208" y="2214554"/>
                <a:ext cx="2643206" cy="720000"/>
                <a:chOff x="4668034" y="5500702"/>
                <a:chExt cx="3240000" cy="720000"/>
              </a:xfrm>
            </p:grpSpPr>
            <p:grpSp>
              <p:nvGrpSpPr>
                <p:cNvPr id="1205" name="Google Shape;1205;p43"/>
                <p:cNvGrpSpPr/>
                <p:nvPr/>
              </p:nvGrpSpPr>
              <p:grpSpPr>
                <a:xfrm>
                  <a:off x="4668034" y="5500702"/>
                  <a:ext cx="3240000" cy="720000"/>
                  <a:chOff x="4025092" y="2786058"/>
                  <a:chExt cx="3240000" cy="720000"/>
                </a:xfrm>
              </p:grpSpPr>
              <p:sp>
                <p:nvSpPr>
                  <p:cNvPr id="1206" name="Google Shape;1206;p43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207" name="Google Shape;1207;p43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208" name="Google Shape;1208;p43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209" name="Google Shape;1209;p43"/>
                <p:cNvSpPr txBox="1"/>
                <p:nvPr/>
              </p:nvSpPr>
              <p:spPr>
                <a:xfrm>
                  <a:off x="4810910" y="5591195"/>
                  <a:ext cx="3000396" cy="623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96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10" name="Google Shape;1210;p43"/>
            <p:cNvGrpSpPr/>
            <p:nvPr/>
          </p:nvGrpSpPr>
          <p:grpSpPr>
            <a:xfrm>
              <a:off x="5156525" y="-24"/>
              <a:ext cx="2654781" cy="1125478"/>
              <a:chOff x="2727633" y="1809076"/>
              <a:chExt cx="2654781" cy="1125478"/>
            </a:xfrm>
          </p:grpSpPr>
          <p:sp>
            <p:nvSpPr>
              <p:cNvPr id="1211" name="Google Shape;1211;p43"/>
              <p:cNvSpPr txBox="1"/>
              <p:nvPr/>
            </p:nvSpPr>
            <p:spPr>
              <a:xfrm>
                <a:off x="2727633" y="1809076"/>
                <a:ext cx="357190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rgbClr val="FF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7</a:t>
                </a:r>
                <a:endParaRPr b="0" i="0" sz="3600" u="none" cap="none" strike="noStrike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1212" name="Google Shape;1212;p43"/>
              <p:cNvGrpSpPr/>
              <p:nvPr/>
            </p:nvGrpSpPr>
            <p:grpSpPr>
              <a:xfrm>
                <a:off x="2739208" y="2214554"/>
                <a:ext cx="2643206" cy="720000"/>
                <a:chOff x="4668034" y="5500702"/>
                <a:chExt cx="3240000" cy="720000"/>
              </a:xfrm>
            </p:grpSpPr>
            <p:grpSp>
              <p:nvGrpSpPr>
                <p:cNvPr id="1213" name="Google Shape;1213;p43"/>
                <p:cNvGrpSpPr/>
                <p:nvPr/>
              </p:nvGrpSpPr>
              <p:grpSpPr>
                <a:xfrm>
                  <a:off x="4668034" y="5500702"/>
                  <a:ext cx="3240000" cy="720000"/>
                  <a:chOff x="4025092" y="2786058"/>
                  <a:chExt cx="3240000" cy="720000"/>
                </a:xfrm>
              </p:grpSpPr>
              <p:sp>
                <p:nvSpPr>
                  <p:cNvPr id="1214" name="Google Shape;1214;p43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215" name="Google Shape;1215;p43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216" name="Google Shape;1216;p43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217" name="Google Shape;1217;p43"/>
                <p:cNvSpPr txBox="1"/>
                <p:nvPr/>
              </p:nvSpPr>
              <p:spPr>
                <a:xfrm>
                  <a:off x="4810910" y="5591195"/>
                  <a:ext cx="3000396" cy="623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rgbClr val="FF0000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91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1218" name="Google Shape;1218;p43"/>
            <p:cNvCxnSpPr>
              <a:endCxn id="1157" idx="0"/>
            </p:cNvCxnSpPr>
            <p:nvPr/>
          </p:nvCxnSpPr>
          <p:spPr>
            <a:xfrm flipH="1">
              <a:off x="4060811" y="1094654"/>
              <a:ext cx="1119000" cy="111990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19" name="Google Shape;1219;p43"/>
            <p:cNvCxnSpPr/>
            <p:nvPr/>
          </p:nvCxnSpPr>
          <p:spPr>
            <a:xfrm>
              <a:off x="6032180" y="1105666"/>
              <a:ext cx="2064878" cy="1108888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20" name="Google Shape;1220;p43"/>
          <p:cNvSpPr txBox="1"/>
          <p:nvPr/>
        </p:nvSpPr>
        <p:spPr>
          <a:xfrm>
            <a:off x="1810514" y="6143644"/>
            <a:ext cx="1357322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-88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43"/>
          <p:cNvSpPr txBox="1"/>
          <p:nvPr/>
        </p:nvSpPr>
        <p:spPr>
          <a:xfrm>
            <a:off x="2667770" y="6143644"/>
            <a:ext cx="1357322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-70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43"/>
          <p:cNvSpPr txBox="1"/>
          <p:nvPr/>
        </p:nvSpPr>
        <p:spPr>
          <a:xfrm>
            <a:off x="1667638" y="214290"/>
            <a:ext cx="9858444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s-AR" sz="4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 política derecha o izquierda</a:t>
            </a:r>
            <a:endParaRPr b="0" i="0" sz="4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/>
        </p:nvSpPr>
        <p:spPr>
          <a:xfrm>
            <a:off x="1810515" y="714356"/>
            <a:ext cx="5072098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b="0" i="0" lang="es-AR" sz="4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Árboles B y B+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6"/>
          <p:cNvSpPr txBox="1"/>
          <p:nvPr/>
        </p:nvSpPr>
        <p:spPr>
          <a:xfrm>
            <a:off x="2589213" y="6335713"/>
            <a:ext cx="7620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6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26"/>
          <p:cNvSpPr txBox="1"/>
          <p:nvPr/>
        </p:nvSpPr>
        <p:spPr>
          <a:xfrm>
            <a:off x="1655763" y="1608138"/>
            <a:ext cx="9513129" cy="4464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t/>
            </a:r>
            <a:endParaRPr b="0" i="0" sz="40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Times New Roman"/>
              <a:buNone/>
            </a:pPr>
            <a:r>
              <a:rPr b="0" i="0" lang="es-AR" sz="4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Los árboles B son árboles multicamino con una construcción especial de árboles que permite mantenerlos balanceados a bajo costo.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t/>
            </a:r>
            <a:endParaRPr b="0" i="0" sz="4000" u="none" cap="none" strike="noStrike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44"/>
          <p:cNvSpPr txBox="1"/>
          <p:nvPr/>
        </p:nvSpPr>
        <p:spPr>
          <a:xfrm>
            <a:off x="1739076" y="1500174"/>
            <a:ext cx="9644130" cy="4572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AR" sz="32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eliminación de la clave 70 en el nodo 1 produce underflow.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AR" sz="32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intenta redistribuir con el hermano derecho. No es posible ya que el nodo contiene la cantidad mínima de claves.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AR" sz="32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intenta redistribuir con el hermano izquierdo. La operación es posible y se rebalancea la carga entre los nodos 1 y 0.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8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2800" u="none" cap="none" strike="noStrike">
              <a:solidFill>
                <a:schemeClr val="accent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8" name="Google Shape;1228;p44"/>
          <p:cNvSpPr txBox="1"/>
          <p:nvPr/>
        </p:nvSpPr>
        <p:spPr>
          <a:xfrm>
            <a:off x="1667659" y="500050"/>
            <a:ext cx="10422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Baja de la clave 70 - política derecha o izquierda</a:t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9" name="Google Shape;1229;p44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8" name="Google Shape;1238;p45"/>
          <p:cNvGrpSpPr/>
          <p:nvPr/>
        </p:nvGrpSpPr>
        <p:grpSpPr>
          <a:xfrm>
            <a:off x="238878" y="857232"/>
            <a:ext cx="12073022" cy="5072098"/>
            <a:chOff x="238878" y="857232"/>
            <a:chExt cx="12073022" cy="5072098"/>
          </a:xfrm>
        </p:grpSpPr>
        <p:sp>
          <p:nvSpPr>
            <p:cNvPr id="1239" name="Google Shape;1239;p45"/>
            <p:cNvSpPr txBox="1"/>
            <p:nvPr/>
          </p:nvSpPr>
          <p:spPr>
            <a:xfrm>
              <a:off x="2855767" y="3162303"/>
              <a:ext cx="2447736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67   80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45"/>
            <p:cNvSpPr txBox="1"/>
            <p:nvPr/>
          </p:nvSpPr>
          <p:spPr>
            <a:xfrm>
              <a:off x="311395" y="5257355"/>
              <a:ext cx="2320554" cy="633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25  40  55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45"/>
            <p:cNvSpPr txBox="1"/>
            <p:nvPr/>
          </p:nvSpPr>
          <p:spPr>
            <a:xfrm>
              <a:off x="2667770" y="4786322"/>
              <a:ext cx="260743" cy="3934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242" name="Google Shape;1242;p45"/>
            <p:cNvGrpSpPr/>
            <p:nvPr/>
          </p:nvGrpSpPr>
          <p:grpSpPr>
            <a:xfrm>
              <a:off x="238878" y="857232"/>
              <a:ext cx="12073022" cy="5072098"/>
              <a:chOff x="238878" y="857232"/>
              <a:chExt cx="12073022" cy="5072098"/>
            </a:xfrm>
          </p:grpSpPr>
          <p:sp>
            <p:nvSpPr>
              <p:cNvPr id="1243" name="Google Shape;1243;p45"/>
              <p:cNvSpPr txBox="1"/>
              <p:nvPr/>
            </p:nvSpPr>
            <p:spPr>
              <a:xfrm>
                <a:off x="5156525" y="857232"/>
                <a:ext cx="357190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7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1244" name="Google Shape;1244;p45"/>
              <p:cNvGrpSpPr/>
              <p:nvPr/>
            </p:nvGrpSpPr>
            <p:grpSpPr>
              <a:xfrm>
                <a:off x="5168100" y="1262710"/>
                <a:ext cx="2643206" cy="720000"/>
                <a:chOff x="4668034" y="5500702"/>
                <a:chExt cx="3240000" cy="720000"/>
              </a:xfrm>
            </p:grpSpPr>
            <p:grpSp>
              <p:nvGrpSpPr>
                <p:cNvPr id="1245" name="Google Shape;1245;p45"/>
                <p:cNvGrpSpPr/>
                <p:nvPr/>
              </p:nvGrpSpPr>
              <p:grpSpPr>
                <a:xfrm>
                  <a:off x="4668034" y="5500702"/>
                  <a:ext cx="3240000" cy="720000"/>
                  <a:chOff x="4025092" y="2786058"/>
                  <a:chExt cx="3240000" cy="720000"/>
                </a:xfrm>
              </p:grpSpPr>
              <p:sp>
                <p:nvSpPr>
                  <p:cNvPr id="1246" name="Google Shape;1246;p45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247" name="Google Shape;1247;p45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248" name="Google Shape;1248;p45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249" name="Google Shape;1249;p45"/>
                <p:cNvSpPr txBox="1"/>
                <p:nvPr/>
              </p:nvSpPr>
              <p:spPr>
                <a:xfrm>
                  <a:off x="4810910" y="5591195"/>
                  <a:ext cx="3000396" cy="623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91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50" name="Google Shape;1250;p45"/>
              <p:cNvSpPr txBox="1"/>
              <p:nvPr/>
            </p:nvSpPr>
            <p:spPr>
              <a:xfrm>
                <a:off x="2727633" y="2666332"/>
                <a:ext cx="357190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2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1251" name="Google Shape;1251;p45"/>
              <p:cNvGrpSpPr/>
              <p:nvPr/>
            </p:nvGrpSpPr>
            <p:grpSpPr>
              <a:xfrm>
                <a:off x="2739208" y="3071810"/>
                <a:ext cx="2643206" cy="720000"/>
                <a:chOff x="4025092" y="2786058"/>
                <a:chExt cx="3240000" cy="720000"/>
              </a:xfrm>
            </p:grpSpPr>
            <p:sp>
              <p:nvSpPr>
                <p:cNvPr id="1252" name="Google Shape;1252;p45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253" name="Google Shape;1253;p45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54" name="Google Shape;1254;p45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255" name="Google Shape;1255;p45"/>
              <p:cNvCxnSpPr/>
              <p:nvPr/>
            </p:nvCxnSpPr>
            <p:spPr>
              <a:xfrm rot="5400000">
                <a:off x="7239802" y="4286256"/>
                <a:ext cx="1357322" cy="35719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256" name="Google Shape;1256;p45"/>
              <p:cNvGrpSpPr/>
              <p:nvPr/>
            </p:nvGrpSpPr>
            <p:grpSpPr>
              <a:xfrm>
                <a:off x="7314635" y="4752810"/>
                <a:ext cx="2294196" cy="1070357"/>
                <a:chOff x="6303412" y="3857628"/>
                <a:chExt cx="2365150" cy="1103461"/>
              </a:xfrm>
            </p:grpSpPr>
            <p:grpSp>
              <p:nvGrpSpPr>
                <p:cNvPr id="1257" name="Google Shape;1257;p45"/>
                <p:cNvGrpSpPr/>
                <p:nvPr/>
              </p:nvGrpSpPr>
              <p:grpSpPr>
                <a:xfrm>
                  <a:off x="6303412" y="4269401"/>
                  <a:ext cx="2365150" cy="691688"/>
                  <a:chOff x="6303412" y="4269401"/>
                  <a:chExt cx="2365150" cy="691688"/>
                </a:xfrm>
              </p:grpSpPr>
              <p:grpSp>
                <p:nvGrpSpPr>
                  <p:cNvPr id="1258" name="Google Shape;1258;p45"/>
                  <p:cNvGrpSpPr/>
                  <p:nvPr/>
                </p:nvGrpSpPr>
                <p:grpSpPr>
                  <a:xfrm>
                    <a:off x="6303412" y="4269401"/>
                    <a:ext cx="2365150" cy="691688"/>
                    <a:chOff x="4025092" y="2786058"/>
                    <a:chExt cx="3240000" cy="720000"/>
                  </a:xfrm>
                </p:grpSpPr>
                <p:sp>
                  <p:nvSpPr>
                    <p:cNvPr id="1259" name="Google Shape;1259;p45"/>
                    <p:cNvSpPr/>
                    <p:nvPr/>
                  </p:nvSpPr>
                  <p:spPr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1260" name="Google Shape;1260;p45"/>
                    <p:cNvCxnSpPr/>
                    <p:nvPr/>
                  </p:nvCxnSpPr>
                  <p:spPr>
                    <a:xfrm rot="5400000">
                      <a:off x="474026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261" name="Google Shape;1261;p45"/>
                    <p:cNvCxnSpPr/>
                    <p:nvPr/>
                  </p:nvCxnSpPr>
                  <p:spPr>
                    <a:xfrm rot="5400000">
                      <a:off x="581183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262" name="Google Shape;1262;p45"/>
                  <p:cNvSpPr txBox="1"/>
                  <p:nvPr/>
                </p:nvSpPr>
                <p:spPr>
                  <a:xfrm>
                    <a:off x="6374850" y="4338030"/>
                    <a:ext cx="1579332" cy="5993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3600"/>
                      <a:buFont typeface="Times New Roman"/>
                      <a:buNone/>
                    </a:pPr>
                    <a:r>
                      <a:rPr b="0" i="0" lang="es-AR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95      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263" name="Google Shape;1263;p45"/>
                <p:cNvSpPr txBox="1"/>
                <p:nvPr/>
              </p:nvSpPr>
              <p:spPr>
                <a:xfrm>
                  <a:off x="6303412" y="3857628"/>
                  <a:ext cx="260743" cy="393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b="0" i="0" lang="es-AR" sz="24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4</a:t>
                  </a:r>
                  <a:endParaRPr b="0" i="0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cxnSp>
            <p:nvCxnSpPr>
              <p:cNvPr id="1264" name="Google Shape;1264;p45"/>
              <p:cNvCxnSpPr/>
              <p:nvPr/>
            </p:nvCxnSpPr>
            <p:spPr>
              <a:xfrm flipH="1" rot="-5400000">
                <a:off x="8685029" y="4081512"/>
                <a:ext cx="1368000" cy="75600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265" name="Google Shape;1265;p45"/>
              <p:cNvGrpSpPr/>
              <p:nvPr/>
            </p:nvGrpSpPr>
            <p:grpSpPr>
              <a:xfrm>
                <a:off x="9761940" y="5149809"/>
                <a:ext cx="2294197" cy="670937"/>
                <a:chOff x="4025092" y="2786058"/>
                <a:chExt cx="3240000" cy="720000"/>
              </a:xfrm>
            </p:grpSpPr>
            <p:sp>
              <p:nvSpPr>
                <p:cNvPr id="1266" name="Google Shape;1266;p45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267" name="Google Shape;1267;p45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68" name="Google Shape;1268;p45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269" name="Google Shape;1269;p45"/>
              <p:cNvSpPr txBox="1"/>
              <p:nvPr/>
            </p:nvSpPr>
            <p:spPr>
              <a:xfrm>
                <a:off x="9761939" y="4761184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3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70" name="Google Shape;1270;p45"/>
              <p:cNvSpPr txBox="1"/>
              <p:nvPr/>
            </p:nvSpPr>
            <p:spPr>
              <a:xfrm>
                <a:off x="9668694" y="5214950"/>
                <a:ext cx="2643206" cy="5993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Times New Roman"/>
                  <a:buNone/>
                </a:pPr>
                <a:r>
                  <a:rPr b="0" i="0" lang="es-AR" sz="32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105 120 230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71" name="Google Shape;1271;p45"/>
              <p:cNvGrpSpPr/>
              <p:nvPr/>
            </p:nvGrpSpPr>
            <p:grpSpPr>
              <a:xfrm>
                <a:off x="238879" y="5143512"/>
                <a:ext cx="2328857" cy="708915"/>
                <a:chOff x="4025092" y="2786058"/>
                <a:chExt cx="3240000" cy="720000"/>
              </a:xfrm>
            </p:grpSpPr>
            <p:sp>
              <p:nvSpPr>
                <p:cNvPr id="1272" name="Google Shape;1272;p45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273" name="Google Shape;1273;p45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74" name="Google Shape;1274;p45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275" name="Google Shape;1275;p45"/>
              <p:cNvSpPr txBox="1"/>
              <p:nvPr/>
            </p:nvSpPr>
            <p:spPr>
              <a:xfrm>
                <a:off x="238878" y="4763408"/>
                <a:ext cx="264683" cy="4157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0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1276" name="Google Shape;1276;p45"/>
              <p:cNvCxnSpPr/>
              <p:nvPr/>
            </p:nvCxnSpPr>
            <p:spPr>
              <a:xfrm rot="5400000">
                <a:off x="1416930" y="3822584"/>
                <a:ext cx="1358672" cy="1285884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277" name="Google Shape;1277;p45"/>
              <p:cNvGrpSpPr/>
              <p:nvPr/>
            </p:nvGrpSpPr>
            <p:grpSpPr>
              <a:xfrm>
                <a:off x="2704483" y="5166662"/>
                <a:ext cx="2214578" cy="673700"/>
                <a:chOff x="3445892" y="4268268"/>
                <a:chExt cx="2436588" cy="691688"/>
              </a:xfrm>
            </p:grpSpPr>
            <p:grpSp>
              <p:nvGrpSpPr>
                <p:cNvPr id="1278" name="Google Shape;1278;p45"/>
                <p:cNvGrpSpPr/>
                <p:nvPr/>
              </p:nvGrpSpPr>
              <p:grpSpPr>
                <a:xfrm>
                  <a:off x="3445892" y="4268268"/>
                  <a:ext cx="2365150" cy="691688"/>
                  <a:chOff x="4025092" y="2786058"/>
                  <a:chExt cx="3240000" cy="720000"/>
                </a:xfrm>
              </p:grpSpPr>
              <p:sp>
                <p:nvSpPr>
                  <p:cNvPr id="1279" name="Google Shape;1279;p45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280" name="Google Shape;1280;p45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281" name="Google Shape;1281;p45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282" name="Google Shape;1282;p45"/>
                <p:cNvSpPr txBox="1"/>
                <p:nvPr/>
              </p:nvSpPr>
              <p:spPr>
                <a:xfrm>
                  <a:off x="3517330" y="4336897"/>
                  <a:ext cx="2365150" cy="5993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70      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83" name="Google Shape;1283;p45"/>
              <p:cNvGrpSpPr/>
              <p:nvPr/>
            </p:nvGrpSpPr>
            <p:grpSpPr>
              <a:xfrm>
                <a:off x="5015476" y="5166661"/>
                <a:ext cx="2190833" cy="667608"/>
                <a:chOff x="4025093" y="2786057"/>
                <a:chExt cx="3240000" cy="720000"/>
              </a:xfrm>
            </p:grpSpPr>
            <p:sp>
              <p:nvSpPr>
                <p:cNvPr id="1284" name="Google Shape;1284;p45"/>
                <p:cNvSpPr/>
                <p:nvPr/>
              </p:nvSpPr>
              <p:spPr>
                <a:xfrm>
                  <a:off x="4025093" y="2786057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285" name="Google Shape;1285;p45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86" name="Google Shape;1286;p45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287" name="Google Shape;1287;p45"/>
              <p:cNvSpPr txBox="1"/>
              <p:nvPr/>
            </p:nvSpPr>
            <p:spPr>
              <a:xfrm>
                <a:off x="5025225" y="5248411"/>
                <a:ext cx="1357322" cy="6809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86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8" name="Google Shape;1288;p45"/>
              <p:cNvSpPr txBox="1"/>
              <p:nvPr/>
            </p:nvSpPr>
            <p:spPr>
              <a:xfrm>
                <a:off x="5025224" y="4786322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5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1289" name="Google Shape;1289;p45"/>
              <p:cNvCxnSpPr>
                <a:endCxn id="1279" idx="0"/>
              </p:cNvCxnSpPr>
              <p:nvPr/>
            </p:nvCxnSpPr>
            <p:spPr>
              <a:xfrm>
                <a:off x="3597208" y="3786962"/>
                <a:ext cx="182100" cy="137970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90" name="Google Shape;1290;p45"/>
              <p:cNvCxnSpPr/>
              <p:nvPr/>
            </p:nvCxnSpPr>
            <p:spPr>
              <a:xfrm flipH="1" rot="-5400000">
                <a:off x="4440072" y="3871276"/>
                <a:ext cx="1357322" cy="1214446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291" name="Google Shape;1291;p45"/>
              <p:cNvGrpSpPr/>
              <p:nvPr/>
            </p:nvGrpSpPr>
            <p:grpSpPr>
              <a:xfrm>
                <a:off x="8085483" y="2643182"/>
                <a:ext cx="2654781" cy="1125478"/>
                <a:chOff x="2727633" y="1809076"/>
                <a:chExt cx="2654781" cy="1125478"/>
              </a:xfrm>
            </p:grpSpPr>
            <p:sp>
              <p:nvSpPr>
                <p:cNvPr id="1292" name="Google Shape;1292;p45"/>
                <p:cNvSpPr txBox="1"/>
                <p:nvPr/>
              </p:nvSpPr>
              <p:spPr>
                <a:xfrm>
                  <a:off x="2727633" y="1809076"/>
                  <a:ext cx="357190" cy="4095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b="0" i="0" lang="es-AR" sz="24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6</a:t>
                  </a:r>
                  <a:endParaRPr b="0" i="0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grpSp>
              <p:nvGrpSpPr>
                <p:cNvPr id="1293" name="Google Shape;1293;p45"/>
                <p:cNvGrpSpPr/>
                <p:nvPr/>
              </p:nvGrpSpPr>
              <p:grpSpPr>
                <a:xfrm>
                  <a:off x="2739208" y="2214554"/>
                  <a:ext cx="2643206" cy="720000"/>
                  <a:chOff x="4668034" y="5500702"/>
                  <a:chExt cx="3240000" cy="720000"/>
                </a:xfrm>
              </p:grpSpPr>
              <p:grpSp>
                <p:nvGrpSpPr>
                  <p:cNvPr id="1294" name="Google Shape;1294;p45"/>
                  <p:cNvGrpSpPr/>
                  <p:nvPr/>
                </p:nvGrpSpPr>
                <p:grpSpPr>
                  <a:xfrm>
                    <a:off x="4668034" y="5500702"/>
                    <a:ext cx="3240000" cy="720000"/>
                    <a:chOff x="4025092" y="2786058"/>
                    <a:chExt cx="3240000" cy="720000"/>
                  </a:xfrm>
                </p:grpSpPr>
                <p:sp>
                  <p:nvSpPr>
                    <p:cNvPr id="1295" name="Google Shape;1295;p45"/>
                    <p:cNvSpPr/>
                    <p:nvPr/>
                  </p:nvSpPr>
                  <p:spPr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1296" name="Google Shape;1296;p45"/>
                    <p:cNvCxnSpPr/>
                    <p:nvPr/>
                  </p:nvCxnSpPr>
                  <p:spPr>
                    <a:xfrm rot="5400000">
                      <a:off x="474026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297" name="Google Shape;1297;p45"/>
                    <p:cNvCxnSpPr/>
                    <p:nvPr/>
                  </p:nvCxnSpPr>
                  <p:spPr>
                    <a:xfrm rot="5400000">
                      <a:off x="581183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298" name="Google Shape;1298;p45"/>
                  <p:cNvSpPr txBox="1"/>
                  <p:nvPr/>
                </p:nvSpPr>
                <p:spPr>
                  <a:xfrm>
                    <a:off x="4810910" y="5591195"/>
                    <a:ext cx="3000396" cy="623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3600"/>
                      <a:buFont typeface="Times New Roman"/>
                      <a:buNone/>
                    </a:pPr>
                    <a:r>
                      <a:rPr b="0" i="0" lang="es-AR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96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cxnSp>
            <p:nvCxnSpPr>
              <p:cNvPr id="1299" name="Google Shape;1299;p45"/>
              <p:cNvCxnSpPr/>
              <p:nvPr/>
            </p:nvCxnSpPr>
            <p:spPr>
              <a:xfrm rot="5400000">
                <a:off x="4060314" y="1952449"/>
                <a:ext cx="1119858" cy="1118864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00" name="Google Shape;1300;p45"/>
              <p:cNvCxnSpPr/>
              <p:nvPr/>
            </p:nvCxnSpPr>
            <p:spPr>
              <a:xfrm>
                <a:off x="6032180" y="1962922"/>
                <a:ext cx="2064878" cy="11088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301" name="Google Shape;1301;p45"/>
          <p:cNvSpPr txBox="1"/>
          <p:nvPr/>
        </p:nvSpPr>
        <p:spPr>
          <a:xfrm>
            <a:off x="531813" y="785794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2" name="Google Shape;1302;p45"/>
          <p:cNvSpPr txBox="1"/>
          <p:nvPr/>
        </p:nvSpPr>
        <p:spPr>
          <a:xfrm>
            <a:off x="1453324" y="6091261"/>
            <a:ext cx="1357322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-70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Google Shape;1303;p45"/>
          <p:cNvSpPr txBox="1"/>
          <p:nvPr/>
        </p:nvSpPr>
        <p:spPr>
          <a:xfrm>
            <a:off x="1667638" y="214290"/>
            <a:ext cx="9858444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s-AR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 - política derecha o izquierda</a:t>
            </a:r>
            <a:endParaRPr b="0" i="0" sz="4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304" name="Google Shape;1304;p45"/>
          <p:cNvGrpSpPr/>
          <p:nvPr/>
        </p:nvGrpSpPr>
        <p:grpSpPr>
          <a:xfrm>
            <a:off x="238878" y="857232"/>
            <a:ext cx="12073022" cy="5072098"/>
            <a:chOff x="238878" y="857232"/>
            <a:chExt cx="12073022" cy="5072098"/>
          </a:xfrm>
        </p:grpSpPr>
        <p:sp>
          <p:nvSpPr>
            <p:cNvPr id="1305" name="Google Shape;1305;p45"/>
            <p:cNvSpPr txBox="1"/>
            <p:nvPr/>
          </p:nvSpPr>
          <p:spPr>
            <a:xfrm>
              <a:off x="2855767" y="3162303"/>
              <a:ext cx="2447736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55   80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45"/>
            <p:cNvSpPr txBox="1"/>
            <p:nvPr/>
          </p:nvSpPr>
          <p:spPr>
            <a:xfrm>
              <a:off x="311395" y="5257355"/>
              <a:ext cx="2320554" cy="633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25  40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45"/>
            <p:cNvSpPr txBox="1"/>
            <p:nvPr/>
          </p:nvSpPr>
          <p:spPr>
            <a:xfrm>
              <a:off x="2667770" y="4786322"/>
              <a:ext cx="260743" cy="3934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308" name="Google Shape;1308;p45"/>
            <p:cNvGrpSpPr/>
            <p:nvPr/>
          </p:nvGrpSpPr>
          <p:grpSpPr>
            <a:xfrm>
              <a:off x="238878" y="857232"/>
              <a:ext cx="12073022" cy="5072098"/>
              <a:chOff x="238878" y="857232"/>
              <a:chExt cx="12073022" cy="5072098"/>
            </a:xfrm>
          </p:grpSpPr>
          <p:sp>
            <p:nvSpPr>
              <p:cNvPr id="1309" name="Google Shape;1309;p45"/>
              <p:cNvSpPr txBox="1"/>
              <p:nvPr/>
            </p:nvSpPr>
            <p:spPr>
              <a:xfrm>
                <a:off x="5156525" y="857232"/>
                <a:ext cx="357190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7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1310" name="Google Shape;1310;p45"/>
              <p:cNvGrpSpPr/>
              <p:nvPr/>
            </p:nvGrpSpPr>
            <p:grpSpPr>
              <a:xfrm>
                <a:off x="5168100" y="1262710"/>
                <a:ext cx="2643206" cy="720000"/>
                <a:chOff x="4668034" y="5500702"/>
                <a:chExt cx="3240000" cy="720000"/>
              </a:xfrm>
            </p:grpSpPr>
            <p:grpSp>
              <p:nvGrpSpPr>
                <p:cNvPr id="1311" name="Google Shape;1311;p45"/>
                <p:cNvGrpSpPr/>
                <p:nvPr/>
              </p:nvGrpSpPr>
              <p:grpSpPr>
                <a:xfrm>
                  <a:off x="4668034" y="5500702"/>
                  <a:ext cx="3240000" cy="720000"/>
                  <a:chOff x="4025092" y="2786058"/>
                  <a:chExt cx="3240000" cy="720000"/>
                </a:xfrm>
              </p:grpSpPr>
              <p:sp>
                <p:nvSpPr>
                  <p:cNvPr id="1312" name="Google Shape;1312;p45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313" name="Google Shape;1313;p45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314" name="Google Shape;1314;p45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315" name="Google Shape;1315;p45"/>
                <p:cNvSpPr txBox="1"/>
                <p:nvPr/>
              </p:nvSpPr>
              <p:spPr>
                <a:xfrm>
                  <a:off x="4810910" y="5591195"/>
                  <a:ext cx="3000396" cy="623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91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16" name="Google Shape;1316;p45"/>
              <p:cNvSpPr txBox="1"/>
              <p:nvPr/>
            </p:nvSpPr>
            <p:spPr>
              <a:xfrm>
                <a:off x="2727633" y="2666332"/>
                <a:ext cx="357190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2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1317" name="Google Shape;1317;p45"/>
              <p:cNvGrpSpPr/>
              <p:nvPr/>
            </p:nvGrpSpPr>
            <p:grpSpPr>
              <a:xfrm>
                <a:off x="2739208" y="3071810"/>
                <a:ext cx="2643206" cy="720000"/>
                <a:chOff x="4025092" y="2786058"/>
                <a:chExt cx="3240000" cy="720000"/>
              </a:xfrm>
            </p:grpSpPr>
            <p:sp>
              <p:nvSpPr>
                <p:cNvPr id="1318" name="Google Shape;1318;p45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319" name="Google Shape;1319;p45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20" name="Google Shape;1320;p45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321" name="Google Shape;1321;p45"/>
              <p:cNvCxnSpPr/>
              <p:nvPr/>
            </p:nvCxnSpPr>
            <p:spPr>
              <a:xfrm rot="5400000">
                <a:off x="7239802" y="4286256"/>
                <a:ext cx="1357322" cy="35719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322" name="Google Shape;1322;p45"/>
              <p:cNvGrpSpPr/>
              <p:nvPr/>
            </p:nvGrpSpPr>
            <p:grpSpPr>
              <a:xfrm>
                <a:off x="7314635" y="4752810"/>
                <a:ext cx="2294196" cy="1070357"/>
                <a:chOff x="6303412" y="3857628"/>
                <a:chExt cx="2365150" cy="1103461"/>
              </a:xfrm>
            </p:grpSpPr>
            <p:grpSp>
              <p:nvGrpSpPr>
                <p:cNvPr id="1323" name="Google Shape;1323;p45"/>
                <p:cNvGrpSpPr/>
                <p:nvPr/>
              </p:nvGrpSpPr>
              <p:grpSpPr>
                <a:xfrm>
                  <a:off x="6303412" y="4269401"/>
                  <a:ext cx="2365150" cy="691688"/>
                  <a:chOff x="6303412" y="4269401"/>
                  <a:chExt cx="2365150" cy="691688"/>
                </a:xfrm>
              </p:grpSpPr>
              <p:grpSp>
                <p:nvGrpSpPr>
                  <p:cNvPr id="1324" name="Google Shape;1324;p45"/>
                  <p:cNvGrpSpPr/>
                  <p:nvPr/>
                </p:nvGrpSpPr>
                <p:grpSpPr>
                  <a:xfrm>
                    <a:off x="6303412" y="4269401"/>
                    <a:ext cx="2365150" cy="691688"/>
                    <a:chOff x="4025092" y="2786058"/>
                    <a:chExt cx="3240000" cy="720000"/>
                  </a:xfrm>
                </p:grpSpPr>
                <p:sp>
                  <p:nvSpPr>
                    <p:cNvPr id="1325" name="Google Shape;1325;p45"/>
                    <p:cNvSpPr/>
                    <p:nvPr/>
                  </p:nvSpPr>
                  <p:spPr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1326" name="Google Shape;1326;p45"/>
                    <p:cNvCxnSpPr/>
                    <p:nvPr/>
                  </p:nvCxnSpPr>
                  <p:spPr>
                    <a:xfrm rot="5400000">
                      <a:off x="474026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327" name="Google Shape;1327;p45"/>
                    <p:cNvCxnSpPr/>
                    <p:nvPr/>
                  </p:nvCxnSpPr>
                  <p:spPr>
                    <a:xfrm rot="5400000">
                      <a:off x="581183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328" name="Google Shape;1328;p45"/>
                  <p:cNvSpPr txBox="1"/>
                  <p:nvPr/>
                </p:nvSpPr>
                <p:spPr>
                  <a:xfrm>
                    <a:off x="6374850" y="4338030"/>
                    <a:ext cx="1579332" cy="5993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3600"/>
                      <a:buFont typeface="Times New Roman"/>
                      <a:buNone/>
                    </a:pPr>
                    <a:r>
                      <a:rPr b="0" i="0" lang="es-AR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95      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329" name="Google Shape;1329;p45"/>
                <p:cNvSpPr txBox="1"/>
                <p:nvPr/>
              </p:nvSpPr>
              <p:spPr>
                <a:xfrm>
                  <a:off x="6303412" y="3857628"/>
                  <a:ext cx="260743" cy="393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b="0" i="0" lang="es-AR" sz="24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4</a:t>
                  </a:r>
                  <a:endParaRPr b="0" i="0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cxnSp>
            <p:nvCxnSpPr>
              <p:cNvPr id="1330" name="Google Shape;1330;p45"/>
              <p:cNvCxnSpPr/>
              <p:nvPr/>
            </p:nvCxnSpPr>
            <p:spPr>
              <a:xfrm flipH="1" rot="-5400000">
                <a:off x="8685029" y="4081512"/>
                <a:ext cx="1368000" cy="75600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331" name="Google Shape;1331;p45"/>
              <p:cNvGrpSpPr/>
              <p:nvPr/>
            </p:nvGrpSpPr>
            <p:grpSpPr>
              <a:xfrm>
                <a:off x="9761940" y="5149809"/>
                <a:ext cx="2294197" cy="670937"/>
                <a:chOff x="4025092" y="2786058"/>
                <a:chExt cx="3240000" cy="720000"/>
              </a:xfrm>
            </p:grpSpPr>
            <p:sp>
              <p:nvSpPr>
                <p:cNvPr id="1332" name="Google Shape;1332;p45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333" name="Google Shape;1333;p45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34" name="Google Shape;1334;p45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335" name="Google Shape;1335;p45"/>
              <p:cNvSpPr txBox="1"/>
              <p:nvPr/>
            </p:nvSpPr>
            <p:spPr>
              <a:xfrm>
                <a:off x="9761939" y="4761184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3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36" name="Google Shape;1336;p45"/>
              <p:cNvSpPr txBox="1"/>
              <p:nvPr/>
            </p:nvSpPr>
            <p:spPr>
              <a:xfrm>
                <a:off x="9668694" y="5214950"/>
                <a:ext cx="2643206" cy="5993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Times New Roman"/>
                  <a:buNone/>
                </a:pPr>
                <a:r>
                  <a:rPr b="0" i="0" lang="es-AR" sz="32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105 120 230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37" name="Google Shape;1337;p45"/>
              <p:cNvGrpSpPr/>
              <p:nvPr/>
            </p:nvGrpSpPr>
            <p:grpSpPr>
              <a:xfrm>
                <a:off x="238879" y="5143512"/>
                <a:ext cx="2328857" cy="708915"/>
                <a:chOff x="4025092" y="2786058"/>
                <a:chExt cx="3240000" cy="720000"/>
              </a:xfrm>
            </p:grpSpPr>
            <p:sp>
              <p:nvSpPr>
                <p:cNvPr id="1338" name="Google Shape;1338;p45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339" name="Google Shape;1339;p45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40" name="Google Shape;1340;p45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341" name="Google Shape;1341;p45"/>
              <p:cNvSpPr txBox="1"/>
              <p:nvPr/>
            </p:nvSpPr>
            <p:spPr>
              <a:xfrm>
                <a:off x="238878" y="4763408"/>
                <a:ext cx="264683" cy="4157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0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1342" name="Google Shape;1342;p45"/>
              <p:cNvCxnSpPr/>
              <p:nvPr/>
            </p:nvCxnSpPr>
            <p:spPr>
              <a:xfrm rot="5400000">
                <a:off x="1416930" y="3822584"/>
                <a:ext cx="1358672" cy="1285884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343" name="Google Shape;1343;p45"/>
              <p:cNvGrpSpPr/>
              <p:nvPr/>
            </p:nvGrpSpPr>
            <p:grpSpPr>
              <a:xfrm>
                <a:off x="2704483" y="5166662"/>
                <a:ext cx="2214578" cy="673700"/>
                <a:chOff x="3445892" y="4268268"/>
                <a:chExt cx="2436588" cy="691688"/>
              </a:xfrm>
            </p:grpSpPr>
            <p:grpSp>
              <p:nvGrpSpPr>
                <p:cNvPr id="1344" name="Google Shape;1344;p45"/>
                <p:cNvGrpSpPr/>
                <p:nvPr/>
              </p:nvGrpSpPr>
              <p:grpSpPr>
                <a:xfrm>
                  <a:off x="3445892" y="4268268"/>
                  <a:ext cx="2365150" cy="691688"/>
                  <a:chOff x="4025092" y="2786058"/>
                  <a:chExt cx="3240000" cy="720000"/>
                </a:xfrm>
              </p:grpSpPr>
              <p:sp>
                <p:nvSpPr>
                  <p:cNvPr id="1345" name="Google Shape;1345;p45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346" name="Google Shape;1346;p45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347" name="Google Shape;1347;p45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348" name="Google Shape;1348;p45"/>
                <p:cNvSpPr txBox="1"/>
                <p:nvPr/>
              </p:nvSpPr>
              <p:spPr>
                <a:xfrm>
                  <a:off x="3517330" y="4336897"/>
                  <a:ext cx="2365150" cy="5993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      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49" name="Google Shape;1349;p45"/>
              <p:cNvGrpSpPr/>
              <p:nvPr/>
            </p:nvGrpSpPr>
            <p:grpSpPr>
              <a:xfrm>
                <a:off x="5015476" y="5166661"/>
                <a:ext cx="2190833" cy="667608"/>
                <a:chOff x="4025093" y="2786057"/>
                <a:chExt cx="3240000" cy="720000"/>
              </a:xfrm>
            </p:grpSpPr>
            <p:sp>
              <p:nvSpPr>
                <p:cNvPr id="1350" name="Google Shape;1350;p45"/>
                <p:cNvSpPr/>
                <p:nvPr/>
              </p:nvSpPr>
              <p:spPr>
                <a:xfrm>
                  <a:off x="4025093" y="2786057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351" name="Google Shape;1351;p45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52" name="Google Shape;1352;p45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353" name="Google Shape;1353;p45"/>
              <p:cNvSpPr txBox="1"/>
              <p:nvPr/>
            </p:nvSpPr>
            <p:spPr>
              <a:xfrm>
                <a:off x="5025225" y="5248411"/>
                <a:ext cx="1357322" cy="6809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86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p45"/>
              <p:cNvSpPr txBox="1"/>
              <p:nvPr/>
            </p:nvSpPr>
            <p:spPr>
              <a:xfrm>
                <a:off x="5025224" y="4786322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5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1355" name="Google Shape;1355;p45"/>
              <p:cNvCxnSpPr>
                <a:endCxn id="1345" idx="0"/>
              </p:cNvCxnSpPr>
              <p:nvPr/>
            </p:nvCxnSpPr>
            <p:spPr>
              <a:xfrm>
                <a:off x="3597208" y="3786962"/>
                <a:ext cx="182100" cy="137970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56" name="Google Shape;1356;p45"/>
              <p:cNvCxnSpPr/>
              <p:nvPr/>
            </p:nvCxnSpPr>
            <p:spPr>
              <a:xfrm flipH="1" rot="-5400000">
                <a:off x="4440072" y="3871276"/>
                <a:ext cx="1357322" cy="1214446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357" name="Google Shape;1357;p45"/>
              <p:cNvGrpSpPr/>
              <p:nvPr/>
            </p:nvGrpSpPr>
            <p:grpSpPr>
              <a:xfrm>
                <a:off x="8085483" y="2643182"/>
                <a:ext cx="2654781" cy="1125478"/>
                <a:chOff x="2727633" y="1809076"/>
                <a:chExt cx="2654781" cy="1125478"/>
              </a:xfrm>
            </p:grpSpPr>
            <p:sp>
              <p:nvSpPr>
                <p:cNvPr id="1358" name="Google Shape;1358;p45"/>
                <p:cNvSpPr txBox="1"/>
                <p:nvPr/>
              </p:nvSpPr>
              <p:spPr>
                <a:xfrm>
                  <a:off x="2727633" y="1809076"/>
                  <a:ext cx="357190" cy="4095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b="0" i="0" lang="es-AR" sz="24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6</a:t>
                  </a:r>
                  <a:endParaRPr b="0" i="0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grpSp>
              <p:nvGrpSpPr>
                <p:cNvPr id="1359" name="Google Shape;1359;p45"/>
                <p:cNvGrpSpPr/>
                <p:nvPr/>
              </p:nvGrpSpPr>
              <p:grpSpPr>
                <a:xfrm>
                  <a:off x="2739208" y="2214554"/>
                  <a:ext cx="2643206" cy="720000"/>
                  <a:chOff x="4668034" y="5500702"/>
                  <a:chExt cx="3240000" cy="720000"/>
                </a:xfrm>
              </p:grpSpPr>
              <p:grpSp>
                <p:nvGrpSpPr>
                  <p:cNvPr id="1360" name="Google Shape;1360;p45"/>
                  <p:cNvGrpSpPr/>
                  <p:nvPr/>
                </p:nvGrpSpPr>
                <p:grpSpPr>
                  <a:xfrm>
                    <a:off x="4668034" y="5500702"/>
                    <a:ext cx="3240000" cy="720000"/>
                    <a:chOff x="4025092" y="2786058"/>
                    <a:chExt cx="3240000" cy="720000"/>
                  </a:xfrm>
                </p:grpSpPr>
                <p:sp>
                  <p:nvSpPr>
                    <p:cNvPr id="1361" name="Google Shape;1361;p45"/>
                    <p:cNvSpPr/>
                    <p:nvPr/>
                  </p:nvSpPr>
                  <p:spPr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1362" name="Google Shape;1362;p45"/>
                    <p:cNvCxnSpPr/>
                    <p:nvPr/>
                  </p:nvCxnSpPr>
                  <p:spPr>
                    <a:xfrm rot="5400000">
                      <a:off x="474026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363" name="Google Shape;1363;p45"/>
                    <p:cNvCxnSpPr/>
                    <p:nvPr/>
                  </p:nvCxnSpPr>
                  <p:spPr>
                    <a:xfrm rot="5400000">
                      <a:off x="581183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364" name="Google Shape;1364;p45"/>
                  <p:cNvSpPr txBox="1"/>
                  <p:nvPr/>
                </p:nvSpPr>
                <p:spPr>
                  <a:xfrm>
                    <a:off x="4810910" y="5591195"/>
                    <a:ext cx="3000396" cy="623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3600"/>
                      <a:buFont typeface="Times New Roman"/>
                      <a:buNone/>
                    </a:pPr>
                    <a:r>
                      <a:rPr b="0" i="0" lang="es-AR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96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cxnSp>
            <p:nvCxnSpPr>
              <p:cNvPr id="1365" name="Google Shape;1365;p45"/>
              <p:cNvCxnSpPr/>
              <p:nvPr/>
            </p:nvCxnSpPr>
            <p:spPr>
              <a:xfrm rot="5400000">
                <a:off x="4060314" y="1952449"/>
                <a:ext cx="1119858" cy="1118864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66" name="Google Shape;1366;p45"/>
              <p:cNvCxnSpPr/>
              <p:nvPr/>
            </p:nvCxnSpPr>
            <p:spPr>
              <a:xfrm>
                <a:off x="6032180" y="1962922"/>
                <a:ext cx="2064878" cy="11088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367" name="Google Shape;1367;p45"/>
            <p:cNvSpPr txBox="1"/>
            <p:nvPr/>
          </p:nvSpPr>
          <p:spPr>
            <a:xfrm>
              <a:off x="2739208" y="5234005"/>
              <a:ext cx="874049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67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8" name="Google Shape;1368;p45"/>
          <p:cNvSpPr txBox="1"/>
          <p:nvPr/>
        </p:nvSpPr>
        <p:spPr>
          <a:xfrm>
            <a:off x="2310580" y="6091261"/>
            <a:ext cx="1643074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, -105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9" name="Google Shape;1369;p45"/>
          <p:cNvGrpSpPr/>
          <p:nvPr/>
        </p:nvGrpSpPr>
        <p:grpSpPr>
          <a:xfrm>
            <a:off x="238878" y="857232"/>
            <a:ext cx="12073022" cy="5072098"/>
            <a:chOff x="238878" y="857232"/>
            <a:chExt cx="12073022" cy="5072098"/>
          </a:xfrm>
        </p:grpSpPr>
        <p:sp>
          <p:nvSpPr>
            <p:cNvPr id="1370" name="Google Shape;1370;p45"/>
            <p:cNvSpPr txBox="1"/>
            <p:nvPr/>
          </p:nvSpPr>
          <p:spPr>
            <a:xfrm>
              <a:off x="2855767" y="3162303"/>
              <a:ext cx="2447736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55   80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45"/>
            <p:cNvSpPr txBox="1"/>
            <p:nvPr/>
          </p:nvSpPr>
          <p:spPr>
            <a:xfrm>
              <a:off x="311395" y="5257355"/>
              <a:ext cx="2320554" cy="633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25  40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45"/>
            <p:cNvSpPr txBox="1"/>
            <p:nvPr/>
          </p:nvSpPr>
          <p:spPr>
            <a:xfrm>
              <a:off x="2667770" y="4786322"/>
              <a:ext cx="260743" cy="3934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373" name="Google Shape;1373;p45"/>
            <p:cNvGrpSpPr/>
            <p:nvPr/>
          </p:nvGrpSpPr>
          <p:grpSpPr>
            <a:xfrm>
              <a:off x="238878" y="857232"/>
              <a:ext cx="12073022" cy="5072098"/>
              <a:chOff x="238878" y="857232"/>
              <a:chExt cx="12073022" cy="5072098"/>
            </a:xfrm>
          </p:grpSpPr>
          <p:sp>
            <p:nvSpPr>
              <p:cNvPr id="1374" name="Google Shape;1374;p45"/>
              <p:cNvSpPr txBox="1"/>
              <p:nvPr/>
            </p:nvSpPr>
            <p:spPr>
              <a:xfrm>
                <a:off x="5156525" y="857232"/>
                <a:ext cx="357190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7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1375" name="Google Shape;1375;p45"/>
              <p:cNvGrpSpPr/>
              <p:nvPr/>
            </p:nvGrpSpPr>
            <p:grpSpPr>
              <a:xfrm>
                <a:off x="5168100" y="1262710"/>
                <a:ext cx="2643206" cy="720000"/>
                <a:chOff x="4668034" y="5500702"/>
                <a:chExt cx="3240000" cy="720000"/>
              </a:xfrm>
            </p:grpSpPr>
            <p:grpSp>
              <p:nvGrpSpPr>
                <p:cNvPr id="1376" name="Google Shape;1376;p45"/>
                <p:cNvGrpSpPr/>
                <p:nvPr/>
              </p:nvGrpSpPr>
              <p:grpSpPr>
                <a:xfrm>
                  <a:off x="4668034" y="5500702"/>
                  <a:ext cx="3240000" cy="720000"/>
                  <a:chOff x="4025092" y="2786058"/>
                  <a:chExt cx="3240000" cy="720000"/>
                </a:xfrm>
              </p:grpSpPr>
              <p:sp>
                <p:nvSpPr>
                  <p:cNvPr id="1377" name="Google Shape;1377;p45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378" name="Google Shape;1378;p45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379" name="Google Shape;1379;p45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380" name="Google Shape;1380;p45"/>
                <p:cNvSpPr txBox="1"/>
                <p:nvPr/>
              </p:nvSpPr>
              <p:spPr>
                <a:xfrm>
                  <a:off x="4810910" y="5591195"/>
                  <a:ext cx="3000396" cy="623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91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81" name="Google Shape;1381;p45"/>
              <p:cNvSpPr txBox="1"/>
              <p:nvPr/>
            </p:nvSpPr>
            <p:spPr>
              <a:xfrm>
                <a:off x="2727633" y="2666332"/>
                <a:ext cx="357190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2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1382" name="Google Shape;1382;p45"/>
              <p:cNvGrpSpPr/>
              <p:nvPr/>
            </p:nvGrpSpPr>
            <p:grpSpPr>
              <a:xfrm>
                <a:off x="2739208" y="3071810"/>
                <a:ext cx="2643206" cy="720000"/>
                <a:chOff x="4025092" y="2786058"/>
                <a:chExt cx="3240000" cy="720000"/>
              </a:xfrm>
            </p:grpSpPr>
            <p:sp>
              <p:nvSpPr>
                <p:cNvPr id="1383" name="Google Shape;1383;p45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384" name="Google Shape;1384;p45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85" name="Google Shape;1385;p45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386" name="Google Shape;1386;p45"/>
              <p:cNvCxnSpPr/>
              <p:nvPr/>
            </p:nvCxnSpPr>
            <p:spPr>
              <a:xfrm rot="5400000">
                <a:off x="7239802" y="4286256"/>
                <a:ext cx="1357322" cy="35719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387" name="Google Shape;1387;p45"/>
              <p:cNvGrpSpPr/>
              <p:nvPr/>
            </p:nvGrpSpPr>
            <p:grpSpPr>
              <a:xfrm>
                <a:off x="7314635" y="4752810"/>
                <a:ext cx="2294196" cy="1070357"/>
                <a:chOff x="6303412" y="3857628"/>
                <a:chExt cx="2365150" cy="1103461"/>
              </a:xfrm>
            </p:grpSpPr>
            <p:grpSp>
              <p:nvGrpSpPr>
                <p:cNvPr id="1388" name="Google Shape;1388;p45"/>
                <p:cNvGrpSpPr/>
                <p:nvPr/>
              </p:nvGrpSpPr>
              <p:grpSpPr>
                <a:xfrm>
                  <a:off x="6303412" y="4269401"/>
                  <a:ext cx="2365150" cy="691688"/>
                  <a:chOff x="6303412" y="4269401"/>
                  <a:chExt cx="2365150" cy="691688"/>
                </a:xfrm>
              </p:grpSpPr>
              <p:grpSp>
                <p:nvGrpSpPr>
                  <p:cNvPr id="1389" name="Google Shape;1389;p45"/>
                  <p:cNvGrpSpPr/>
                  <p:nvPr/>
                </p:nvGrpSpPr>
                <p:grpSpPr>
                  <a:xfrm>
                    <a:off x="6303412" y="4269401"/>
                    <a:ext cx="2365150" cy="691688"/>
                    <a:chOff x="4025092" y="2786058"/>
                    <a:chExt cx="3240000" cy="720000"/>
                  </a:xfrm>
                </p:grpSpPr>
                <p:sp>
                  <p:nvSpPr>
                    <p:cNvPr id="1390" name="Google Shape;1390;p45"/>
                    <p:cNvSpPr/>
                    <p:nvPr/>
                  </p:nvSpPr>
                  <p:spPr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1391" name="Google Shape;1391;p45"/>
                    <p:cNvCxnSpPr/>
                    <p:nvPr/>
                  </p:nvCxnSpPr>
                  <p:spPr>
                    <a:xfrm rot="5400000">
                      <a:off x="474026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392" name="Google Shape;1392;p45"/>
                    <p:cNvCxnSpPr/>
                    <p:nvPr/>
                  </p:nvCxnSpPr>
                  <p:spPr>
                    <a:xfrm rot="5400000">
                      <a:off x="581183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393" name="Google Shape;1393;p45"/>
                  <p:cNvSpPr txBox="1"/>
                  <p:nvPr/>
                </p:nvSpPr>
                <p:spPr>
                  <a:xfrm>
                    <a:off x="6374850" y="4338030"/>
                    <a:ext cx="1579332" cy="5993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3600"/>
                      <a:buFont typeface="Times New Roman"/>
                      <a:buNone/>
                    </a:pPr>
                    <a:r>
                      <a:rPr b="0" i="0" lang="es-AR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95      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394" name="Google Shape;1394;p45"/>
                <p:cNvSpPr txBox="1"/>
                <p:nvPr/>
              </p:nvSpPr>
              <p:spPr>
                <a:xfrm>
                  <a:off x="6303412" y="3857628"/>
                  <a:ext cx="260743" cy="393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b="0" i="0" lang="es-AR" sz="24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4</a:t>
                  </a:r>
                  <a:endParaRPr b="0" i="0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cxnSp>
            <p:nvCxnSpPr>
              <p:cNvPr id="1395" name="Google Shape;1395;p45"/>
              <p:cNvCxnSpPr/>
              <p:nvPr/>
            </p:nvCxnSpPr>
            <p:spPr>
              <a:xfrm flipH="1" rot="-5400000">
                <a:off x="8685029" y="4081512"/>
                <a:ext cx="1368000" cy="75600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396" name="Google Shape;1396;p45"/>
              <p:cNvGrpSpPr/>
              <p:nvPr/>
            </p:nvGrpSpPr>
            <p:grpSpPr>
              <a:xfrm>
                <a:off x="9761940" y="5149809"/>
                <a:ext cx="2294197" cy="670937"/>
                <a:chOff x="4025092" y="2786058"/>
                <a:chExt cx="3240000" cy="720000"/>
              </a:xfrm>
            </p:grpSpPr>
            <p:sp>
              <p:nvSpPr>
                <p:cNvPr id="1397" name="Google Shape;1397;p45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398" name="Google Shape;1398;p45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99" name="Google Shape;1399;p45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400" name="Google Shape;1400;p45"/>
              <p:cNvSpPr txBox="1"/>
              <p:nvPr/>
            </p:nvSpPr>
            <p:spPr>
              <a:xfrm>
                <a:off x="9761939" y="4761184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3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401" name="Google Shape;1401;p45"/>
              <p:cNvSpPr txBox="1"/>
              <p:nvPr/>
            </p:nvSpPr>
            <p:spPr>
              <a:xfrm>
                <a:off x="9668694" y="5214950"/>
                <a:ext cx="2643206" cy="5993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Times New Roman"/>
                  <a:buNone/>
                </a:pPr>
                <a:r>
                  <a:rPr b="0" i="0" lang="es-AR" sz="32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120 230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02" name="Google Shape;1402;p45"/>
              <p:cNvGrpSpPr/>
              <p:nvPr/>
            </p:nvGrpSpPr>
            <p:grpSpPr>
              <a:xfrm>
                <a:off x="238879" y="5143512"/>
                <a:ext cx="2328857" cy="708915"/>
                <a:chOff x="4025092" y="2786058"/>
                <a:chExt cx="3240000" cy="720000"/>
              </a:xfrm>
            </p:grpSpPr>
            <p:sp>
              <p:nvSpPr>
                <p:cNvPr id="1403" name="Google Shape;1403;p45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404" name="Google Shape;1404;p45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05" name="Google Shape;1405;p45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406" name="Google Shape;1406;p45"/>
              <p:cNvSpPr txBox="1"/>
              <p:nvPr/>
            </p:nvSpPr>
            <p:spPr>
              <a:xfrm>
                <a:off x="238878" y="4763408"/>
                <a:ext cx="264683" cy="4157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0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1407" name="Google Shape;1407;p45"/>
              <p:cNvCxnSpPr/>
              <p:nvPr/>
            </p:nvCxnSpPr>
            <p:spPr>
              <a:xfrm rot="5400000">
                <a:off x="1416930" y="3822584"/>
                <a:ext cx="1358672" cy="1285884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408" name="Google Shape;1408;p45"/>
              <p:cNvGrpSpPr/>
              <p:nvPr/>
            </p:nvGrpSpPr>
            <p:grpSpPr>
              <a:xfrm>
                <a:off x="2704483" y="5166662"/>
                <a:ext cx="2214578" cy="673700"/>
                <a:chOff x="3445892" y="4268268"/>
                <a:chExt cx="2436588" cy="691688"/>
              </a:xfrm>
            </p:grpSpPr>
            <p:grpSp>
              <p:nvGrpSpPr>
                <p:cNvPr id="1409" name="Google Shape;1409;p45"/>
                <p:cNvGrpSpPr/>
                <p:nvPr/>
              </p:nvGrpSpPr>
              <p:grpSpPr>
                <a:xfrm>
                  <a:off x="3445892" y="4268268"/>
                  <a:ext cx="2365150" cy="691688"/>
                  <a:chOff x="4025092" y="2786058"/>
                  <a:chExt cx="3240000" cy="720000"/>
                </a:xfrm>
              </p:grpSpPr>
              <p:sp>
                <p:nvSpPr>
                  <p:cNvPr id="1410" name="Google Shape;1410;p45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411" name="Google Shape;1411;p45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412" name="Google Shape;1412;p45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413" name="Google Shape;1413;p45"/>
                <p:cNvSpPr txBox="1"/>
                <p:nvPr/>
              </p:nvSpPr>
              <p:spPr>
                <a:xfrm>
                  <a:off x="3517330" y="4336897"/>
                  <a:ext cx="2365150" cy="5993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      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14" name="Google Shape;1414;p45"/>
              <p:cNvGrpSpPr/>
              <p:nvPr/>
            </p:nvGrpSpPr>
            <p:grpSpPr>
              <a:xfrm>
                <a:off x="5015476" y="5166661"/>
                <a:ext cx="2190833" cy="667608"/>
                <a:chOff x="4025093" y="2786057"/>
                <a:chExt cx="3240000" cy="720000"/>
              </a:xfrm>
            </p:grpSpPr>
            <p:sp>
              <p:nvSpPr>
                <p:cNvPr id="1415" name="Google Shape;1415;p45"/>
                <p:cNvSpPr/>
                <p:nvPr/>
              </p:nvSpPr>
              <p:spPr>
                <a:xfrm>
                  <a:off x="4025093" y="2786057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416" name="Google Shape;1416;p45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17" name="Google Shape;1417;p45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418" name="Google Shape;1418;p45"/>
              <p:cNvSpPr txBox="1"/>
              <p:nvPr/>
            </p:nvSpPr>
            <p:spPr>
              <a:xfrm>
                <a:off x="5025225" y="5248411"/>
                <a:ext cx="1357322" cy="6809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86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Google Shape;1419;p45"/>
              <p:cNvSpPr txBox="1"/>
              <p:nvPr/>
            </p:nvSpPr>
            <p:spPr>
              <a:xfrm>
                <a:off x="5025224" y="4786322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5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1420" name="Google Shape;1420;p45"/>
              <p:cNvCxnSpPr>
                <a:endCxn id="1410" idx="0"/>
              </p:cNvCxnSpPr>
              <p:nvPr/>
            </p:nvCxnSpPr>
            <p:spPr>
              <a:xfrm>
                <a:off x="3597208" y="3786962"/>
                <a:ext cx="182100" cy="137970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21" name="Google Shape;1421;p45"/>
              <p:cNvCxnSpPr/>
              <p:nvPr/>
            </p:nvCxnSpPr>
            <p:spPr>
              <a:xfrm flipH="1" rot="-5400000">
                <a:off x="4440072" y="3871276"/>
                <a:ext cx="1357322" cy="1214446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422" name="Google Shape;1422;p45"/>
              <p:cNvGrpSpPr/>
              <p:nvPr/>
            </p:nvGrpSpPr>
            <p:grpSpPr>
              <a:xfrm>
                <a:off x="8085483" y="2643182"/>
                <a:ext cx="2654781" cy="1125478"/>
                <a:chOff x="2727633" y="1809076"/>
                <a:chExt cx="2654781" cy="1125478"/>
              </a:xfrm>
            </p:grpSpPr>
            <p:sp>
              <p:nvSpPr>
                <p:cNvPr id="1423" name="Google Shape;1423;p45"/>
                <p:cNvSpPr txBox="1"/>
                <p:nvPr/>
              </p:nvSpPr>
              <p:spPr>
                <a:xfrm>
                  <a:off x="2727633" y="1809076"/>
                  <a:ext cx="357190" cy="4095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b="0" i="0" lang="es-AR" sz="24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6</a:t>
                  </a:r>
                  <a:endParaRPr b="0" i="0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grpSp>
              <p:nvGrpSpPr>
                <p:cNvPr id="1424" name="Google Shape;1424;p45"/>
                <p:cNvGrpSpPr/>
                <p:nvPr/>
              </p:nvGrpSpPr>
              <p:grpSpPr>
                <a:xfrm>
                  <a:off x="2739208" y="2214554"/>
                  <a:ext cx="2643206" cy="720000"/>
                  <a:chOff x="4668034" y="5500702"/>
                  <a:chExt cx="3240000" cy="720000"/>
                </a:xfrm>
              </p:grpSpPr>
              <p:grpSp>
                <p:nvGrpSpPr>
                  <p:cNvPr id="1425" name="Google Shape;1425;p45"/>
                  <p:cNvGrpSpPr/>
                  <p:nvPr/>
                </p:nvGrpSpPr>
                <p:grpSpPr>
                  <a:xfrm>
                    <a:off x="4668034" y="5500702"/>
                    <a:ext cx="3240000" cy="720000"/>
                    <a:chOff x="4025092" y="2786058"/>
                    <a:chExt cx="3240000" cy="720000"/>
                  </a:xfrm>
                </p:grpSpPr>
                <p:sp>
                  <p:nvSpPr>
                    <p:cNvPr id="1426" name="Google Shape;1426;p45"/>
                    <p:cNvSpPr/>
                    <p:nvPr/>
                  </p:nvSpPr>
                  <p:spPr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1427" name="Google Shape;1427;p45"/>
                    <p:cNvCxnSpPr/>
                    <p:nvPr/>
                  </p:nvCxnSpPr>
                  <p:spPr>
                    <a:xfrm rot="5400000">
                      <a:off x="474026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428" name="Google Shape;1428;p45"/>
                    <p:cNvCxnSpPr/>
                    <p:nvPr/>
                  </p:nvCxnSpPr>
                  <p:spPr>
                    <a:xfrm rot="5400000">
                      <a:off x="581183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429" name="Google Shape;1429;p45"/>
                  <p:cNvSpPr txBox="1"/>
                  <p:nvPr/>
                </p:nvSpPr>
                <p:spPr>
                  <a:xfrm>
                    <a:off x="4810910" y="5591195"/>
                    <a:ext cx="3000396" cy="623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3600"/>
                      <a:buFont typeface="Times New Roman"/>
                      <a:buNone/>
                    </a:pPr>
                    <a:r>
                      <a:rPr b="0" i="0" lang="es-AR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96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cxnSp>
            <p:nvCxnSpPr>
              <p:cNvPr id="1430" name="Google Shape;1430;p45"/>
              <p:cNvCxnSpPr/>
              <p:nvPr/>
            </p:nvCxnSpPr>
            <p:spPr>
              <a:xfrm rot="5400000">
                <a:off x="4060314" y="1952449"/>
                <a:ext cx="1119858" cy="1118864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31" name="Google Shape;1431;p45"/>
              <p:cNvCxnSpPr/>
              <p:nvPr/>
            </p:nvCxnSpPr>
            <p:spPr>
              <a:xfrm>
                <a:off x="6032180" y="1962922"/>
                <a:ext cx="2064878" cy="11088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432" name="Google Shape;1432;p45"/>
            <p:cNvSpPr txBox="1"/>
            <p:nvPr/>
          </p:nvSpPr>
          <p:spPr>
            <a:xfrm>
              <a:off x="2739208" y="5234005"/>
              <a:ext cx="874049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67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3" name="Google Shape;1433;p45"/>
          <p:cNvSpPr txBox="1"/>
          <p:nvPr/>
        </p:nvSpPr>
        <p:spPr>
          <a:xfrm>
            <a:off x="3525026" y="6091261"/>
            <a:ext cx="1643074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, -86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4" name="Google Shape;1434;p45"/>
          <p:cNvSpPr txBox="1"/>
          <p:nvPr/>
        </p:nvSpPr>
        <p:spPr>
          <a:xfrm>
            <a:off x="8668562" y="1214422"/>
            <a:ext cx="3357586" cy="50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25  40   55    67</a:t>
            </a:r>
            <a:endParaRPr b="0" i="0" sz="3600" u="none" cap="none" strike="noStrike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435" name="Google Shape;1435;p45"/>
          <p:cNvCxnSpPr/>
          <p:nvPr/>
        </p:nvCxnSpPr>
        <p:spPr>
          <a:xfrm rot="5400000">
            <a:off x="10288518" y="2001132"/>
            <a:ext cx="432000" cy="1588"/>
          </a:xfrm>
          <a:prstGeom prst="straightConnector1">
            <a:avLst/>
          </a:prstGeom>
          <a:noFill/>
          <a:ln cap="flat" cmpd="sng" w="38100">
            <a:solidFill>
              <a:srgbClr val="2727B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36" name="Google Shape;1436;p45"/>
          <p:cNvGrpSpPr/>
          <p:nvPr/>
        </p:nvGrpSpPr>
        <p:grpSpPr>
          <a:xfrm>
            <a:off x="8765400" y="1785926"/>
            <a:ext cx="1188000" cy="500066"/>
            <a:chOff x="8479648" y="1214422"/>
            <a:chExt cx="1188000" cy="500066"/>
          </a:xfrm>
        </p:grpSpPr>
        <p:cxnSp>
          <p:nvCxnSpPr>
            <p:cNvPr id="1437" name="Google Shape;1437;p45"/>
            <p:cNvCxnSpPr/>
            <p:nvPr/>
          </p:nvCxnSpPr>
          <p:spPr>
            <a:xfrm>
              <a:off x="8479648" y="1214422"/>
              <a:ext cx="1188000" cy="1588"/>
            </a:xfrm>
            <a:prstGeom prst="straightConnector1">
              <a:avLst/>
            </a:prstGeom>
            <a:noFill/>
            <a:ln cap="flat" cmpd="sng" w="38100">
              <a:solidFill>
                <a:srgbClr val="272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38" name="Google Shape;1438;p45"/>
            <p:cNvSpPr txBox="1"/>
            <p:nvPr/>
          </p:nvSpPr>
          <p:spPr>
            <a:xfrm>
              <a:off x="8525686" y="1285860"/>
              <a:ext cx="1133484" cy="428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2800"/>
                <a:buFont typeface="Times New Roman"/>
                <a:buNone/>
              </a:pPr>
              <a:r>
                <a:rPr b="0" i="0" lang="es-AR" sz="2800" u="none" cap="none" strike="noStrike">
                  <a:solidFill>
                    <a:schemeClr val="accent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izq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9" name="Google Shape;1439;p45"/>
          <p:cNvGrpSpPr/>
          <p:nvPr/>
        </p:nvGrpSpPr>
        <p:grpSpPr>
          <a:xfrm>
            <a:off x="10811702" y="1785926"/>
            <a:ext cx="1133484" cy="500066"/>
            <a:chOff x="10525950" y="1214422"/>
            <a:chExt cx="1133484" cy="500066"/>
          </a:xfrm>
        </p:grpSpPr>
        <p:cxnSp>
          <p:nvCxnSpPr>
            <p:cNvPr id="1440" name="Google Shape;1440;p45"/>
            <p:cNvCxnSpPr/>
            <p:nvPr/>
          </p:nvCxnSpPr>
          <p:spPr>
            <a:xfrm>
              <a:off x="10831068" y="1214422"/>
              <a:ext cx="468000" cy="1588"/>
            </a:xfrm>
            <a:prstGeom prst="straightConnector1">
              <a:avLst/>
            </a:prstGeom>
            <a:noFill/>
            <a:ln cap="flat" cmpd="sng" w="38100">
              <a:solidFill>
                <a:srgbClr val="272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41" name="Google Shape;1441;p45"/>
            <p:cNvSpPr txBox="1"/>
            <p:nvPr/>
          </p:nvSpPr>
          <p:spPr>
            <a:xfrm>
              <a:off x="10525950" y="1285860"/>
              <a:ext cx="1133484" cy="428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2800"/>
                <a:buFont typeface="Times New Roman"/>
                <a:buNone/>
              </a:pPr>
              <a:r>
                <a:rPr b="0" i="0" lang="es-AR" sz="2800" u="none" cap="none" strike="noStrike">
                  <a:solidFill>
                    <a:schemeClr val="accent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46"/>
          <p:cNvSpPr txBox="1"/>
          <p:nvPr/>
        </p:nvSpPr>
        <p:spPr>
          <a:xfrm>
            <a:off x="531813" y="785794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1" name="Google Shape;1451;p46"/>
          <p:cNvSpPr txBox="1"/>
          <p:nvPr/>
        </p:nvSpPr>
        <p:spPr>
          <a:xfrm>
            <a:off x="1667638" y="214290"/>
            <a:ext cx="9858444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 </a:t>
            </a:r>
            <a:r>
              <a:rPr b="0" i="0" lang="es-AR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política derecha o izquierda</a:t>
            </a:r>
            <a:endParaRPr b="0" i="0" sz="4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452" name="Google Shape;1452;p46"/>
          <p:cNvGrpSpPr/>
          <p:nvPr/>
        </p:nvGrpSpPr>
        <p:grpSpPr>
          <a:xfrm>
            <a:off x="238878" y="785794"/>
            <a:ext cx="12073022" cy="5072098"/>
            <a:chOff x="238878" y="857232"/>
            <a:chExt cx="12073022" cy="5072098"/>
          </a:xfrm>
        </p:grpSpPr>
        <p:sp>
          <p:nvSpPr>
            <p:cNvPr id="1453" name="Google Shape;1453;p46"/>
            <p:cNvSpPr txBox="1"/>
            <p:nvPr/>
          </p:nvSpPr>
          <p:spPr>
            <a:xfrm>
              <a:off x="2855767" y="3162303"/>
              <a:ext cx="2447736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55   80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46"/>
            <p:cNvSpPr txBox="1"/>
            <p:nvPr/>
          </p:nvSpPr>
          <p:spPr>
            <a:xfrm>
              <a:off x="311395" y="5257355"/>
              <a:ext cx="2320554" cy="633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25  40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46"/>
            <p:cNvSpPr txBox="1"/>
            <p:nvPr/>
          </p:nvSpPr>
          <p:spPr>
            <a:xfrm>
              <a:off x="2667770" y="4786322"/>
              <a:ext cx="260743" cy="3934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456" name="Google Shape;1456;p46"/>
            <p:cNvGrpSpPr/>
            <p:nvPr/>
          </p:nvGrpSpPr>
          <p:grpSpPr>
            <a:xfrm>
              <a:off x="238878" y="857232"/>
              <a:ext cx="12073022" cy="5072098"/>
              <a:chOff x="238878" y="857232"/>
              <a:chExt cx="12073022" cy="5072098"/>
            </a:xfrm>
          </p:grpSpPr>
          <p:sp>
            <p:nvSpPr>
              <p:cNvPr id="1457" name="Google Shape;1457;p46"/>
              <p:cNvSpPr txBox="1"/>
              <p:nvPr/>
            </p:nvSpPr>
            <p:spPr>
              <a:xfrm>
                <a:off x="5156525" y="857232"/>
                <a:ext cx="357190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7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1458" name="Google Shape;1458;p46"/>
              <p:cNvGrpSpPr/>
              <p:nvPr/>
            </p:nvGrpSpPr>
            <p:grpSpPr>
              <a:xfrm>
                <a:off x="5168100" y="1262710"/>
                <a:ext cx="2643206" cy="720000"/>
                <a:chOff x="4668034" y="5500702"/>
                <a:chExt cx="3240000" cy="720000"/>
              </a:xfrm>
            </p:grpSpPr>
            <p:grpSp>
              <p:nvGrpSpPr>
                <p:cNvPr id="1459" name="Google Shape;1459;p46"/>
                <p:cNvGrpSpPr/>
                <p:nvPr/>
              </p:nvGrpSpPr>
              <p:grpSpPr>
                <a:xfrm>
                  <a:off x="4668034" y="5500702"/>
                  <a:ext cx="3240000" cy="720000"/>
                  <a:chOff x="4025092" y="2786058"/>
                  <a:chExt cx="3240000" cy="720000"/>
                </a:xfrm>
              </p:grpSpPr>
              <p:sp>
                <p:nvSpPr>
                  <p:cNvPr id="1460" name="Google Shape;1460;p46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461" name="Google Shape;1461;p46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462" name="Google Shape;1462;p46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463" name="Google Shape;1463;p46"/>
                <p:cNvSpPr txBox="1"/>
                <p:nvPr/>
              </p:nvSpPr>
              <p:spPr>
                <a:xfrm>
                  <a:off x="4810910" y="5591195"/>
                  <a:ext cx="3000396" cy="623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91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64" name="Google Shape;1464;p46"/>
              <p:cNvSpPr txBox="1"/>
              <p:nvPr/>
            </p:nvSpPr>
            <p:spPr>
              <a:xfrm>
                <a:off x="2727633" y="2666332"/>
                <a:ext cx="357190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2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1465" name="Google Shape;1465;p46"/>
              <p:cNvGrpSpPr/>
              <p:nvPr/>
            </p:nvGrpSpPr>
            <p:grpSpPr>
              <a:xfrm>
                <a:off x="2739208" y="3071810"/>
                <a:ext cx="2643206" cy="720000"/>
                <a:chOff x="4025092" y="2786058"/>
                <a:chExt cx="3240000" cy="720000"/>
              </a:xfrm>
            </p:grpSpPr>
            <p:sp>
              <p:nvSpPr>
                <p:cNvPr id="1466" name="Google Shape;1466;p46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467" name="Google Shape;1467;p46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68" name="Google Shape;1468;p46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469" name="Google Shape;1469;p46"/>
              <p:cNvCxnSpPr/>
              <p:nvPr/>
            </p:nvCxnSpPr>
            <p:spPr>
              <a:xfrm rot="5400000">
                <a:off x="7239802" y="4286256"/>
                <a:ext cx="1357322" cy="35719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470" name="Google Shape;1470;p46"/>
              <p:cNvGrpSpPr/>
              <p:nvPr/>
            </p:nvGrpSpPr>
            <p:grpSpPr>
              <a:xfrm>
                <a:off x="7314635" y="4752810"/>
                <a:ext cx="2294196" cy="1070357"/>
                <a:chOff x="6303412" y="3857628"/>
                <a:chExt cx="2365150" cy="1103461"/>
              </a:xfrm>
            </p:grpSpPr>
            <p:grpSp>
              <p:nvGrpSpPr>
                <p:cNvPr id="1471" name="Google Shape;1471;p46"/>
                <p:cNvGrpSpPr/>
                <p:nvPr/>
              </p:nvGrpSpPr>
              <p:grpSpPr>
                <a:xfrm>
                  <a:off x="6303412" y="4269401"/>
                  <a:ext cx="2365150" cy="691688"/>
                  <a:chOff x="6303412" y="4269401"/>
                  <a:chExt cx="2365150" cy="691688"/>
                </a:xfrm>
              </p:grpSpPr>
              <p:grpSp>
                <p:nvGrpSpPr>
                  <p:cNvPr id="1472" name="Google Shape;1472;p46"/>
                  <p:cNvGrpSpPr/>
                  <p:nvPr/>
                </p:nvGrpSpPr>
                <p:grpSpPr>
                  <a:xfrm>
                    <a:off x="6303412" y="4269401"/>
                    <a:ext cx="2365150" cy="691688"/>
                    <a:chOff x="4025092" y="2786058"/>
                    <a:chExt cx="3240000" cy="720000"/>
                  </a:xfrm>
                </p:grpSpPr>
                <p:sp>
                  <p:nvSpPr>
                    <p:cNvPr id="1473" name="Google Shape;1473;p46"/>
                    <p:cNvSpPr/>
                    <p:nvPr/>
                  </p:nvSpPr>
                  <p:spPr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1474" name="Google Shape;1474;p46"/>
                    <p:cNvCxnSpPr/>
                    <p:nvPr/>
                  </p:nvCxnSpPr>
                  <p:spPr>
                    <a:xfrm rot="5400000">
                      <a:off x="474026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475" name="Google Shape;1475;p46"/>
                    <p:cNvCxnSpPr/>
                    <p:nvPr/>
                  </p:nvCxnSpPr>
                  <p:spPr>
                    <a:xfrm rot="5400000">
                      <a:off x="581183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476" name="Google Shape;1476;p46"/>
                  <p:cNvSpPr txBox="1"/>
                  <p:nvPr/>
                </p:nvSpPr>
                <p:spPr>
                  <a:xfrm>
                    <a:off x="6374850" y="4338030"/>
                    <a:ext cx="1579332" cy="5993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3600"/>
                      <a:buFont typeface="Times New Roman"/>
                      <a:buNone/>
                    </a:pPr>
                    <a:r>
                      <a:rPr b="0" i="0" lang="es-AR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95      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477" name="Google Shape;1477;p46"/>
                <p:cNvSpPr txBox="1"/>
                <p:nvPr/>
              </p:nvSpPr>
              <p:spPr>
                <a:xfrm>
                  <a:off x="6303412" y="3857628"/>
                  <a:ext cx="260743" cy="393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b="0" i="0" lang="es-AR" sz="24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4</a:t>
                  </a:r>
                  <a:endParaRPr b="0" i="0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cxnSp>
            <p:nvCxnSpPr>
              <p:cNvPr id="1478" name="Google Shape;1478;p46"/>
              <p:cNvCxnSpPr/>
              <p:nvPr/>
            </p:nvCxnSpPr>
            <p:spPr>
              <a:xfrm flipH="1" rot="-5400000">
                <a:off x="8685029" y="4081512"/>
                <a:ext cx="1368000" cy="75600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479" name="Google Shape;1479;p46"/>
              <p:cNvGrpSpPr/>
              <p:nvPr/>
            </p:nvGrpSpPr>
            <p:grpSpPr>
              <a:xfrm>
                <a:off x="9761940" y="5149809"/>
                <a:ext cx="2294197" cy="670937"/>
                <a:chOff x="4025092" y="2786058"/>
                <a:chExt cx="3240000" cy="720000"/>
              </a:xfrm>
            </p:grpSpPr>
            <p:sp>
              <p:nvSpPr>
                <p:cNvPr id="1480" name="Google Shape;1480;p46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481" name="Google Shape;1481;p46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82" name="Google Shape;1482;p46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483" name="Google Shape;1483;p46"/>
              <p:cNvSpPr txBox="1"/>
              <p:nvPr/>
            </p:nvSpPr>
            <p:spPr>
              <a:xfrm>
                <a:off x="9761939" y="4761184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3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484" name="Google Shape;1484;p46"/>
              <p:cNvSpPr txBox="1"/>
              <p:nvPr/>
            </p:nvSpPr>
            <p:spPr>
              <a:xfrm>
                <a:off x="9668694" y="5214950"/>
                <a:ext cx="2643206" cy="5993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Times New Roman"/>
                  <a:buNone/>
                </a:pPr>
                <a:r>
                  <a:rPr b="0" i="0" lang="es-AR" sz="32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120 230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85" name="Google Shape;1485;p46"/>
              <p:cNvGrpSpPr/>
              <p:nvPr/>
            </p:nvGrpSpPr>
            <p:grpSpPr>
              <a:xfrm>
                <a:off x="238879" y="5143512"/>
                <a:ext cx="2328857" cy="708915"/>
                <a:chOff x="4025092" y="2786058"/>
                <a:chExt cx="3240000" cy="720000"/>
              </a:xfrm>
            </p:grpSpPr>
            <p:sp>
              <p:nvSpPr>
                <p:cNvPr id="1486" name="Google Shape;1486;p46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487" name="Google Shape;1487;p46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88" name="Google Shape;1488;p46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489" name="Google Shape;1489;p46"/>
              <p:cNvSpPr txBox="1"/>
              <p:nvPr/>
            </p:nvSpPr>
            <p:spPr>
              <a:xfrm>
                <a:off x="238878" y="4763408"/>
                <a:ext cx="264683" cy="4157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0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1490" name="Google Shape;1490;p46"/>
              <p:cNvCxnSpPr/>
              <p:nvPr/>
            </p:nvCxnSpPr>
            <p:spPr>
              <a:xfrm rot="5400000">
                <a:off x="1416930" y="3822584"/>
                <a:ext cx="1358672" cy="1285884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491" name="Google Shape;1491;p46"/>
              <p:cNvGrpSpPr/>
              <p:nvPr/>
            </p:nvGrpSpPr>
            <p:grpSpPr>
              <a:xfrm>
                <a:off x="2704483" y="5166662"/>
                <a:ext cx="2214578" cy="673700"/>
                <a:chOff x="3445892" y="4268268"/>
                <a:chExt cx="2436588" cy="691688"/>
              </a:xfrm>
            </p:grpSpPr>
            <p:grpSp>
              <p:nvGrpSpPr>
                <p:cNvPr id="1492" name="Google Shape;1492;p46"/>
                <p:cNvGrpSpPr/>
                <p:nvPr/>
              </p:nvGrpSpPr>
              <p:grpSpPr>
                <a:xfrm>
                  <a:off x="3445892" y="4268268"/>
                  <a:ext cx="2365150" cy="691688"/>
                  <a:chOff x="4025092" y="2786058"/>
                  <a:chExt cx="3240000" cy="720000"/>
                </a:xfrm>
              </p:grpSpPr>
              <p:sp>
                <p:nvSpPr>
                  <p:cNvPr id="1493" name="Google Shape;1493;p46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494" name="Google Shape;1494;p46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495" name="Google Shape;1495;p46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496" name="Google Shape;1496;p46"/>
                <p:cNvSpPr txBox="1"/>
                <p:nvPr/>
              </p:nvSpPr>
              <p:spPr>
                <a:xfrm>
                  <a:off x="3517330" y="4336897"/>
                  <a:ext cx="2365150" cy="5993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      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97" name="Google Shape;1497;p46"/>
              <p:cNvGrpSpPr/>
              <p:nvPr/>
            </p:nvGrpSpPr>
            <p:grpSpPr>
              <a:xfrm>
                <a:off x="5015476" y="5166661"/>
                <a:ext cx="2190833" cy="667608"/>
                <a:chOff x="4025093" y="2786057"/>
                <a:chExt cx="3240000" cy="720000"/>
              </a:xfrm>
            </p:grpSpPr>
            <p:sp>
              <p:nvSpPr>
                <p:cNvPr id="1498" name="Google Shape;1498;p46"/>
                <p:cNvSpPr/>
                <p:nvPr/>
              </p:nvSpPr>
              <p:spPr>
                <a:xfrm>
                  <a:off x="4025093" y="2786057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499" name="Google Shape;1499;p46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00" name="Google Shape;1500;p46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501" name="Google Shape;1501;p46"/>
              <p:cNvSpPr txBox="1"/>
              <p:nvPr/>
            </p:nvSpPr>
            <p:spPr>
              <a:xfrm>
                <a:off x="5025225" y="5248411"/>
                <a:ext cx="1357322" cy="6809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86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2" name="Google Shape;1502;p46"/>
              <p:cNvSpPr txBox="1"/>
              <p:nvPr/>
            </p:nvSpPr>
            <p:spPr>
              <a:xfrm>
                <a:off x="5025224" y="4786322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5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1503" name="Google Shape;1503;p46"/>
              <p:cNvCxnSpPr>
                <a:endCxn id="1493" idx="0"/>
              </p:cNvCxnSpPr>
              <p:nvPr/>
            </p:nvCxnSpPr>
            <p:spPr>
              <a:xfrm>
                <a:off x="3597208" y="3786962"/>
                <a:ext cx="182100" cy="137970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04" name="Google Shape;1504;p46"/>
              <p:cNvCxnSpPr/>
              <p:nvPr/>
            </p:nvCxnSpPr>
            <p:spPr>
              <a:xfrm flipH="1" rot="-5400000">
                <a:off x="4440072" y="3871276"/>
                <a:ext cx="1357322" cy="1214446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505" name="Google Shape;1505;p46"/>
              <p:cNvGrpSpPr/>
              <p:nvPr/>
            </p:nvGrpSpPr>
            <p:grpSpPr>
              <a:xfrm>
                <a:off x="8085483" y="2643182"/>
                <a:ext cx="2654781" cy="1125478"/>
                <a:chOff x="2727633" y="1809076"/>
                <a:chExt cx="2654781" cy="1125478"/>
              </a:xfrm>
            </p:grpSpPr>
            <p:sp>
              <p:nvSpPr>
                <p:cNvPr id="1506" name="Google Shape;1506;p46"/>
                <p:cNvSpPr txBox="1"/>
                <p:nvPr/>
              </p:nvSpPr>
              <p:spPr>
                <a:xfrm>
                  <a:off x="2727633" y="1809076"/>
                  <a:ext cx="357190" cy="4095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b="0" i="0" lang="es-AR" sz="24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6</a:t>
                  </a:r>
                  <a:endParaRPr b="0" i="0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grpSp>
              <p:nvGrpSpPr>
                <p:cNvPr id="1507" name="Google Shape;1507;p46"/>
                <p:cNvGrpSpPr/>
                <p:nvPr/>
              </p:nvGrpSpPr>
              <p:grpSpPr>
                <a:xfrm>
                  <a:off x="2739208" y="2214554"/>
                  <a:ext cx="2643206" cy="720000"/>
                  <a:chOff x="4668034" y="5500702"/>
                  <a:chExt cx="3240000" cy="720000"/>
                </a:xfrm>
              </p:grpSpPr>
              <p:grpSp>
                <p:nvGrpSpPr>
                  <p:cNvPr id="1508" name="Google Shape;1508;p46"/>
                  <p:cNvGrpSpPr/>
                  <p:nvPr/>
                </p:nvGrpSpPr>
                <p:grpSpPr>
                  <a:xfrm>
                    <a:off x="4668034" y="5500702"/>
                    <a:ext cx="3240000" cy="720000"/>
                    <a:chOff x="4025092" y="2786058"/>
                    <a:chExt cx="3240000" cy="720000"/>
                  </a:xfrm>
                </p:grpSpPr>
                <p:sp>
                  <p:nvSpPr>
                    <p:cNvPr id="1509" name="Google Shape;1509;p46"/>
                    <p:cNvSpPr/>
                    <p:nvPr/>
                  </p:nvSpPr>
                  <p:spPr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1510" name="Google Shape;1510;p46"/>
                    <p:cNvCxnSpPr/>
                    <p:nvPr/>
                  </p:nvCxnSpPr>
                  <p:spPr>
                    <a:xfrm rot="5400000">
                      <a:off x="474026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511" name="Google Shape;1511;p46"/>
                    <p:cNvCxnSpPr/>
                    <p:nvPr/>
                  </p:nvCxnSpPr>
                  <p:spPr>
                    <a:xfrm rot="5400000">
                      <a:off x="581183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512" name="Google Shape;1512;p46"/>
                  <p:cNvSpPr txBox="1"/>
                  <p:nvPr/>
                </p:nvSpPr>
                <p:spPr>
                  <a:xfrm>
                    <a:off x="4810910" y="5591195"/>
                    <a:ext cx="3000396" cy="623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3600"/>
                      <a:buFont typeface="Times New Roman"/>
                      <a:buNone/>
                    </a:pPr>
                    <a:r>
                      <a:rPr b="0" i="0" lang="es-AR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96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cxnSp>
            <p:nvCxnSpPr>
              <p:cNvPr id="1513" name="Google Shape;1513;p46"/>
              <p:cNvCxnSpPr/>
              <p:nvPr/>
            </p:nvCxnSpPr>
            <p:spPr>
              <a:xfrm rot="5400000">
                <a:off x="4060314" y="1952449"/>
                <a:ext cx="1119858" cy="1118864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14" name="Google Shape;1514;p46"/>
              <p:cNvCxnSpPr/>
              <p:nvPr/>
            </p:nvCxnSpPr>
            <p:spPr>
              <a:xfrm>
                <a:off x="6032180" y="1962922"/>
                <a:ext cx="2064878" cy="11088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515" name="Google Shape;1515;p46"/>
            <p:cNvSpPr txBox="1"/>
            <p:nvPr/>
          </p:nvSpPr>
          <p:spPr>
            <a:xfrm>
              <a:off x="2739208" y="5234005"/>
              <a:ext cx="874049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67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6" name="Google Shape;1516;p46"/>
          <p:cNvSpPr txBox="1"/>
          <p:nvPr/>
        </p:nvSpPr>
        <p:spPr>
          <a:xfrm>
            <a:off x="2024828" y="6072206"/>
            <a:ext cx="1643074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-86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7" name="Google Shape;1517;p46"/>
          <p:cNvGrpSpPr/>
          <p:nvPr/>
        </p:nvGrpSpPr>
        <p:grpSpPr>
          <a:xfrm>
            <a:off x="981855" y="785794"/>
            <a:ext cx="11330045" cy="5033403"/>
            <a:chOff x="981855" y="785794"/>
            <a:chExt cx="11330045" cy="5033403"/>
          </a:xfrm>
        </p:grpSpPr>
        <p:sp>
          <p:nvSpPr>
            <p:cNvPr id="1518" name="Google Shape;1518;p46"/>
            <p:cNvSpPr txBox="1"/>
            <p:nvPr/>
          </p:nvSpPr>
          <p:spPr>
            <a:xfrm>
              <a:off x="2855767" y="3090865"/>
              <a:ext cx="2447736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55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46"/>
            <p:cNvSpPr txBox="1"/>
            <p:nvPr/>
          </p:nvSpPr>
          <p:spPr>
            <a:xfrm>
              <a:off x="1061596" y="5185917"/>
              <a:ext cx="2320554" cy="633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25  40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46"/>
            <p:cNvSpPr txBox="1"/>
            <p:nvPr/>
          </p:nvSpPr>
          <p:spPr>
            <a:xfrm>
              <a:off x="3764349" y="4714884"/>
              <a:ext cx="260743" cy="3934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21" name="Google Shape;1521;p46"/>
            <p:cNvSpPr txBox="1"/>
            <p:nvPr/>
          </p:nvSpPr>
          <p:spPr>
            <a:xfrm>
              <a:off x="5156525" y="785794"/>
              <a:ext cx="357190" cy="409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7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522" name="Google Shape;1522;p46"/>
            <p:cNvGrpSpPr/>
            <p:nvPr/>
          </p:nvGrpSpPr>
          <p:grpSpPr>
            <a:xfrm>
              <a:off x="5168100" y="1191272"/>
              <a:ext cx="2643206" cy="720000"/>
              <a:chOff x="4668034" y="5500702"/>
              <a:chExt cx="3240000" cy="720000"/>
            </a:xfrm>
          </p:grpSpPr>
          <p:grpSp>
            <p:nvGrpSpPr>
              <p:cNvPr id="1523" name="Google Shape;1523;p46"/>
              <p:cNvGrpSpPr/>
              <p:nvPr/>
            </p:nvGrpSpPr>
            <p:grpSpPr>
              <a:xfrm>
                <a:off x="4668034" y="5500702"/>
                <a:ext cx="3240000" cy="720000"/>
                <a:chOff x="4025092" y="2786058"/>
                <a:chExt cx="3240000" cy="720000"/>
              </a:xfrm>
            </p:grpSpPr>
            <p:sp>
              <p:nvSpPr>
                <p:cNvPr id="1524" name="Google Shape;1524;p46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525" name="Google Shape;1525;p46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26" name="Google Shape;1526;p46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527" name="Google Shape;1527;p46"/>
              <p:cNvSpPr txBox="1"/>
              <p:nvPr/>
            </p:nvSpPr>
            <p:spPr>
              <a:xfrm>
                <a:off x="4810910" y="5591195"/>
                <a:ext cx="3000396" cy="623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91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28" name="Google Shape;1528;p46"/>
            <p:cNvSpPr txBox="1"/>
            <p:nvPr/>
          </p:nvSpPr>
          <p:spPr>
            <a:xfrm>
              <a:off x="2727633" y="2594894"/>
              <a:ext cx="357190" cy="409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529" name="Google Shape;1529;p46"/>
            <p:cNvGrpSpPr/>
            <p:nvPr/>
          </p:nvGrpSpPr>
          <p:grpSpPr>
            <a:xfrm>
              <a:off x="2739208" y="3000372"/>
              <a:ext cx="2643206" cy="720000"/>
              <a:chOff x="4025092" y="2786058"/>
              <a:chExt cx="3240000" cy="720000"/>
            </a:xfrm>
          </p:grpSpPr>
          <p:sp>
            <p:nvSpPr>
              <p:cNvPr id="1530" name="Google Shape;1530;p46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31" name="Google Shape;1531;p46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32" name="Google Shape;1532;p46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533" name="Google Shape;1533;p46"/>
            <p:cNvCxnSpPr/>
            <p:nvPr/>
          </p:nvCxnSpPr>
          <p:spPr>
            <a:xfrm rot="5400000">
              <a:off x="7239802" y="4214818"/>
              <a:ext cx="1357322" cy="35719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34" name="Google Shape;1534;p46"/>
            <p:cNvGrpSpPr/>
            <p:nvPr/>
          </p:nvGrpSpPr>
          <p:grpSpPr>
            <a:xfrm>
              <a:off x="7025488" y="4681372"/>
              <a:ext cx="2294196" cy="1070357"/>
              <a:chOff x="6303412" y="3857628"/>
              <a:chExt cx="2365150" cy="1103461"/>
            </a:xfrm>
          </p:grpSpPr>
          <p:grpSp>
            <p:nvGrpSpPr>
              <p:cNvPr id="1535" name="Google Shape;1535;p46"/>
              <p:cNvGrpSpPr/>
              <p:nvPr/>
            </p:nvGrpSpPr>
            <p:grpSpPr>
              <a:xfrm>
                <a:off x="6303412" y="4269401"/>
                <a:ext cx="2365150" cy="691688"/>
                <a:chOff x="6303412" y="4269401"/>
                <a:chExt cx="2365150" cy="691688"/>
              </a:xfrm>
            </p:grpSpPr>
            <p:grpSp>
              <p:nvGrpSpPr>
                <p:cNvPr id="1536" name="Google Shape;1536;p46"/>
                <p:cNvGrpSpPr/>
                <p:nvPr/>
              </p:nvGrpSpPr>
              <p:grpSpPr>
                <a:xfrm>
                  <a:off x="6303412" y="4269401"/>
                  <a:ext cx="2365150" cy="691688"/>
                  <a:chOff x="4025092" y="2786058"/>
                  <a:chExt cx="3240000" cy="720000"/>
                </a:xfrm>
              </p:grpSpPr>
              <p:sp>
                <p:nvSpPr>
                  <p:cNvPr id="1537" name="Google Shape;1537;p46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538" name="Google Shape;1538;p46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539" name="Google Shape;1539;p46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540" name="Google Shape;1540;p46"/>
                <p:cNvSpPr txBox="1"/>
                <p:nvPr/>
              </p:nvSpPr>
              <p:spPr>
                <a:xfrm>
                  <a:off x="6374850" y="4338030"/>
                  <a:ext cx="1579332" cy="5993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95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41" name="Google Shape;1541;p46"/>
              <p:cNvSpPr txBox="1"/>
              <p:nvPr/>
            </p:nvSpPr>
            <p:spPr>
              <a:xfrm>
                <a:off x="6303412" y="3857628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4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cxnSp>
          <p:nvCxnSpPr>
            <p:cNvPr id="1542" name="Google Shape;1542;p46"/>
            <p:cNvCxnSpPr/>
            <p:nvPr/>
          </p:nvCxnSpPr>
          <p:spPr>
            <a:xfrm flipH="1" rot="-5400000">
              <a:off x="8685029" y="4010074"/>
              <a:ext cx="1368000" cy="75600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43" name="Google Shape;1543;p46"/>
            <p:cNvGrpSpPr/>
            <p:nvPr/>
          </p:nvGrpSpPr>
          <p:grpSpPr>
            <a:xfrm>
              <a:off x="9761940" y="5078371"/>
              <a:ext cx="2294197" cy="670937"/>
              <a:chOff x="4025092" y="2786058"/>
              <a:chExt cx="3240000" cy="720000"/>
            </a:xfrm>
          </p:grpSpPr>
          <p:sp>
            <p:nvSpPr>
              <p:cNvPr id="1544" name="Google Shape;1544;p46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45" name="Google Shape;1545;p46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46" name="Google Shape;1546;p46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547" name="Google Shape;1547;p46"/>
            <p:cNvSpPr txBox="1"/>
            <p:nvPr/>
          </p:nvSpPr>
          <p:spPr>
            <a:xfrm>
              <a:off x="9761939" y="4689746"/>
              <a:ext cx="260743" cy="3934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48" name="Google Shape;1548;p46"/>
            <p:cNvSpPr txBox="1"/>
            <p:nvPr/>
          </p:nvSpPr>
          <p:spPr>
            <a:xfrm>
              <a:off x="9668694" y="5143512"/>
              <a:ext cx="2643206" cy="599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b="0" i="0" lang="es-AR" sz="3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120 230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49" name="Google Shape;1549;p46"/>
            <p:cNvGrpSpPr/>
            <p:nvPr/>
          </p:nvGrpSpPr>
          <p:grpSpPr>
            <a:xfrm>
              <a:off x="981855" y="5072074"/>
              <a:ext cx="2328857" cy="708915"/>
              <a:chOff x="4025092" y="2786058"/>
              <a:chExt cx="3240000" cy="720000"/>
            </a:xfrm>
          </p:grpSpPr>
          <p:sp>
            <p:nvSpPr>
              <p:cNvPr id="1550" name="Google Shape;1550;p46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51" name="Google Shape;1551;p46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52" name="Google Shape;1552;p46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553" name="Google Shape;1553;p46"/>
            <p:cNvSpPr txBox="1"/>
            <p:nvPr/>
          </p:nvSpPr>
          <p:spPr>
            <a:xfrm>
              <a:off x="1188641" y="4691970"/>
              <a:ext cx="264683" cy="4157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554" name="Google Shape;1554;p46"/>
            <p:cNvCxnSpPr>
              <a:endCxn id="1550" idx="0"/>
            </p:cNvCxnSpPr>
            <p:nvPr/>
          </p:nvCxnSpPr>
          <p:spPr>
            <a:xfrm flipH="1">
              <a:off x="2146284" y="3714874"/>
              <a:ext cx="592800" cy="135720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55" name="Google Shape;1555;p46"/>
            <p:cNvGrpSpPr/>
            <p:nvPr/>
          </p:nvGrpSpPr>
          <p:grpSpPr>
            <a:xfrm>
              <a:off x="3882216" y="5095224"/>
              <a:ext cx="2214578" cy="673700"/>
              <a:chOff x="3445892" y="4268268"/>
              <a:chExt cx="2436588" cy="691688"/>
            </a:xfrm>
          </p:grpSpPr>
          <p:grpSp>
            <p:nvGrpSpPr>
              <p:cNvPr id="1556" name="Google Shape;1556;p46"/>
              <p:cNvGrpSpPr/>
              <p:nvPr/>
            </p:nvGrpSpPr>
            <p:grpSpPr>
              <a:xfrm>
                <a:off x="3445892" y="4268268"/>
                <a:ext cx="2365150" cy="691688"/>
                <a:chOff x="4025092" y="2786058"/>
                <a:chExt cx="3240000" cy="720000"/>
              </a:xfrm>
            </p:grpSpPr>
            <p:sp>
              <p:nvSpPr>
                <p:cNvPr id="1557" name="Google Shape;1557;p46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558" name="Google Shape;1558;p46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59" name="Google Shape;1559;p46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560" name="Google Shape;1560;p46"/>
              <p:cNvSpPr txBox="1"/>
              <p:nvPr/>
            </p:nvSpPr>
            <p:spPr>
              <a:xfrm>
                <a:off x="3517330" y="4336897"/>
                <a:ext cx="2365150" cy="5993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     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561" name="Google Shape;1561;p46"/>
            <p:cNvCxnSpPr/>
            <p:nvPr/>
          </p:nvCxnSpPr>
          <p:spPr>
            <a:xfrm flipH="1" rot="-5400000">
              <a:off x="3310711" y="4000503"/>
              <a:ext cx="1357324" cy="785821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62" name="Google Shape;1562;p46"/>
            <p:cNvGrpSpPr/>
            <p:nvPr/>
          </p:nvGrpSpPr>
          <p:grpSpPr>
            <a:xfrm>
              <a:off x="8085483" y="2571744"/>
              <a:ext cx="2654781" cy="1125478"/>
              <a:chOff x="2727633" y="1809076"/>
              <a:chExt cx="2654781" cy="1125478"/>
            </a:xfrm>
          </p:grpSpPr>
          <p:sp>
            <p:nvSpPr>
              <p:cNvPr id="1563" name="Google Shape;1563;p46"/>
              <p:cNvSpPr txBox="1"/>
              <p:nvPr/>
            </p:nvSpPr>
            <p:spPr>
              <a:xfrm>
                <a:off x="2727633" y="1809076"/>
                <a:ext cx="357190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6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1564" name="Google Shape;1564;p46"/>
              <p:cNvGrpSpPr/>
              <p:nvPr/>
            </p:nvGrpSpPr>
            <p:grpSpPr>
              <a:xfrm>
                <a:off x="2739208" y="2214554"/>
                <a:ext cx="2643206" cy="720000"/>
                <a:chOff x="4668034" y="5500702"/>
                <a:chExt cx="3240000" cy="720000"/>
              </a:xfrm>
            </p:grpSpPr>
            <p:grpSp>
              <p:nvGrpSpPr>
                <p:cNvPr id="1565" name="Google Shape;1565;p46"/>
                <p:cNvGrpSpPr/>
                <p:nvPr/>
              </p:nvGrpSpPr>
              <p:grpSpPr>
                <a:xfrm>
                  <a:off x="4668034" y="5500702"/>
                  <a:ext cx="3240000" cy="720000"/>
                  <a:chOff x="4025092" y="2786058"/>
                  <a:chExt cx="3240000" cy="720000"/>
                </a:xfrm>
              </p:grpSpPr>
              <p:sp>
                <p:nvSpPr>
                  <p:cNvPr id="1566" name="Google Shape;1566;p46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567" name="Google Shape;1567;p46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568" name="Google Shape;1568;p46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569" name="Google Shape;1569;p46"/>
                <p:cNvSpPr txBox="1"/>
                <p:nvPr/>
              </p:nvSpPr>
              <p:spPr>
                <a:xfrm>
                  <a:off x="4810910" y="5591195"/>
                  <a:ext cx="3000396" cy="623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96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1570" name="Google Shape;1570;p46"/>
            <p:cNvCxnSpPr/>
            <p:nvPr/>
          </p:nvCxnSpPr>
          <p:spPr>
            <a:xfrm rot="5400000">
              <a:off x="4060314" y="1881011"/>
              <a:ext cx="1119858" cy="1118864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1" name="Google Shape;1571;p46"/>
            <p:cNvCxnSpPr/>
            <p:nvPr/>
          </p:nvCxnSpPr>
          <p:spPr>
            <a:xfrm>
              <a:off x="6032180" y="1891484"/>
              <a:ext cx="2064878" cy="1108888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72" name="Google Shape;1572;p46"/>
            <p:cNvSpPr txBox="1"/>
            <p:nvPr/>
          </p:nvSpPr>
          <p:spPr>
            <a:xfrm>
              <a:off x="3953654" y="5162567"/>
              <a:ext cx="1428760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67 80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3" name="Google Shape;1573;p46"/>
          <p:cNvGrpSpPr/>
          <p:nvPr/>
        </p:nvGrpSpPr>
        <p:grpSpPr>
          <a:xfrm>
            <a:off x="981855" y="785794"/>
            <a:ext cx="11330045" cy="5033403"/>
            <a:chOff x="981855" y="785794"/>
            <a:chExt cx="11330045" cy="5033403"/>
          </a:xfrm>
        </p:grpSpPr>
        <p:sp>
          <p:nvSpPr>
            <p:cNvPr id="1574" name="Google Shape;1574;p46"/>
            <p:cNvSpPr txBox="1"/>
            <p:nvPr/>
          </p:nvSpPr>
          <p:spPr>
            <a:xfrm>
              <a:off x="2855767" y="3090865"/>
              <a:ext cx="2447736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55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46"/>
            <p:cNvSpPr txBox="1"/>
            <p:nvPr/>
          </p:nvSpPr>
          <p:spPr>
            <a:xfrm>
              <a:off x="1061596" y="5185917"/>
              <a:ext cx="2320554" cy="633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25  40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46"/>
            <p:cNvSpPr txBox="1"/>
            <p:nvPr/>
          </p:nvSpPr>
          <p:spPr>
            <a:xfrm>
              <a:off x="3764349" y="4714884"/>
              <a:ext cx="260743" cy="3934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77" name="Google Shape;1577;p46"/>
            <p:cNvSpPr txBox="1"/>
            <p:nvPr/>
          </p:nvSpPr>
          <p:spPr>
            <a:xfrm>
              <a:off x="5156525" y="785794"/>
              <a:ext cx="357190" cy="409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7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578" name="Google Shape;1578;p46"/>
            <p:cNvGrpSpPr/>
            <p:nvPr/>
          </p:nvGrpSpPr>
          <p:grpSpPr>
            <a:xfrm>
              <a:off x="5168100" y="1191272"/>
              <a:ext cx="2643206" cy="720000"/>
              <a:chOff x="4668034" y="5500702"/>
              <a:chExt cx="3240000" cy="720000"/>
            </a:xfrm>
          </p:grpSpPr>
          <p:grpSp>
            <p:nvGrpSpPr>
              <p:cNvPr id="1579" name="Google Shape;1579;p46"/>
              <p:cNvGrpSpPr/>
              <p:nvPr/>
            </p:nvGrpSpPr>
            <p:grpSpPr>
              <a:xfrm>
                <a:off x="4668034" y="5500702"/>
                <a:ext cx="3240000" cy="720000"/>
                <a:chOff x="4025092" y="2786058"/>
                <a:chExt cx="3240000" cy="720000"/>
              </a:xfrm>
            </p:grpSpPr>
            <p:sp>
              <p:nvSpPr>
                <p:cNvPr id="1580" name="Google Shape;1580;p46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581" name="Google Shape;1581;p46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82" name="Google Shape;1582;p46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583" name="Google Shape;1583;p46"/>
              <p:cNvSpPr txBox="1"/>
              <p:nvPr/>
            </p:nvSpPr>
            <p:spPr>
              <a:xfrm>
                <a:off x="4810910" y="5591195"/>
                <a:ext cx="3000396" cy="623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91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84" name="Google Shape;1584;p46"/>
            <p:cNvSpPr txBox="1"/>
            <p:nvPr/>
          </p:nvSpPr>
          <p:spPr>
            <a:xfrm>
              <a:off x="2727633" y="2594894"/>
              <a:ext cx="357190" cy="409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585" name="Google Shape;1585;p46"/>
            <p:cNvGrpSpPr/>
            <p:nvPr/>
          </p:nvGrpSpPr>
          <p:grpSpPr>
            <a:xfrm>
              <a:off x="2739208" y="3000372"/>
              <a:ext cx="2643206" cy="720000"/>
              <a:chOff x="4025092" y="2786058"/>
              <a:chExt cx="3240000" cy="720000"/>
            </a:xfrm>
          </p:grpSpPr>
          <p:sp>
            <p:nvSpPr>
              <p:cNvPr id="1586" name="Google Shape;1586;p46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87" name="Google Shape;1587;p46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88" name="Google Shape;1588;p46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589" name="Google Shape;1589;p46"/>
            <p:cNvCxnSpPr/>
            <p:nvPr/>
          </p:nvCxnSpPr>
          <p:spPr>
            <a:xfrm rot="5400000">
              <a:off x="7239802" y="4214818"/>
              <a:ext cx="1357322" cy="35719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90" name="Google Shape;1590;p46"/>
            <p:cNvGrpSpPr/>
            <p:nvPr/>
          </p:nvGrpSpPr>
          <p:grpSpPr>
            <a:xfrm>
              <a:off x="7025488" y="4681372"/>
              <a:ext cx="2294196" cy="1070357"/>
              <a:chOff x="6303412" y="3857628"/>
              <a:chExt cx="2365150" cy="1103461"/>
            </a:xfrm>
          </p:grpSpPr>
          <p:grpSp>
            <p:nvGrpSpPr>
              <p:cNvPr id="1591" name="Google Shape;1591;p46"/>
              <p:cNvGrpSpPr/>
              <p:nvPr/>
            </p:nvGrpSpPr>
            <p:grpSpPr>
              <a:xfrm>
                <a:off x="6303412" y="4269401"/>
                <a:ext cx="2365150" cy="691688"/>
                <a:chOff x="6303412" y="4269401"/>
                <a:chExt cx="2365150" cy="691688"/>
              </a:xfrm>
            </p:grpSpPr>
            <p:grpSp>
              <p:nvGrpSpPr>
                <p:cNvPr id="1592" name="Google Shape;1592;p46"/>
                <p:cNvGrpSpPr/>
                <p:nvPr/>
              </p:nvGrpSpPr>
              <p:grpSpPr>
                <a:xfrm>
                  <a:off x="6303412" y="4269401"/>
                  <a:ext cx="2365150" cy="691688"/>
                  <a:chOff x="4025092" y="2786058"/>
                  <a:chExt cx="3240000" cy="720000"/>
                </a:xfrm>
              </p:grpSpPr>
              <p:sp>
                <p:nvSpPr>
                  <p:cNvPr id="1593" name="Google Shape;1593;p46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594" name="Google Shape;1594;p46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595" name="Google Shape;1595;p46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596" name="Google Shape;1596;p46"/>
                <p:cNvSpPr txBox="1"/>
                <p:nvPr/>
              </p:nvSpPr>
              <p:spPr>
                <a:xfrm>
                  <a:off x="6374850" y="4338030"/>
                  <a:ext cx="1579332" cy="5993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95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97" name="Google Shape;1597;p46"/>
              <p:cNvSpPr txBox="1"/>
              <p:nvPr/>
            </p:nvSpPr>
            <p:spPr>
              <a:xfrm>
                <a:off x="6303412" y="3857628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4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cxnSp>
          <p:nvCxnSpPr>
            <p:cNvPr id="1598" name="Google Shape;1598;p46"/>
            <p:cNvCxnSpPr/>
            <p:nvPr/>
          </p:nvCxnSpPr>
          <p:spPr>
            <a:xfrm flipH="1" rot="-5400000">
              <a:off x="8685029" y="4010074"/>
              <a:ext cx="1368000" cy="75600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99" name="Google Shape;1599;p46"/>
            <p:cNvGrpSpPr/>
            <p:nvPr/>
          </p:nvGrpSpPr>
          <p:grpSpPr>
            <a:xfrm>
              <a:off x="9761940" y="5078371"/>
              <a:ext cx="2294197" cy="670937"/>
              <a:chOff x="4025092" y="2786058"/>
              <a:chExt cx="3240000" cy="720000"/>
            </a:xfrm>
          </p:grpSpPr>
          <p:sp>
            <p:nvSpPr>
              <p:cNvPr id="1600" name="Google Shape;1600;p46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01" name="Google Shape;1601;p46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2" name="Google Shape;1602;p46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603" name="Google Shape;1603;p46"/>
            <p:cNvSpPr txBox="1"/>
            <p:nvPr/>
          </p:nvSpPr>
          <p:spPr>
            <a:xfrm>
              <a:off x="9761939" y="4689746"/>
              <a:ext cx="260743" cy="3934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04" name="Google Shape;1604;p46"/>
            <p:cNvSpPr txBox="1"/>
            <p:nvPr/>
          </p:nvSpPr>
          <p:spPr>
            <a:xfrm>
              <a:off x="9668694" y="5143512"/>
              <a:ext cx="2643206" cy="599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b="0" i="0" lang="es-AR" sz="3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120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05" name="Google Shape;1605;p46"/>
            <p:cNvGrpSpPr/>
            <p:nvPr/>
          </p:nvGrpSpPr>
          <p:grpSpPr>
            <a:xfrm>
              <a:off x="981855" y="5072074"/>
              <a:ext cx="2328857" cy="708915"/>
              <a:chOff x="4025092" y="2786058"/>
              <a:chExt cx="3240000" cy="720000"/>
            </a:xfrm>
          </p:grpSpPr>
          <p:sp>
            <p:nvSpPr>
              <p:cNvPr id="1606" name="Google Shape;1606;p46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07" name="Google Shape;1607;p46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8" name="Google Shape;1608;p46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609" name="Google Shape;1609;p46"/>
            <p:cNvSpPr txBox="1"/>
            <p:nvPr/>
          </p:nvSpPr>
          <p:spPr>
            <a:xfrm>
              <a:off x="1188641" y="4691970"/>
              <a:ext cx="264683" cy="4157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610" name="Google Shape;1610;p46"/>
            <p:cNvCxnSpPr>
              <a:endCxn id="1606" idx="0"/>
            </p:cNvCxnSpPr>
            <p:nvPr/>
          </p:nvCxnSpPr>
          <p:spPr>
            <a:xfrm flipH="1">
              <a:off x="2146284" y="3714874"/>
              <a:ext cx="592800" cy="135720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11" name="Google Shape;1611;p46"/>
            <p:cNvGrpSpPr/>
            <p:nvPr/>
          </p:nvGrpSpPr>
          <p:grpSpPr>
            <a:xfrm>
              <a:off x="3882216" y="5095224"/>
              <a:ext cx="2214578" cy="673700"/>
              <a:chOff x="3445892" y="4268268"/>
              <a:chExt cx="2436588" cy="691688"/>
            </a:xfrm>
          </p:grpSpPr>
          <p:grpSp>
            <p:nvGrpSpPr>
              <p:cNvPr id="1612" name="Google Shape;1612;p46"/>
              <p:cNvGrpSpPr/>
              <p:nvPr/>
            </p:nvGrpSpPr>
            <p:grpSpPr>
              <a:xfrm>
                <a:off x="3445892" y="4268268"/>
                <a:ext cx="2365150" cy="691688"/>
                <a:chOff x="4025092" y="2786058"/>
                <a:chExt cx="3240000" cy="720000"/>
              </a:xfrm>
            </p:grpSpPr>
            <p:sp>
              <p:nvSpPr>
                <p:cNvPr id="1613" name="Google Shape;1613;p46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614" name="Google Shape;1614;p46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15" name="Google Shape;1615;p46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616" name="Google Shape;1616;p46"/>
              <p:cNvSpPr txBox="1"/>
              <p:nvPr/>
            </p:nvSpPr>
            <p:spPr>
              <a:xfrm>
                <a:off x="3517330" y="4336897"/>
                <a:ext cx="2365150" cy="5993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     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17" name="Google Shape;1617;p46"/>
            <p:cNvCxnSpPr/>
            <p:nvPr/>
          </p:nvCxnSpPr>
          <p:spPr>
            <a:xfrm flipH="1" rot="-5400000">
              <a:off x="3310711" y="4000503"/>
              <a:ext cx="1357324" cy="785821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18" name="Google Shape;1618;p46"/>
            <p:cNvGrpSpPr/>
            <p:nvPr/>
          </p:nvGrpSpPr>
          <p:grpSpPr>
            <a:xfrm>
              <a:off x="8085483" y="2571744"/>
              <a:ext cx="2654781" cy="1125478"/>
              <a:chOff x="2727633" y="1809076"/>
              <a:chExt cx="2654781" cy="1125478"/>
            </a:xfrm>
          </p:grpSpPr>
          <p:sp>
            <p:nvSpPr>
              <p:cNvPr id="1619" name="Google Shape;1619;p46"/>
              <p:cNvSpPr txBox="1"/>
              <p:nvPr/>
            </p:nvSpPr>
            <p:spPr>
              <a:xfrm>
                <a:off x="2727633" y="1809076"/>
                <a:ext cx="357190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6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1620" name="Google Shape;1620;p46"/>
              <p:cNvGrpSpPr/>
              <p:nvPr/>
            </p:nvGrpSpPr>
            <p:grpSpPr>
              <a:xfrm>
                <a:off x="2739208" y="2214554"/>
                <a:ext cx="2643206" cy="720000"/>
                <a:chOff x="4668034" y="5500702"/>
                <a:chExt cx="3240000" cy="720000"/>
              </a:xfrm>
            </p:grpSpPr>
            <p:grpSp>
              <p:nvGrpSpPr>
                <p:cNvPr id="1621" name="Google Shape;1621;p46"/>
                <p:cNvGrpSpPr/>
                <p:nvPr/>
              </p:nvGrpSpPr>
              <p:grpSpPr>
                <a:xfrm>
                  <a:off x="4668034" y="5500702"/>
                  <a:ext cx="3240000" cy="720000"/>
                  <a:chOff x="4025092" y="2786058"/>
                  <a:chExt cx="3240000" cy="720000"/>
                </a:xfrm>
              </p:grpSpPr>
              <p:sp>
                <p:nvSpPr>
                  <p:cNvPr id="1622" name="Google Shape;1622;p46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623" name="Google Shape;1623;p46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624" name="Google Shape;1624;p46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625" name="Google Shape;1625;p46"/>
                <p:cNvSpPr txBox="1"/>
                <p:nvPr/>
              </p:nvSpPr>
              <p:spPr>
                <a:xfrm>
                  <a:off x="4810910" y="5591195"/>
                  <a:ext cx="3000396" cy="623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96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1626" name="Google Shape;1626;p46"/>
            <p:cNvCxnSpPr/>
            <p:nvPr/>
          </p:nvCxnSpPr>
          <p:spPr>
            <a:xfrm rot="5400000">
              <a:off x="4060314" y="1881011"/>
              <a:ext cx="1119858" cy="1118864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7" name="Google Shape;1627;p46"/>
            <p:cNvCxnSpPr/>
            <p:nvPr/>
          </p:nvCxnSpPr>
          <p:spPr>
            <a:xfrm>
              <a:off x="6032180" y="1891484"/>
              <a:ext cx="2064878" cy="1108888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28" name="Google Shape;1628;p46"/>
            <p:cNvSpPr txBox="1"/>
            <p:nvPr/>
          </p:nvSpPr>
          <p:spPr>
            <a:xfrm>
              <a:off x="3953654" y="5162567"/>
              <a:ext cx="1428760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67 80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9" name="Google Shape;1629;p46"/>
          <p:cNvSpPr txBox="1"/>
          <p:nvPr/>
        </p:nvSpPr>
        <p:spPr>
          <a:xfrm>
            <a:off x="2810646" y="6072206"/>
            <a:ext cx="1643074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-230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0" name="Google Shape;1630;p46"/>
          <p:cNvSpPr txBox="1"/>
          <p:nvPr/>
        </p:nvSpPr>
        <p:spPr>
          <a:xfrm>
            <a:off x="4025092" y="6072206"/>
            <a:ext cx="1643074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-95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1" name="Google Shape;1631;p46"/>
          <p:cNvSpPr txBox="1"/>
          <p:nvPr/>
        </p:nvSpPr>
        <p:spPr>
          <a:xfrm>
            <a:off x="8454248" y="1214422"/>
            <a:ext cx="3214710" cy="1122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-86, no se puede balancear con adyacente entonces se fusiona el nodo en underflow con su adyacente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47"/>
          <p:cNvSpPr txBox="1"/>
          <p:nvPr/>
        </p:nvSpPr>
        <p:spPr>
          <a:xfrm>
            <a:off x="531813" y="785794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1" name="Google Shape;1641;p47"/>
          <p:cNvSpPr txBox="1"/>
          <p:nvPr/>
        </p:nvSpPr>
        <p:spPr>
          <a:xfrm>
            <a:off x="1667638" y="214290"/>
            <a:ext cx="9858444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 </a:t>
            </a:r>
            <a:r>
              <a:rPr b="0" i="0" lang="es-AR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política derecha o izquierda</a:t>
            </a:r>
            <a:endParaRPr b="0" i="0" sz="4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642" name="Google Shape;1642;p47"/>
          <p:cNvGrpSpPr/>
          <p:nvPr/>
        </p:nvGrpSpPr>
        <p:grpSpPr>
          <a:xfrm>
            <a:off x="1973807" y="1571612"/>
            <a:ext cx="8034703" cy="3390330"/>
            <a:chOff x="1973807" y="1785926"/>
            <a:chExt cx="8034703" cy="3390330"/>
          </a:xfrm>
        </p:grpSpPr>
        <p:sp>
          <p:nvSpPr>
            <p:cNvPr id="1643" name="Google Shape;1643;p47"/>
            <p:cNvSpPr txBox="1"/>
            <p:nvPr/>
          </p:nvSpPr>
          <p:spPr>
            <a:xfrm>
              <a:off x="4784593" y="2281897"/>
              <a:ext cx="2447736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55   91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47"/>
            <p:cNvSpPr txBox="1"/>
            <p:nvPr/>
          </p:nvSpPr>
          <p:spPr>
            <a:xfrm>
              <a:off x="2053548" y="4542976"/>
              <a:ext cx="2320554" cy="633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25  40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47"/>
            <p:cNvSpPr txBox="1"/>
            <p:nvPr/>
          </p:nvSpPr>
          <p:spPr>
            <a:xfrm>
              <a:off x="4756301" y="4071943"/>
              <a:ext cx="260743" cy="3934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46" name="Google Shape;1646;p47"/>
            <p:cNvSpPr txBox="1"/>
            <p:nvPr/>
          </p:nvSpPr>
          <p:spPr>
            <a:xfrm>
              <a:off x="4656459" y="1785926"/>
              <a:ext cx="357190" cy="409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647" name="Google Shape;1647;p47"/>
            <p:cNvGrpSpPr/>
            <p:nvPr/>
          </p:nvGrpSpPr>
          <p:grpSpPr>
            <a:xfrm>
              <a:off x="4668034" y="2191404"/>
              <a:ext cx="2643206" cy="720000"/>
              <a:chOff x="4025092" y="2786058"/>
              <a:chExt cx="3240000" cy="720000"/>
            </a:xfrm>
          </p:grpSpPr>
          <p:sp>
            <p:nvSpPr>
              <p:cNvPr id="1648" name="Google Shape;1648;p47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49" name="Google Shape;1649;p47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50" name="Google Shape;1650;p47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651" name="Google Shape;1651;p47"/>
            <p:cNvCxnSpPr/>
            <p:nvPr/>
          </p:nvCxnSpPr>
          <p:spPr>
            <a:xfrm>
              <a:off x="6396194" y="2915286"/>
              <a:ext cx="2071702" cy="1513846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52" name="Google Shape;1652;p47"/>
            <p:cNvGrpSpPr/>
            <p:nvPr/>
          </p:nvGrpSpPr>
          <p:grpSpPr>
            <a:xfrm>
              <a:off x="7668430" y="4038430"/>
              <a:ext cx="2340079" cy="1091764"/>
              <a:chOff x="6303412" y="3857628"/>
              <a:chExt cx="2365150" cy="1103461"/>
            </a:xfrm>
          </p:grpSpPr>
          <p:grpSp>
            <p:nvGrpSpPr>
              <p:cNvPr id="1653" name="Google Shape;1653;p47"/>
              <p:cNvGrpSpPr/>
              <p:nvPr/>
            </p:nvGrpSpPr>
            <p:grpSpPr>
              <a:xfrm>
                <a:off x="6303412" y="4269401"/>
                <a:ext cx="2365150" cy="691688"/>
                <a:chOff x="6303412" y="4269401"/>
                <a:chExt cx="2365150" cy="691688"/>
              </a:xfrm>
            </p:grpSpPr>
            <p:grpSp>
              <p:nvGrpSpPr>
                <p:cNvPr id="1654" name="Google Shape;1654;p47"/>
                <p:cNvGrpSpPr/>
                <p:nvPr/>
              </p:nvGrpSpPr>
              <p:grpSpPr>
                <a:xfrm>
                  <a:off x="6303412" y="4269401"/>
                  <a:ext cx="2365150" cy="691688"/>
                  <a:chOff x="4025092" y="2786058"/>
                  <a:chExt cx="3240000" cy="720000"/>
                </a:xfrm>
              </p:grpSpPr>
              <p:sp>
                <p:nvSpPr>
                  <p:cNvPr id="1655" name="Google Shape;1655;p47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656" name="Google Shape;1656;p47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657" name="Google Shape;1657;p47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658" name="Google Shape;1658;p47"/>
                <p:cNvSpPr txBox="1"/>
                <p:nvPr/>
              </p:nvSpPr>
              <p:spPr>
                <a:xfrm>
                  <a:off x="6331000" y="4338030"/>
                  <a:ext cx="1990689" cy="5993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96 120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59" name="Google Shape;1659;p47"/>
              <p:cNvSpPr txBox="1"/>
              <p:nvPr/>
            </p:nvSpPr>
            <p:spPr>
              <a:xfrm>
                <a:off x="6303412" y="3857628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4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660" name="Google Shape;1660;p47"/>
            <p:cNvGrpSpPr/>
            <p:nvPr/>
          </p:nvGrpSpPr>
          <p:grpSpPr>
            <a:xfrm>
              <a:off x="1973807" y="4429133"/>
              <a:ext cx="2328857" cy="708915"/>
              <a:chOff x="4025092" y="2786058"/>
              <a:chExt cx="3240000" cy="720000"/>
            </a:xfrm>
          </p:grpSpPr>
          <p:sp>
            <p:nvSpPr>
              <p:cNvPr id="1661" name="Google Shape;1661;p47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62" name="Google Shape;1662;p47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63" name="Google Shape;1663;p47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664" name="Google Shape;1664;p47"/>
            <p:cNvSpPr txBox="1"/>
            <p:nvPr/>
          </p:nvSpPr>
          <p:spPr>
            <a:xfrm>
              <a:off x="2180593" y="4049029"/>
              <a:ext cx="264683" cy="4157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665" name="Google Shape;1665;p47"/>
            <p:cNvCxnSpPr>
              <a:endCxn id="1661" idx="0"/>
            </p:cNvCxnSpPr>
            <p:nvPr/>
          </p:nvCxnSpPr>
          <p:spPr>
            <a:xfrm flipH="1">
              <a:off x="3138236" y="2928833"/>
              <a:ext cx="1551300" cy="150030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66" name="Google Shape;1666;p47"/>
            <p:cNvGrpSpPr/>
            <p:nvPr/>
          </p:nvGrpSpPr>
          <p:grpSpPr>
            <a:xfrm>
              <a:off x="4874168" y="4452282"/>
              <a:ext cx="2258870" cy="687174"/>
              <a:chOff x="3445892" y="4268268"/>
              <a:chExt cx="2436588" cy="691688"/>
            </a:xfrm>
          </p:grpSpPr>
          <p:grpSp>
            <p:nvGrpSpPr>
              <p:cNvPr id="1667" name="Google Shape;1667;p47"/>
              <p:cNvGrpSpPr/>
              <p:nvPr/>
            </p:nvGrpSpPr>
            <p:grpSpPr>
              <a:xfrm>
                <a:off x="3445892" y="4268268"/>
                <a:ext cx="2365150" cy="691688"/>
                <a:chOff x="4025092" y="2786058"/>
                <a:chExt cx="3240000" cy="720000"/>
              </a:xfrm>
            </p:grpSpPr>
            <p:sp>
              <p:nvSpPr>
                <p:cNvPr id="1668" name="Google Shape;1668;p47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669" name="Google Shape;1669;p47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70" name="Google Shape;1670;p47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671" name="Google Shape;1671;p47"/>
              <p:cNvSpPr txBox="1"/>
              <p:nvPr/>
            </p:nvSpPr>
            <p:spPr>
              <a:xfrm>
                <a:off x="3517330" y="4336897"/>
                <a:ext cx="2365150" cy="5993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     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72" name="Google Shape;1672;p47"/>
            <p:cNvCxnSpPr>
              <a:endCxn id="1668" idx="0"/>
            </p:cNvCxnSpPr>
            <p:nvPr/>
          </p:nvCxnSpPr>
          <p:spPr>
            <a:xfrm>
              <a:off x="5525289" y="2928882"/>
              <a:ext cx="445200" cy="152340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73" name="Google Shape;1673;p47"/>
            <p:cNvSpPr txBox="1"/>
            <p:nvPr/>
          </p:nvSpPr>
          <p:spPr>
            <a:xfrm>
              <a:off x="4945606" y="4519626"/>
              <a:ext cx="1428760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67 80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4" name="Google Shape;1674;p47"/>
          <p:cNvSpPr txBox="1"/>
          <p:nvPr/>
        </p:nvSpPr>
        <p:spPr>
          <a:xfrm>
            <a:off x="1953390" y="5929330"/>
            <a:ext cx="1643074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47"/>
          <p:cNvSpPr/>
          <p:nvPr/>
        </p:nvSpPr>
        <p:spPr>
          <a:xfrm>
            <a:off x="7638700" y="1251831"/>
            <a:ext cx="42864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-95, no se puede balancear con adyacente entonces se fusiona el nodo 4 y el nodo 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propaga el underflow al nodo 6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el nodo 6 no puede balancear con adyacente (nodo 2) se fusionan y disminuye en 1 la altura del árbol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48"/>
          <p:cNvSpPr txBox="1"/>
          <p:nvPr/>
        </p:nvSpPr>
        <p:spPr>
          <a:xfrm>
            <a:off x="531813" y="785794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5" name="Google Shape;1685;p48"/>
          <p:cNvSpPr txBox="1"/>
          <p:nvPr/>
        </p:nvSpPr>
        <p:spPr>
          <a:xfrm>
            <a:off x="1667638" y="214290"/>
            <a:ext cx="9858444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b="0" i="0" lang="es-AR" sz="4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Ej: Redistribución en nodo interno</a:t>
            </a:r>
            <a:endParaRPr b="0" i="0" sz="40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686" name="Google Shape;1686;p48"/>
          <p:cNvGrpSpPr/>
          <p:nvPr/>
        </p:nvGrpSpPr>
        <p:grpSpPr>
          <a:xfrm>
            <a:off x="238878" y="857232"/>
            <a:ext cx="12061447" cy="5072098"/>
            <a:chOff x="238878" y="857232"/>
            <a:chExt cx="12061447" cy="5072098"/>
          </a:xfrm>
        </p:grpSpPr>
        <p:sp>
          <p:nvSpPr>
            <p:cNvPr id="1687" name="Google Shape;1687;p48"/>
            <p:cNvSpPr txBox="1"/>
            <p:nvPr/>
          </p:nvSpPr>
          <p:spPr>
            <a:xfrm>
              <a:off x="2855767" y="3162303"/>
              <a:ext cx="2447736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35</a:t>
              </a:r>
              <a:r>
                <a:rPr b="0" i="0" lang="es-AR" sz="3600" u="none" cap="none" strike="noStrike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  </a:t>
              </a: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83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48"/>
            <p:cNvSpPr txBox="1"/>
            <p:nvPr/>
          </p:nvSpPr>
          <p:spPr>
            <a:xfrm>
              <a:off x="311395" y="5257355"/>
              <a:ext cx="2320554" cy="633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13  22</a:t>
              </a:r>
              <a:r>
                <a:rPr b="0" i="0" lang="es-AR" sz="3600" u="none" cap="none" strike="noStrike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48"/>
            <p:cNvSpPr txBox="1"/>
            <p:nvPr/>
          </p:nvSpPr>
          <p:spPr>
            <a:xfrm>
              <a:off x="2667770" y="4786322"/>
              <a:ext cx="260743" cy="3934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b="0" i="0" sz="36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690" name="Google Shape;1690;p48"/>
            <p:cNvGrpSpPr/>
            <p:nvPr/>
          </p:nvGrpSpPr>
          <p:grpSpPr>
            <a:xfrm>
              <a:off x="238878" y="857232"/>
              <a:ext cx="12061447" cy="5072098"/>
              <a:chOff x="238878" y="857232"/>
              <a:chExt cx="12061447" cy="5072098"/>
            </a:xfrm>
          </p:grpSpPr>
          <p:sp>
            <p:nvSpPr>
              <p:cNvPr id="1691" name="Google Shape;1691;p48"/>
              <p:cNvSpPr txBox="1"/>
              <p:nvPr/>
            </p:nvSpPr>
            <p:spPr>
              <a:xfrm>
                <a:off x="5156525" y="857232"/>
                <a:ext cx="357190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33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rgbClr val="333333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7</a:t>
                </a:r>
                <a:endParaRPr b="0" i="0" sz="3600" u="none" cap="none" strike="noStrike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1692" name="Google Shape;1692;p48"/>
              <p:cNvGrpSpPr/>
              <p:nvPr/>
            </p:nvGrpSpPr>
            <p:grpSpPr>
              <a:xfrm>
                <a:off x="5096661" y="1262710"/>
                <a:ext cx="2714644" cy="720000"/>
                <a:chOff x="4580466" y="5500702"/>
                <a:chExt cx="3327568" cy="720000"/>
              </a:xfrm>
            </p:grpSpPr>
            <p:grpSp>
              <p:nvGrpSpPr>
                <p:cNvPr id="1693" name="Google Shape;1693;p48"/>
                <p:cNvGrpSpPr/>
                <p:nvPr/>
              </p:nvGrpSpPr>
              <p:grpSpPr>
                <a:xfrm>
                  <a:off x="4668034" y="5500702"/>
                  <a:ext cx="3240000" cy="720000"/>
                  <a:chOff x="4025092" y="2786058"/>
                  <a:chExt cx="3240000" cy="720000"/>
                </a:xfrm>
              </p:grpSpPr>
              <p:sp>
                <p:nvSpPr>
                  <p:cNvPr id="1694" name="Google Shape;1694;p48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695" name="Google Shape;1695;p48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696" name="Google Shape;1696;p48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697" name="Google Shape;1697;p48"/>
                <p:cNvSpPr txBox="1"/>
                <p:nvPr/>
              </p:nvSpPr>
              <p:spPr>
                <a:xfrm>
                  <a:off x="4580466" y="5591195"/>
                  <a:ext cx="3000396" cy="623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116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98" name="Google Shape;1698;p48"/>
              <p:cNvSpPr txBox="1"/>
              <p:nvPr/>
            </p:nvSpPr>
            <p:spPr>
              <a:xfrm>
                <a:off x="2727633" y="2666332"/>
                <a:ext cx="357190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33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rgbClr val="333333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2</a:t>
                </a:r>
                <a:endParaRPr b="0" i="0" sz="3600" u="none" cap="none" strike="noStrike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1699" name="Google Shape;1699;p48"/>
              <p:cNvGrpSpPr/>
              <p:nvPr/>
            </p:nvGrpSpPr>
            <p:grpSpPr>
              <a:xfrm>
                <a:off x="2739208" y="3071810"/>
                <a:ext cx="2643206" cy="720000"/>
                <a:chOff x="4025092" y="2786058"/>
                <a:chExt cx="3240000" cy="720000"/>
              </a:xfrm>
            </p:grpSpPr>
            <p:sp>
              <p:nvSpPr>
                <p:cNvPr id="1700" name="Google Shape;1700;p48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701" name="Google Shape;1701;p48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02" name="Google Shape;1702;p48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03" name="Google Shape;1703;p48"/>
              <p:cNvCxnSpPr/>
              <p:nvPr/>
            </p:nvCxnSpPr>
            <p:spPr>
              <a:xfrm rot="5400000">
                <a:off x="7239802" y="4286256"/>
                <a:ext cx="1357322" cy="35719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704" name="Google Shape;1704;p48"/>
              <p:cNvGrpSpPr/>
              <p:nvPr/>
            </p:nvGrpSpPr>
            <p:grpSpPr>
              <a:xfrm>
                <a:off x="7209308" y="4752810"/>
                <a:ext cx="2399526" cy="1070357"/>
                <a:chOff x="6194826" y="3857628"/>
                <a:chExt cx="2473737" cy="1103461"/>
              </a:xfrm>
            </p:grpSpPr>
            <p:grpSp>
              <p:nvGrpSpPr>
                <p:cNvPr id="1705" name="Google Shape;1705;p48"/>
                <p:cNvGrpSpPr/>
                <p:nvPr/>
              </p:nvGrpSpPr>
              <p:grpSpPr>
                <a:xfrm>
                  <a:off x="6194826" y="4269400"/>
                  <a:ext cx="2473737" cy="691689"/>
                  <a:chOff x="6194826" y="4269400"/>
                  <a:chExt cx="2473737" cy="691689"/>
                </a:xfrm>
              </p:grpSpPr>
              <p:grpSp>
                <p:nvGrpSpPr>
                  <p:cNvPr id="1706" name="Google Shape;1706;p48"/>
                  <p:cNvGrpSpPr/>
                  <p:nvPr/>
                </p:nvGrpSpPr>
                <p:grpSpPr>
                  <a:xfrm>
                    <a:off x="6303413" y="4269400"/>
                    <a:ext cx="2365150" cy="691689"/>
                    <a:chOff x="4025095" y="2786057"/>
                    <a:chExt cx="3240000" cy="720001"/>
                  </a:xfrm>
                </p:grpSpPr>
                <p:sp>
                  <p:nvSpPr>
                    <p:cNvPr id="1707" name="Google Shape;1707;p48"/>
                    <p:cNvSpPr/>
                    <p:nvPr/>
                  </p:nvSpPr>
                  <p:spPr>
                    <a:xfrm>
                      <a:off x="4025095" y="2786058"/>
                      <a:ext cx="3240000" cy="720000"/>
                    </a:xfrm>
                    <a:prstGeom prst="rect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1708" name="Google Shape;1708;p48"/>
                    <p:cNvCxnSpPr/>
                    <p:nvPr/>
                  </p:nvCxnSpPr>
                  <p:spPr>
                    <a:xfrm rot="5400000">
                      <a:off x="4817364" y="3142454"/>
                      <a:ext cx="714380" cy="1587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709" name="Google Shape;1709;p48"/>
                    <p:cNvCxnSpPr/>
                    <p:nvPr/>
                  </p:nvCxnSpPr>
                  <p:spPr>
                    <a:xfrm rot="5400000">
                      <a:off x="581183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710" name="Google Shape;1710;p48"/>
                  <p:cNvSpPr txBox="1"/>
                  <p:nvPr/>
                </p:nvSpPr>
                <p:spPr>
                  <a:xfrm>
                    <a:off x="6194826" y="4338030"/>
                    <a:ext cx="1579331" cy="5993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C0C0C"/>
                      </a:buClr>
                      <a:buSzPts val="3600"/>
                      <a:buFont typeface="Times New Roman"/>
                      <a:buNone/>
                    </a:pPr>
                    <a:r>
                      <a:rPr b="0" i="0" lang="es-AR" sz="3600" u="none" cap="none" strike="noStrike">
                        <a:solidFill>
                          <a:srgbClr val="0C0C0C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134      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711" name="Google Shape;1711;p48"/>
                <p:cNvSpPr txBox="1"/>
                <p:nvPr/>
              </p:nvSpPr>
              <p:spPr>
                <a:xfrm>
                  <a:off x="6303412" y="3857628"/>
                  <a:ext cx="260743" cy="393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33"/>
                    </a:buClr>
                    <a:buSzPts val="2400"/>
                    <a:buFont typeface="Times New Roman"/>
                    <a:buNone/>
                  </a:pPr>
                  <a:r>
                    <a:rPr b="0" i="0" lang="es-AR" sz="2400" u="none" cap="none" strike="noStrike">
                      <a:solidFill>
                        <a:srgbClr val="333333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4</a:t>
                  </a:r>
                  <a:endParaRPr b="0" i="0" sz="3600" u="none" cap="none" strike="noStrike">
                    <a:solidFill>
                      <a:srgbClr val="333333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cxnSp>
            <p:nvCxnSpPr>
              <p:cNvPr id="1712" name="Google Shape;1712;p48"/>
              <p:cNvCxnSpPr/>
              <p:nvPr/>
            </p:nvCxnSpPr>
            <p:spPr>
              <a:xfrm flipH="1" rot="-5400000">
                <a:off x="8685029" y="4081512"/>
                <a:ext cx="1368000" cy="75600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713" name="Google Shape;1713;p48"/>
              <p:cNvGrpSpPr/>
              <p:nvPr/>
            </p:nvGrpSpPr>
            <p:grpSpPr>
              <a:xfrm>
                <a:off x="9761940" y="5149809"/>
                <a:ext cx="2294197" cy="670937"/>
                <a:chOff x="4025092" y="2786058"/>
                <a:chExt cx="3240000" cy="720000"/>
              </a:xfrm>
            </p:grpSpPr>
            <p:sp>
              <p:nvSpPr>
                <p:cNvPr id="1714" name="Google Shape;1714;p48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715" name="Google Shape;1715;p48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16" name="Google Shape;1716;p48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717" name="Google Shape;1717;p48"/>
              <p:cNvSpPr txBox="1"/>
              <p:nvPr/>
            </p:nvSpPr>
            <p:spPr>
              <a:xfrm>
                <a:off x="9761939" y="4761184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33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rgbClr val="333333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3</a:t>
                </a:r>
                <a:endParaRPr b="0" i="0" sz="3600" u="none" cap="none" strike="noStrike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718" name="Google Shape;1718;p48"/>
              <p:cNvSpPr txBox="1"/>
              <p:nvPr/>
            </p:nvSpPr>
            <p:spPr>
              <a:xfrm>
                <a:off x="9657119" y="5214950"/>
                <a:ext cx="2643206" cy="5993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0C0C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rgbClr val="0C0C0C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199</a:t>
                </a:r>
                <a:r>
                  <a:rPr b="0" i="0" lang="es-AR" sz="3200" u="none" cap="none" strike="noStrike">
                    <a:solidFill>
                      <a:srgbClr val="333333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19" name="Google Shape;1719;p48"/>
              <p:cNvGrpSpPr/>
              <p:nvPr/>
            </p:nvGrpSpPr>
            <p:grpSpPr>
              <a:xfrm>
                <a:off x="238879" y="5143512"/>
                <a:ext cx="2328857" cy="708915"/>
                <a:chOff x="4025092" y="2786058"/>
                <a:chExt cx="3240000" cy="720000"/>
              </a:xfrm>
            </p:grpSpPr>
            <p:sp>
              <p:nvSpPr>
                <p:cNvPr id="1720" name="Google Shape;1720;p48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721" name="Google Shape;1721;p48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22" name="Google Shape;1722;p48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723" name="Google Shape;1723;p48"/>
              <p:cNvSpPr txBox="1"/>
              <p:nvPr/>
            </p:nvSpPr>
            <p:spPr>
              <a:xfrm>
                <a:off x="238878" y="4763408"/>
                <a:ext cx="264683" cy="4157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33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rgbClr val="333333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0</a:t>
                </a:r>
                <a:endParaRPr b="0" i="0" sz="3600" u="none" cap="none" strike="noStrike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1724" name="Google Shape;1724;p48"/>
              <p:cNvCxnSpPr/>
              <p:nvPr/>
            </p:nvCxnSpPr>
            <p:spPr>
              <a:xfrm rot="5400000">
                <a:off x="1416930" y="3822584"/>
                <a:ext cx="1358672" cy="1285884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725" name="Google Shape;1725;p48"/>
              <p:cNvGrpSpPr/>
              <p:nvPr/>
            </p:nvGrpSpPr>
            <p:grpSpPr>
              <a:xfrm>
                <a:off x="2704483" y="5166662"/>
                <a:ext cx="2214578" cy="673700"/>
                <a:chOff x="3445892" y="4268268"/>
                <a:chExt cx="2436588" cy="691688"/>
              </a:xfrm>
            </p:grpSpPr>
            <p:grpSp>
              <p:nvGrpSpPr>
                <p:cNvPr id="1726" name="Google Shape;1726;p48"/>
                <p:cNvGrpSpPr/>
                <p:nvPr/>
              </p:nvGrpSpPr>
              <p:grpSpPr>
                <a:xfrm>
                  <a:off x="3445892" y="4268268"/>
                  <a:ext cx="2365150" cy="691688"/>
                  <a:chOff x="4025092" y="2786058"/>
                  <a:chExt cx="3240000" cy="720000"/>
                </a:xfrm>
              </p:grpSpPr>
              <p:sp>
                <p:nvSpPr>
                  <p:cNvPr id="1727" name="Google Shape;1727;p48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728" name="Google Shape;1728;p48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729" name="Google Shape;1729;p48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730" name="Google Shape;1730;p48"/>
                <p:cNvSpPr txBox="1"/>
                <p:nvPr/>
              </p:nvSpPr>
              <p:spPr>
                <a:xfrm>
                  <a:off x="3517330" y="4336897"/>
                  <a:ext cx="2365150" cy="5993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33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rgbClr val="333333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      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31" name="Google Shape;1731;p48"/>
              <p:cNvGrpSpPr/>
              <p:nvPr/>
            </p:nvGrpSpPr>
            <p:grpSpPr>
              <a:xfrm>
                <a:off x="4953786" y="5166661"/>
                <a:ext cx="2224326" cy="667608"/>
                <a:chOff x="3933860" y="2786057"/>
                <a:chExt cx="3289532" cy="720000"/>
              </a:xfrm>
            </p:grpSpPr>
            <p:sp>
              <p:nvSpPr>
                <p:cNvPr id="1732" name="Google Shape;1732;p48"/>
                <p:cNvSpPr/>
                <p:nvPr/>
              </p:nvSpPr>
              <p:spPr>
                <a:xfrm>
                  <a:off x="3933860" y="2786057"/>
                  <a:ext cx="3289532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733" name="Google Shape;1733;p48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34" name="Google Shape;1734;p48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735" name="Google Shape;1735;p48"/>
              <p:cNvSpPr txBox="1"/>
              <p:nvPr/>
            </p:nvSpPr>
            <p:spPr>
              <a:xfrm>
                <a:off x="4953786" y="5248411"/>
                <a:ext cx="2428892" cy="6809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89  96 101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6" name="Google Shape;1736;p48"/>
              <p:cNvSpPr txBox="1"/>
              <p:nvPr/>
            </p:nvSpPr>
            <p:spPr>
              <a:xfrm>
                <a:off x="5025224" y="4786322"/>
                <a:ext cx="260743" cy="39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33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rgbClr val="333333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5</a:t>
                </a:r>
                <a:endParaRPr b="0" i="0" sz="3600" u="none" cap="none" strike="noStrike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1737" name="Google Shape;1737;p48"/>
              <p:cNvCxnSpPr>
                <a:endCxn id="1727" idx="0"/>
              </p:cNvCxnSpPr>
              <p:nvPr/>
            </p:nvCxnSpPr>
            <p:spPr>
              <a:xfrm>
                <a:off x="3597208" y="3786962"/>
                <a:ext cx="182100" cy="137970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38" name="Google Shape;1738;p48"/>
              <p:cNvCxnSpPr/>
              <p:nvPr/>
            </p:nvCxnSpPr>
            <p:spPr>
              <a:xfrm flipH="1" rot="-5400000">
                <a:off x="4440072" y="3871276"/>
                <a:ext cx="1357322" cy="1214446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739" name="Google Shape;1739;p48"/>
              <p:cNvGrpSpPr/>
              <p:nvPr/>
            </p:nvGrpSpPr>
            <p:grpSpPr>
              <a:xfrm>
                <a:off x="8051021" y="2643182"/>
                <a:ext cx="2689242" cy="1125478"/>
                <a:chOff x="2693171" y="1809076"/>
                <a:chExt cx="2689242" cy="1125478"/>
              </a:xfrm>
            </p:grpSpPr>
            <p:sp>
              <p:nvSpPr>
                <p:cNvPr id="1740" name="Google Shape;1740;p48"/>
                <p:cNvSpPr txBox="1"/>
                <p:nvPr/>
              </p:nvSpPr>
              <p:spPr>
                <a:xfrm>
                  <a:off x="2727633" y="1809076"/>
                  <a:ext cx="357190" cy="4095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33"/>
                    </a:buClr>
                    <a:buSzPts val="2400"/>
                    <a:buFont typeface="Times New Roman"/>
                    <a:buNone/>
                  </a:pPr>
                  <a:r>
                    <a:rPr b="0" i="0" lang="es-AR" sz="2400" u="none" cap="none" strike="noStrike">
                      <a:solidFill>
                        <a:srgbClr val="333333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6</a:t>
                  </a:r>
                  <a:endParaRPr b="0" i="0" sz="3600" u="none" cap="none" strike="noStrike">
                    <a:solidFill>
                      <a:srgbClr val="333333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grpSp>
              <p:nvGrpSpPr>
                <p:cNvPr id="1741" name="Google Shape;1741;p48"/>
                <p:cNvGrpSpPr/>
                <p:nvPr/>
              </p:nvGrpSpPr>
              <p:grpSpPr>
                <a:xfrm>
                  <a:off x="2693171" y="2214554"/>
                  <a:ext cx="2689242" cy="720000"/>
                  <a:chOff x="4611603" y="5500702"/>
                  <a:chExt cx="3296431" cy="720000"/>
                </a:xfrm>
              </p:grpSpPr>
              <p:grpSp>
                <p:nvGrpSpPr>
                  <p:cNvPr id="1742" name="Google Shape;1742;p48"/>
                  <p:cNvGrpSpPr/>
                  <p:nvPr/>
                </p:nvGrpSpPr>
                <p:grpSpPr>
                  <a:xfrm>
                    <a:off x="4668034" y="5500702"/>
                    <a:ext cx="3240000" cy="720000"/>
                    <a:chOff x="4025092" y="2786058"/>
                    <a:chExt cx="3240000" cy="720000"/>
                  </a:xfrm>
                </p:grpSpPr>
                <p:sp>
                  <p:nvSpPr>
                    <p:cNvPr id="1743" name="Google Shape;1743;p48"/>
                    <p:cNvSpPr/>
                    <p:nvPr/>
                  </p:nvSpPr>
                  <p:spPr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1744" name="Google Shape;1744;p48"/>
                    <p:cNvCxnSpPr/>
                    <p:nvPr/>
                  </p:nvCxnSpPr>
                  <p:spPr>
                    <a:xfrm rot="5400000">
                      <a:off x="474026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745" name="Google Shape;1745;p48"/>
                    <p:cNvCxnSpPr/>
                    <p:nvPr/>
                  </p:nvCxnSpPr>
                  <p:spPr>
                    <a:xfrm rot="5400000">
                      <a:off x="5811836" y="3142454"/>
                      <a:ext cx="71438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746" name="Google Shape;1746;p48"/>
                  <p:cNvSpPr txBox="1"/>
                  <p:nvPr/>
                </p:nvSpPr>
                <p:spPr>
                  <a:xfrm>
                    <a:off x="4611603" y="5595290"/>
                    <a:ext cx="1313513" cy="623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3600"/>
                      <a:buFont typeface="Times New Roman"/>
                      <a:buNone/>
                    </a:pPr>
                    <a:r>
                      <a:rPr b="0" i="0" lang="es-AR" sz="3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160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cxnSp>
            <p:nvCxnSpPr>
              <p:cNvPr id="1747" name="Google Shape;1747;p48"/>
              <p:cNvCxnSpPr/>
              <p:nvPr/>
            </p:nvCxnSpPr>
            <p:spPr>
              <a:xfrm rot="5400000">
                <a:off x="4060314" y="1952449"/>
                <a:ext cx="1119858" cy="1118864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48" name="Google Shape;1748;p48"/>
              <p:cNvCxnSpPr/>
              <p:nvPr/>
            </p:nvCxnSpPr>
            <p:spPr>
              <a:xfrm>
                <a:off x="6032180" y="1962922"/>
                <a:ext cx="2064878" cy="11088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749" name="Google Shape;1749;p48"/>
            <p:cNvSpPr txBox="1"/>
            <p:nvPr/>
          </p:nvSpPr>
          <p:spPr>
            <a:xfrm>
              <a:off x="2739208" y="5234005"/>
              <a:ext cx="1571636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39 40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0" name="Google Shape;1750;p48"/>
          <p:cNvSpPr txBox="1"/>
          <p:nvPr/>
        </p:nvSpPr>
        <p:spPr>
          <a:xfrm>
            <a:off x="1596200" y="6072206"/>
            <a:ext cx="1643074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-134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1" name="Google Shape;1751;p48"/>
          <p:cNvGrpSpPr/>
          <p:nvPr/>
        </p:nvGrpSpPr>
        <p:grpSpPr>
          <a:xfrm>
            <a:off x="202165" y="857232"/>
            <a:ext cx="11643315" cy="5038637"/>
            <a:chOff x="382833" y="857232"/>
            <a:chExt cx="11643315" cy="5038637"/>
          </a:xfrm>
        </p:grpSpPr>
        <p:sp>
          <p:nvSpPr>
            <p:cNvPr id="1752" name="Google Shape;1752;p48"/>
            <p:cNvSpPr txBox="1"/>
            <p:nvPr/>
          </p:nvSpPr>
          <p:spPr>
            <a:xfrm>
              <a:off x="2998643" y="3162303"/>
              <a:ext cx="1526515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35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48"/>
            <p:cNvSpPr txBox="1"/>
            <p:nvPr/>
          </p:nvSpPr>
          <p:spPr>
            <a:xfrm>
              <a:off x="382833" y="5257355"/>
              <a:ext cx="2320554" cy="633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13  22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48"/>
            <p:cNvSpPr txBox="1"/>
            <p:nvPr/>
          </p:nvSpPr>
          <p:spPr>
            <a:xfrm>
              <a:off x="3478597" y="4786322"/>
              <a:ext cx="260743" cy="3934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b="0" i="0" sz="36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55" name="Google Shape;1755;p48"/>
            <p:cNvSpPr txBox="1"/>
            <p:nvPr/>
          </p:nvSpPr>
          <p:spPr>
            <a:xfrm>
              <a:off x="5341508" y="857232"/>
              <a:ext cx="357190" cy="409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7</a:t>
              </a:r>
              <a:endParaRPr b="0" i="0" sz="36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756" name="Google Shape;1756;p48"/>
            <p:cNvGrpSpPr/>
            <p:nvPr/>
          </p:nvGrpSpPr>
          <p:grpSpPr>
            <a:xfrm>
              <a:off x="5353083" y="1262710"/>
              <a:ext cx="2643206" cy="720000"/>
              <a:chOff x="4668034" y="5500702"/>
              <a:chExt cx="3240000" cy="720000"/>
            </a:xfrm>
          </p:grpSpPr>
          <p:grpSp>
            <p:nvGrpSpPr>
              <p:cNvPr id="1757" name="Google Shape;1757;p48"/>
              <p:cNvGrpSpPr/>
              <p:nvPr/>
            </p:nvGrpSpPr>
            <p:grpSpPr>
              <a:xfrm>
                <a:off x="4668034" y="5500702"/>
                <a:ext cx="3240000" cy="720000"/>
                <a:chOff x="4025092" y="2786058"/>
                <a:chExt cx="3240000" cy="720000"/>
              </a:xfrm>
            </p:grpSpPr>
            <p:sp>
              <p:nvSpPr>
                <p:cNvPr id="1758" name="Google Shape;1758;p48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759" name="Google Shape;1759;p48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60" name="Google Shape;1760;p48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761" name="Google Shape;1761;p48"/>
              <p:cNvSpPr txBox="1"/>
              <p:nvPr/>
            </p:nvSpPr>
            <p:spPr>
              <a:xfrm>
                <a:off x="4755600" y="5591195"/>
                <a:ext cx="1138380" cy="623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rgbClr val="FF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83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62" name="Google Shape;1762;p48"/>
            <p:cNvSpPr txBox="1"/>
            <p:nvPr/>
          </p:nvSpPr>
          <p:spPr>
            <a:xfrm>
              <a:off x="2912616" y="2666332"/>
              <a:ext cx="357190" cy="409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 b="0" i="0" sz="36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763" name="Google Shape;1763;p48"/>
            <p:cNvGrpSpPr/>
            <p:nvPr/>
          </p:nvGrpSpPr>
          <p:grpSpPr>
            <a:xfrm>
              <a:off x="2924191" y="3071810"/>
              <a:ext cx="2643206" cy="720000"/>
              <a:chOff x="4025092" y="2786058"/>
              <a:chExt cx="3240000" cy="720000"/>
            </a:xfrm>
          </p:grpSpPr>
          <p:sp>
            <p:nvSpPr>
              <p:cNvPr id="1764" name="Google Shape;1764;p48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65" name="Google Shape;1765;p48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66" name="Google Shape;1766;p48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767" name="Google Shape;1767;p48"/>
            <p:cNvCxnSpPr>
              <a:endCxn id="1768" idx="0"/>
            </p:cNvCxnSpPr>
            <p:nvPr/>
          </p:nvCxnSpPr>
          <p:spPr>
            <a:xfrm flipH="1">
              <a:off x="7668430" y="3786061"/>
              <a:ext cx="613500" cy="138060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769" name="Google Shape;1769;p48"/>
            <p:cNvGrpSpPr/>
            <p:nvPr/>
          </p:nvGrpSpPr>
          <p:grpSpPr>
            <a:xfrm>
              <a:off x="9311500" y="4714884"/>
              <a:ext cx="2173636" cy="1094333"/>
              <a:chOff x="9311500" y="4714884"/>
              <a:chExt cx="2173636" cy="1094333"/>
            </a:xfrm>
          </p:grpSpPr>
          <p:grpSp>
            <p:nvGrpSpPr>
              <p:cNvPr id="1770" name="Google Shape;1770;p48"/>
              <p:cNvGrpSpPr/>
              <p:nvPr/>
            </p:nvGrpSpPr>
            <p:grpSpPr>
              <a:xfrm>
                <a:off x="9311500" y="5143512"/>
                <a:ext cx="2173636" cy="665705"/>
                <a:chOff x="6194826" y="4269397"/>
                <a:chExt cx="2240859" cy="686293"/>
              </a:xfrm>
            </p:grpSpPr>
            <p:grpSp>
              <p:nvGrpSpPr>
                <p:cNvPr id="1771" name="Google Shape;1771;p48"/>
                <p:cNvGrpSpPr/>
                <p:nvPr/>
              </p:nvGrpSpPr>
              <p:grpSpPr>
                <a:xfrm>
                  <a:off x="7140340" y="4269397"/>
                  <a:ext cx="1072347" cy="686293"/>
                  <a:chOff x="5173761" y="2786053"/>
                  <a:chExt cx="1469614" cy="714384"/>
                </a:xfrm>
              </p:grpSpPr>
              <p:cxnSp>
                <p:nvCxnSpPr>
                  <p:cNvPr id="1772" name="Google Shape;1772;p48"/>
                  <p:cNvCxnSpPr/>
                  <p:nvPr/>
                </p:nvCxnSpPr>
                <p:spPr>
                  <a:xfrm rot="5400000">
                    <a:off x="4817364" y="3142454"/>
                    <a:ext cx="714380" cy="1587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773" name="Google Shape;1773;p48"/>
                  <p:cNvCxnSpPr/>
                  <p:nvPr/>
                </p:nvCxnSpPr>
                <p:spPr>
                  <a:xfrm rot="5400000">
                    <a:off x="6285392" y="3142449"/>
                    <a:ext cx="714379" cy="1587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774" name="Google Shape;1774;p48"/>
                <p:cNvSpPr txBox="1"/>
                <p:nvPr/>
              </p:nvSpPr>
              <p:spPr>
                <a:xfrm>
                  <a:off x="6194826" y="4334060"/>
                  <a:ext cx="2240859" cy="5993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rgbClr val="FF0000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160  199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75" name="Google Shape;1775;p48"/>
              <p:cNvSpPr txBox="1"/>
              <p:nvPr/>
            </p:nvSpPr>
            <p:spPr>
              <a:xfrm>
                <a:off x="9344335" y="4714884"/>
                <a:ext cx="252921" cy="38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33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rgbClr val="333333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4</a:t>
                </a:r>
                <a:endParaRPr b="0" i="0" sz="3600" u="none" cap="none" strike="noStrike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776" name="Google Shape;1776;p48"/>
            <p:cNvGrpSpPr/>
            <p:nvPr/>
          </p:nvGrpSpPr>
          <p:grpSpPr>
            <a:xfrm>
              <a:off x="423862" y="5143512"/>
              <a:ext cx="2328857" cy="708915"/>
              <a:chOff x="4025092" y="2786058"/>
              <a:chExt cx="3240000" cy="720000"/>
            </a:xfrm>
          </p:grpSpPr>
          <p:sp>
            <p:nvSpPr>
              <p:cNvPr id="1777" name="Google Shape;1777;p48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78" name="Google Shape;1778;p48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79" name="Google Shape;1779;p48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780" name="Google Shape;1780;p48"/>
            <p:cNvSpPr txBox="1"/>
            <p:nvPr/>
          </p:nvSpPr>
          <p:spPr>
            <a:xfrm>
              <a:off x="423861" y="4763408"/>
              <a:ext cx="264683" cy="4157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</a:t>
              </a:r>
              <a:endParaRPr b="0" i="0" sz="36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781" name="Google Shape;1781;p48"/>
            <p:cNvCxnSpPr/>
            <p:nvPr/>
          </p:nvCxnSpPr>
          <p:spPr>
            <a:xfrm rot="5400000">
              <a:off x="1601913" y="3822584"/>
              <a:ext cx="1358672" cy="1285884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782" name="Google Shape;1782;p48"/>
            <p:cNvGrpSpPr/>
            <p:nvPr/>
          </p:nvGrpSpPr>
          <p:grpSpPr>
            <a:xfrm>
              <a:off x="3453588" y="5166662"/>
              <a:ext cx="2214578" cy="673700"/>
              <a:chOff x="3445892" y="4268268"/>
              <a:chExt cx="2436588" cy="691688"/>
            </a:xfrm>
          </p:grpSpPr>
          <p:grpSp>
            <p:nvGrpSpPr>
              <p:cNvPr id="1783" name="Google Shape;1783;p48"/>
              <p:cNvGrpSpPr/>
              <p:nvPr/>
            </p:nvGrpSpPr>
            <p:grpSpPr>
              <a:xfrm>
                <a:off x="3445892" y="4268268"/>
                <a:ext cx="2365150" cy="691688"/>
                <a:chOff x="4025092" y="2786058"/>
                <a:chExt cx="3240000" cy="720000"/>
              </a:xfrm>
            </p:grpSpPr>
            <p:sp>
              <p:nvSpPr>
                <p:cNvPr id="1784" name="Google Shape;1784;p48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785" name="Google Shape;1785;p48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86" name="Google Shape;1786;p48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787" name="Google Shape;1787;p48"/>
              <p:cNvSpPr txBox="1"/>
              <p:nvPr/>
            </p:nvSpPr>
            <p:spPr>
              <a:xfrm>
                <a:off x="3517330" y="4336897"/>
                <a:ext cx="2365150" cy="5993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33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rgbClr val="333333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     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68" name="Google Shape;1768;p48"/>
            <p:cNvSpPr/>
            <p:nvPr/>
          </p:nvSpPr>
          <p:spPr>
            <a:xfrm>
              <a:off x="6311108" y="5166661"/>
              <a:ext cx="2714644" cy="667608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88" name="Google Shape;1788;p48"/>
            <p:cNvCxnSpPr/>
            <p:nvPr/>
          </p:nvCxnSpPr>
          <p:spPr>
            <a:xfrm rot="5400000">
              <a:off x="6766383" y="5513338"/>
              <a:ext cx="662397" cy="131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89" name="Google Shape;1789;p48"/>
            <p:cNvCxnSpPr/>
            <p:nvPr/>
          </p:nvCxnSpPr>
          <p:spPr>
            <a:xfrm rot="5400000">
              <a:off x="7623639" y="5497205"/>
              <a:ext cx="662397" cy="131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90" name="Google Shape;1790;p48"/>
            <p:cNvSpPr txBox="1"/>
            <p:nvPr/>
          </p:nvSpPr>
          <p:spPr>
            <a:xfrm>
              <a:off x="6369846" y="5214950"/>
              <a:ext cx="2643206" cy="680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89   96  101</a:t>
              </a:r>
              <a:r>
                <a:rPr b="0" i="0" lang="es-AR" sz="3600" u="none" cap="none" strike="noStrike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48"/>
            <p:cNvSpPr txBox="1"/>
            <p:nvPr/>
          </p:nvSpPr>
          <p:spPr>
            <a:xfrm>
              <a:off x="6382546" y="4786322"/>
              <a:ext cx="260743" cy="3934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5</a:t>
              </a:r>
              <a:endParaRPr b="0" i="0" sz="36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792" name="Google Shape;1792;p48"/>
            <p:cNvCxnSpPr>
              <a:endCxn id="1784" idx="0"/>
            </p:cNvCxnSpPr>
            <p:nvPr/>
          </p:nvCxnSpPr>
          <p:spPr>
            <a:xfrm>
              <a:off x="3810813" y="3786062"/>
              <a:ext cx="717600" cy="138060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93" name="Google Shape;1793;p48"/>
            <p:cNvCxnSpPr/>
            <p:nvPr/>
          </p:nvCxnSpPr>
          <p:spPr>
            <a:xfrm flipH="1" rot="-5400000">
              <a:off x="9007396" y="3910710"/>
              <a:ext cx="1394034" cy="107157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794" name="Google Shape;1794;p48"/>
            <p:cNvGrpSpPr/>
            <p:nvPr/>
          </p:nvGrpSpPr>
          <p:grpSpPr>
            <a:xfrm>
              <a:off x="8225096" y="2643182"/>
              <a:ext cx="2700152" cy="1125478"/>
              <a:chOff x="2682263" y="1809076"/>
              <a:chExt cx="2700152" cy="1125478"/>
            </a:xfrm>
          </p:grpSpPr>
          <p:sp>
            <p:nvSpPr>
              <p:cNvPr id="1795" name="Google Shape;1795;p48"/>
              <p:cNvSpPr txBox="1"/>
              <p:nvPr/>
            </p:nvSpPr>
            <p:spPr>
              <a:xfrm>
                <a:off x="2727633" y="1809076"/>
                <a:ext cx="357190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33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rgbClr val="333333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6</a:t>
                </a:r>
                <a:endParaRPr b="0" i="0" sz="3600" u="none" cap="none" strike="noStrike">
                  <a:solidFill>
                    <a:srgbClr val="333333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1796" name="Google Shape;1796;p48"/>
              <p:cNvGrpSpPr/>
              <p:nvPr/>
            </p:nvGrpSpPr>
            <p:grpSpPr>
              <a:xfrm>
                <a:off x="2682263" y="2214554"/>
                <a:ext cx="2700152" cy="720000"/>
                <a:chOff x="4598231" y="5500702"/>
                <a:chExt cx="3309803" cy="720000"/>
              </a:xfrm>
            </p:grpSpPr>
            <p:grpSp>
              <p:nvGrpSpPr>
                <p:cNvPr id="1797" name="Google Shape;1797;p48"/>
                <p:cNvGrpSpPr/>
                <p:nvPr/>
              </p:nvGrpSpPr>
              <p:grpSpPr>
                <a:xfrm>
                  <a:off x="4668034" y="5500702"/>
                  <a:ext cx="3240000" cy="720000"/>
                  <a:chOff x="4025092" y="2786058"/>
                  <a:chExt cx="3240000" cy="720000"/>
                </a:xfrm>
              </p:grpSpPr>
              <p:sp>
                <p:nvSpPr>
                  <p:cNvPr id="1798" name="Google Shape;1798;p48"/>
                  <p:cNvSpPr/>
                  <p:nvPr/>
                </p:nvSpPr>
                <p:spPr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imes New Roman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799" name="Google Shape;1799;p48"/>
                  <p:cNvCxnSpPr/>
                  <p:nvPr/>
                </p:nvCxnSpPr>
                <p:spPr>
                  <a:xfrm rot="5400000">
                    <a:off x="474026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800" name="Google Shape;1800;p48"/>
                  <p:cNvCxnSpPr/>
                  <p:nvPr/>
                </p:nvCxnSpPr>
                <p:spPr>
                  <a:xfrm rot="5400000">
                    <a:off x="5811836" y="3142454"/>
                    <a:ext cx="71438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801" name="Google Shape;1801;p48"/>
                <p:cNvSpPr txBox="1"/>
                <p:nvPr/>
              </p:nvSpPr>
              <p:spPr>
                <a:xfrm>
                  <a:off x="4598231" y="5595290"/>
                  <a:ext cx="1243756" cy="623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3600"/>
                    <a:buFont typeface="Times New Roman"/>
                    <a:buNone/>
                  </a:pPr>
                  <a:r>
                    <a:rPr b="0" i="0" lang="es-AR" sz="3600" u="none" cap="none" strike="noStrike">
                      <a:solidFill>
                        <a:srgbClr val="FF0000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116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1802" name="Google Shape;1802;p48"/>
            <p:cNvCxnSpPr/>
            <p:nvPr/>
          </p:nvCxnSpPr>
          <p:spPr>
            <a:xfrm rot="5400000">
              <a:off x="4245297" y="1952449"/>
              <a:ext cx="1119858" cy="1118864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03" name="Google Shape;1803;p48"/>
            <p:cNvCxnSpPr/>
            <p:nvPr/>
          </p:nvCxnSpPr>
          <p:spPr>
            <a:xfrm>
              <a:off x="6217163" y="1962922"/>
              <a:ext cx="2064878" cy="1108888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04" name="Google Shape;1804;p48"/>
            <p:cNvSpPr txBox="1"/>
            <p:nvPr/>
          </p:nvSpPr>
          <p:spPr>
            <a:xfrm>
              <a:off x="3525026" y="5234005"/>
              <a:ext cx="1571636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39 40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48"/>
            <p:cNvSpPr/>
            <p:nvPr/>
          </p:nvSpPr>
          <p:spPr>
            <a:xfrm>
              <a:off x="9301756" y="5143512"/>
              <a:ext cx="2724392" cy="667608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/>
          <p:nvPr/>
        </p:nvSpPr>
        <p:spPr>
          <a:xfrm>
            <a:off x="2589213" y="6335713"/>
            <a:ext cx="7620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7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p27"/>
          <p:cNvSpPr txBox="1"/>
          <p:nvPr/>
        </p:nvSpPr>
        <p:spPr>
          <a:xfrm>
            <a:off x="1239838" y="1357298"/>
            <a:ext cx="10571996" cy="5143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5897" lvl="1" marL="43021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Cada nodo del árbol puede contener como </a:t>
            </a:r>
            <a:r>
              <a:rPr b="1" i="0" lang="es-AR" sz="3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máximo M descendientes</a:t>
            </a:r>
            <a:r>
              <a:rPr b="0" i="0" lang="es-AR" sz="3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 </a:t>
            </a:r>
            <a:r>
              <a:rPr b="1" i="0" lang="es-AR" sz="3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M-1 elementos</a:t>
            </a:r>
            <a:r>
              <a:rPr b="0" i="0" lang="es-AR" sz="3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897" lvl="1" marL="430213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raíz no posee descendientes directos o tiene al menos 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897" lvl="1" marL="430213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 nodo con </a:t>
            </a:r>
            <a:r>
              <a:rPr b="1" i="0" lang="es-AR" sz="3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 descendientes</a:t>
            </a:r>
            <a:r>
              <a:rPr b="0" i="0" lang="es-AR" sz="3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directos contiene </a:t>
            </a:r>
            <a:r>
              <a:rPr b="1" i="0" lang="es-AR" sz="3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X-1 elementos</a:t>
            </a:r>
            <a:r>
              <a:rPr b="0" i="0" lang="es-AR" sz="3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897" lvl="1" marL="430213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Todos los nodos (salvo la raíz) tienen como </a:t>
            </a:r>
            <a:r>
              <a:rPr b="1" i="0" lang="es-AR" sz="3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mínimo [M/2] – 1 elementos </a:t>
            </a:r>
            <a:r>
              <a:rPr b="0" i="0" lang="es-AR" sz="3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 como </a:t>
            </a:r>
            <a:r>
              <a:rPr b="1" i="0" lang="es-AR" sz="3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máximo M-1 elementos</a:t>
            </a:r>
            <a:r>
              <a:rPr b="0" i="0" lang="es-AR" sz="3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897" lvl="1" marL="430213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Todos los nodos terminales se encuentran al mismo nivel.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r>
              <a:t/>
            </a:r>
            <a:endParaRPr b="0" i="0" sz="30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3" name="Google Shape;263;p27"/>
          <p:cNvSpPr txBox="1"/>
          <p:nvPr/>
        </p:nvSpPr>
        <p:spPr>
          <a:xfrm>
            <a:off x="1667638" y="598474"/>
            <a:ext cx="9858444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b="0" i="0" lang="es-AR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Propiedades de un Árbol B de orden M</a:t>
            </a:r>
            <a:endParaRPr b="0" i="0" sz="40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/>
          <p:nvPr/>
        </p:nvSpPr>
        <p:spPr>
          <a:xfrm>
            <a:off x="1596200" y="214290"/>
            <a:ext cx="7929618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b="0" i="0" lang="es-AR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Declaración de tipos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8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p28"/>
          <p:cNvSpPr txBox="1"/>
          <p:nvPr/>
        </p:nvSpPr>
        <p:spPr>
          <a:xfrm>
            <a:off x="1524762" y="928670"/>
            <a:ext cx="10454512" cy="528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es-AR" sz="3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</a:t>
            </a:r>
            <a:r>
              <a:rPr b="0" i="1" lang="es-AR" sz="3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 = … ; </a:t>
            </a:r>
            <a:r>
              <a:rPr b="1" i="1" lang="es-AR" sz="32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{orden del árbol}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</a:t>
            </a:r>
            <a:r>
              <a:rPr b="0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nodo = </a:t>
            </a:r>
            <a:r>
              <a:rPr b="1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cant_claves:	</a:t>
            </a:r>
            <a:r>
              <a:rPr b="1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integer</a:t>
            </a:r>
            <a:r>
              <a:rPr b="0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claves: 		</a:t>
            </a:r>
            <a:r>
              <a:rPr b="1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</a:t>
            </a:r>
            <a:r>
              <a:rPr b="0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[1..M-1] </a:t>
            </a:r>
            <a:r>
              <a:rPr b="1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 &lt;tipo_dato&gt;;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hijos: 			</a:t>
            </a:r>
            <a:r>
              <a:rPr b="1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</a:t>
            </a:r>
            <a:r>
              <a:rPr b="0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[1..M] </a:t>
            </a:r>
            <a:r>
              <a:rPr b="1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 integer</a:t>
            </a:r>
            <a:r>
              <a:rPr b="0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</a:t>
            </a:r>
            <a:r>
              <a:rPr b="1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end</a:t>
            </a:r>
            <a:r>
              <a:rPr b="0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arbol = </a:t>
            </a:r>
            <a:r>
              <a:rPr b="1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 of </a:t>
            </a:r>
            <a:r>
              <a:rPr b="0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nodo;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</a:t>
            </a:r>
            <a:br>
              <a:rPr b="0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arbolB: arbol;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75" name="Google Shape;275;p28"/>
          <p:cNvGrpSpPr/>
          <p:nvPr/>
        </p:nvGrpSpPr>
        <p:grpSpPr>
          <a:xfrm>
            <a:off x="6025356" y="4645054"/>
            <a:ext cx="5811768" cy="1712904"/>
            <a:chOff x="1713786" y="2285991"/>
            <a:chExt cx="8383536" cy="2505953"/>
          </a:xfrm>
        </p:grpSpPr>
        <p:grpSp>
          <p:nvGrpSpPr>
            <p:cNvPr id="276" name="Google Shape;276;p28"/>
            <p:cNvGrpSpPr/>
            <p:nvPr/>
          </p:nvGrpSpPr>
          <p:grpSpPr>
            <a:xfrm>
              <a:off x="4382282" y="2285992"/>
              <a:ext cx="3240000" cy="724453"/>
              <a:chOff x="7954182" y="3571876"/>
              <a:chExt cx="3240000" cy="724453"/>
            </a:xfrm>
          </p:grpSpPr>
          <p:sp>
            <p:nvSpPr>
              <p:cNvPr id="277" name="Google Shape;277;p28"/>
              <p:cNvSpPr txBox="1"/>
              <p:nvPr/>
            </p:nvSpPr>
            <p:spPr>
              <a:xfrm>
                <a:off x="8068038" y="3665810"/>
                <a:ext cx="3000396" cy="6305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67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8" name="Google Shape;278;p28"/>
              <p:cNvGrpSpPr/>
              <p:nvPr/>
            </p:nvGrpSpPr>
            <p:grpSpPr>
              <a:xfrm>
                <a:off x="7954182" y="3571876"/>
                <a:ext cx="3240000" cy="720000"/>
                <a:chOff x="4025092" y="2786058"/>
                <a:chExt cx="3240000" cy="720000"/>
              </a:xfrm>
            </p:grpSpPr>
            <p:sp>
              <p:nvSpPr>
                <p:cNvPr id="279" name="Google Shape;279;p28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80" name="Google Shape;280;p28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81" name="Google Shape;281;p28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82" name="Google Shape;282;p28"/>
            <p:cNvGrpSpPr/>
            <p:nvPr/>
          </p:nvGrpSpPr>
          <p:grpSpPr>
            <a:xfrm>
              <a:off x="4382282" y="2285991"/>
              <a:ext cx="3240000" cy="720001"/>
              <a:chOff x="4025092" y="2786058"/>
              <a:chExt cx="3240000" cy="720000"/>
            </a:xfrm>
          </p:grpSpPr>
          <p:sp>
            <p:nvSpPr>
              <p:cNvPr id="283" name="Google Shape;283;p28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4" name="Google Shape;284;p28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5" name="Google Shape;285;p28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86" name="Google Shape;286;p28"/>
            <p:cNvGrpSpPr/>
            <p:nvPr/>
          </p:nvGrpSpPr>
          <p:grpSpPr>
            <a:xfrm>
              <a:off x="1713786" y="4071942"/>
              <a:ext cx="3240000" cy="720000"/>
              <a:chOff x="1739076" y="4071942"/>
              <a:chExt cx="3240000" cy="720000"/>
            </a:xfrm>
          </p:grpSpPr>
          <p:grpSp>
            <p:nvGrpSpPr>
              <p:cNvPr id="287" name="Google Shape;287;p28"/>
              <p:cNvGrpSpPr/>
              <p:nvPr/>
            </p:nvGrpSpPr>
            <p:grpSpPr>
              <a:xfrm>
                <a:off x="1739076" y="4071942"/>
                <a:ext cx="3240000" cy="720000"/>
                <a:chOff x="4025092" y="2786058"/>
                <a:chExt cx="3240000" cy="720000"/>
              </a:xfrm>
            </p:grpSpPr>
            <p:sp>
              <p:nvSpPr>
                <p:cNvPr id="288" name="Google Shape;288;p28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89" name="Google Shape;289;p28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0" name="Google Shape;290;p28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91" name="Google Shape;291;p28"/>
              <p:cNvSpPr txBox="1"/>
              <p:nvPr/>
            </p:nvSpPr>
            <p:spPr>
              <a:xfrm>
                <a:off x="1881952" y="4143380"/>
                <a:ext cx="3000396" cy="623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25     40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2" name="Google Shape;292;p28"/>
            <p:cNvGrpSpPr/>
            <p:nvPr/>
          </p:nvGrpSpPr>
          <p:grpSpPr>
            <a:xfrm>
              <a:off x="6857322" y="4071943"/>
              <a:ext cx="3240000" cy="720001"/>
              <a:chOff x="4025092" y="2786058"/>
              <a:chExt cx="3240000" cy="720000"/>
            </a:xfrm>
          </p:grpSpPr>
          <p:sp>
            <p:nvSpPr>
              <p:cNvPr id="293" name="Google Shape;293;p28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94" name="Google Shape;294;p28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5" name="Google Shape;295;p28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96" name="Google Shape;296;p28"/>
            <p:cNvGrpSpPr/>
            <p:nvPr/>
          </p:nvGrpSpPr>
          <p:grpSpPr>
            <a:xfrm>
              <a:off x="3333786" y="3000042"/>
              <a:ext cx="3523536" cy="1071900"/>
              <a:chOff x="3333786" y="3000042"/>
              <a:chExt cx="3523536" cy="1071900"/>
            </a:xfrm>
          </p:grpSpPr>
          <p:cxnSp>
            <p:nvCxnSpPr>
              <p:cNvPr id="297" name="Google Shape;297;p28"/>
              <p:cNvCxnSpPr>
                <a:endCxn id="288" idx="0"/>
              </p:cNvCxnSpPr>
              <p:nvPr/>
            </p:nvCxnSpPr>
            <p:spPr>
              <a:xfrm flipH="1">
                <a:off x="3333786" y="3000042"/>
                <a:ext cx="1023000" cy="107190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p28"/>
              <p:cNvCxnSpPr/>
              <p:nvPr/>
            </p:nvCxnSpPr>
            <p:spPr>
              <a:xfrm>
                <a:off x="5451636" y="3000372"/>
                <a:ext cx="1405686" cy="107157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99" name="Google Shape;299;p28"/>
            <p:cNvGrpSpPr/>
            <p:nvPr/>
          </p:nvGrpSpPr>
          <p:grpSpPr>
            <a:xfrm>
              <a:off x="6857322" y="4071942"/>
              <a:ext cx="3240000" cy="720000"/>
              <a:chOff x="6882612" y="4071942"/>
              <a:chExt cx="3240000" cy="720000"/>
            </a:xfrm>
          </p:grpSpPr>
          <p:grpSp>
            <p:nvGrpSpPr>
              <p:cNvPr id="300" name="Google Shape;300;p28"/>
              <p:cNvGrpSpPr/>
              <p:nvPr/>
            </p:nvGrpSpPr>
            <p:grpSpPr>
              <a:xfrm>
                <a:off x="6882612" y="4071942"/>
                <a:ext cx="3240000" cy="720000"/>
                <a:chOff x="4025092" y="2786058"/>
                <a:chExt cx="3240000" cy="720000"/>
              </a:xfrm>
            </p:grpSpPr>
            <p:sp>
              <p:nvSpPr>
                <p:cNvPr id="301" name="Google Shape;301;p28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02" name="Google Shape;302;p28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3" name="Google Shape;303;p28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304" name="Google Shape;304;p28"/>
              <p:cNvSpPr txBox="1"/>
              <p:nvPr/>
            </p:nvSpPr>
            <p:spPr>
              <a:xfrm>
                <a:off x="7097679" y="4159831"/>
                <a:ext cx="3000396" cy="623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88    96    105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/>
          <p:nvPr/>
        </p:nvSpPr>
        <p:spPr>
          <a:xfrm>
            <a:off x="1810515" y="611188"/>
            <a:ext cx="7929618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b="0" i="0" lang="es-AR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 – Árbol B de orden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9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5" name="Google Shape;315;p29"/>
          <p:cNvSpPr txBox="1"/>
          <p:nvPr/>
        </p:nvSpPr>
        <p:spPr>
          <a:xfrm>
            <a:off x="1655763" y="1608138"/>
            <a:ext cx="2797957" cy="677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Árbol Inicial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9"/>
          <p:cNvSpPr txBox="1"/>
          <p:nvPr/>
        </p:nvSpPr>
        <p:spPr>
          <a:xfrm>
            <a:off x="6954050" y="2285992"/>
            <a:ext cx="1143008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+40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7" name="Google Shape;317;p29"/>
          <p:cNvGrpSpPr/>
          <p:nvPr/>
        </p:nvGrpSpPr>
        <p:grpSpPr>
          <a:xfrm>
            <a:off x="2416743" y="2857496"/>
            <a:ext cx="3240000" cy="720000"/>
            <a:chOff x="4025092" y="2786058"/>
            <a:chExt cx="3240000" cy="720000"/>
          </a:xfrm>
        </p:grpSpPr>
        <p:sp>
          <p:nvSpPr>
            <p:cNvPr id="318" name="Google Shape;318;p29"/>
            <p:cNvSpPr/>
            <p:nvPr/>
          </p:nvSpPr>
          <p:spPr>
            <a:xfrm>
              <a:off x="4025092" y="2786058"/>
              <a:ext cx="3240000" cy="72000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9" name="Google Shape;319;p29"/>
            <p:cNvCxnSpPr/>
            <p:nvPr/>
          </p:nvCxnSpPr>
          <p:spPr>
            <a:xfrm rot="5400000">
              <a:off x="4740266" y="3142454"/>
              <a:ext cx="714380" cy="1588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0" name="Google Shape;320;p29"/>
            <p:cNvCxnSpPr/>
            <p:nvPr/>
          </p:nvCxnSpPr>
          <p:spPr>
            <a:xfrm rot="5400000">
              <a:off x="5811836" y="3142454"/>
              <a:ext cx="714380" cy="1588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21" name="Google Shape;321;p29"/>
          <p:cNvGrpSpPr/>
          <p:nvPr/>
        </p:nvGrpSpPr>
        <p:grpSpPr>
          <a:xfrm>
            <a:off x="2416743" y="2857496"/>
            <a:ext cx="3240000" cy="720000"/>
            <a:chOff x="7954182" y="3571876"/>
            <a:chExt cx="3240000" cy="720000"/>
          </a:xfrm>
        </p:grpSpPr>
        <p:sp>
          <p:nvSpPr>
            <p:cNvPr id="322" name="Google Shape;322;p29"/>
            <p:cNvSpPr txBox="1"/>
            <p:nvPr/>
          </p:nvSpPr>
          <p:spPr>
            <a:xfrm>
              <a:off x="8168496" y="3662369"/>
              <a:ext cx="3000396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25    40     96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3" name="Google Shape;323;p29"/>
            <p:cNvGrpSpPr/>
            <p:nvPr/>
          </p:nvGrpSpPr>
          <p:grpSpPr>
            <a:xfrm>
              <a:off x="7954182" y="3571876"/>
              <a:ext cx="3240000" cy="720000"/>
              <a:chOff x="4025092" y="2786058"/>
              <a:chExt cx="3240000" cy="720000"/>
            </a:xfrm>
          </p:grpSpPr>
          <p:sp>
            <p:nvSpPr>
              <p:cNvPr id="324" name="Google Shape;324;p29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25" name="Google Shape;325;p29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6" name="Google Shape;326;p29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327" name="Google Shape;327;p29"/>
          <p:cNvSpPr txBox="1"/>
          <p:nvPr/>
        </p:nvSpPr>
        <p:spPr>
          <a:xfrm>
            <a:off x="2382018" y="2428868"/>
            <a:ext cx="1357322" cy="409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Nodo 0</a:t>
            </a:r>
            <a:endParaRPr b="0" i="0" sz="3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8" name="Google Shape;328;p29"/>
          <p:cNvSpPr txBox="1"/>
          <p:nvPr/>
        </p:nvSpPr>
        <p:spPr>
          <a:xfrm>
            <a:off x="8811438" y="2285992"/>
            <a:ext cx="1285884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+25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9"/>
          <p:cNvSpPr txBox="1"/>
          <p:nvPr/>
        </p:nvSpPr>
        <p:spPr>
          <a:xfrm>
            <a:off x="7739868" y="2285992"/>
            <a:ext cx="1357322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+96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9"/>
          <p:cNvSpPr txBox="1"/>
          <p:nvPr/>
        </p:nvSpPr>
        <p:spPr>
          <a:xfrm>
            <a:off x="2559619" y="2928935"/>
            <a:ext cx="857256" cy="571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9"/>
          <p:cNvSpPr txBox="1"/>
          <p:nvPr/>
        </p:nvSpPr>
        <p:spPr>
          <a:xfrm>
            <a:off x="3702627" y="2928934"/>
            <a:ext cx="785818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9"/>
          <p:cNvSpPr txBox="1"/>
          <p:nvPr/>
        </p:nvSpPr>
        <p:spPr>
          <a:xfrm>
            <a:off x="1667638" y="4286256"/>
            <a:ext cx="2797957" cy="677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Archivo: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9"/>
          <p:cNvSpPr txBox="1"/>
          <p:nvPr/>
        </p:nvSpPr>
        <p:spPr>
          <a:xfrm>
            <a:off x="4167968" y="4714884"/>
            <a:ext cx="2714644" cy="428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cant_claves: 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4" name="Google Shape;334;p29"/>
          <p:cNvGrpSpPr/>
          <p:nvPr/>
        </p:nvGrpSpPr>
        <p:grpSpPr>
          <a:xfrm>
            <a:off x="4096530" y="4857760"/>
            <a:ext cx="5857916" cy="1922471"/>
            <a:chOff x="4096530" y="4857760"/>
            <a:chExt cx="5857916" cy="1922471"/>
          </a:xfrm>
        </p:grpSpPr>
        <p:sp>
          <p:nvSpPr>
            <p:cNvPr id="335" name="Google Shape;335;p29"/>
            <p:cNvSpPr txBox="1"/>
            <p:nvPr/>
          </p:nvSpPr>
          <p:spPr>
            <a:xfrm>
              <a:off x="6382546" y="6370658"/>
              <a:ext cx="1357322" cy="409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2800"/>
                <a:buFont typeface="Times New Roman"/>
                <a:buNone/>
              </a:pPr>
              <a:r>
                <a:rPr b="0" i="0" lang="es-AR" sz="2800" u="none" cap="none" strike="noStrike">
                  <a:solidFill>
                    <a:srgbClr val="0070C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NRR 0</a:t>
              </a:r>
              <a:endParaRPr b="0" i="0" sz="40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336" name="Google Shape;336;p29"/>
            <p:cNvGrpSpPr/>
            <p:nvPr/>
          </p:nvGrpSpPr>
          <p:grpSpPr>
            <a:xfrm>
              <a:off x="4096530" y="4857760"/>
              <a:ext cx="5857916" cy="1643074"/>
              <a:chOff x="4096530" y="4857760"/>
              <a:chExt cx="5857916" cy="1643074"/>
            </a:xfrm>
          </p:grpSpPr>
          <p:grpSp>
            <p:nvGrpSpPr>
              <p:cNvPr id="337" name="Google Shape;337;p29"/>
              <p:cNvGrpSpPr/>
              <p:nvPr/>
            </p:nvGrpSpPr>
            <p:grpSpPr>
              <a:xfrm>
                <a:off x="4096530" y="4857760"/>
                <a:ext cx="5857916" cy="1643074"/>
                <a:chOff x="4096530" y="4857760"/>
                <a:chExt cx="5857916" cy="1643074"/>
              </a:xfrm>
            </p:grpSpPr>
            <p:cxnSp>
              <p:nvCxnSpPr>
                <p:cNvPr id="338" name="Google Shape;338;p29"/>
                <p:cNvCxnSpPr/>
                <p:nvPr/>
              </p:nvCxnSpPr>
              <p:spPr>
                <a:xfrm rot="5400000">
                  <a:off x="3341324" y="5613760"/>
                  <a:ext cx="1512000" cy="0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grpSp>
              <p:nvGrpSpPr>
                <p:cNvPr id="339" name="Google Shape;339;p29"/>
                <p:cNvGrpSpPr/>
                <p:nvPr/>
              </p:nvGrpSpPr>
              <p:grpSpPr>
                <a:xfrm>
                  <a:off x="4096530" y="4857760"/>
                  <a:ext cx="5857916" cy="1643074"/>
                  <a:chOff x="4096530" y="4857760"/>
                  <a:chExt cx="5857916" cy="1643074"/>
                </a:xfrm>
              </p:grpSpPr>
              <p:grpSp>
                <p:nvGrpSpPr>
                  <p:cNvPr id="340" name="Google Shape;340;p29"/>
                  <p:cNvGrpSpPr/>
                  <p:nvPr/>
                </p:nvGrpSpPr>
                <p:grpSpPr>
                  <a:xfrm>
                    <a:off x="4096530" y="4857760"/>
                    <a:ext cx="5857916" cy="1512000"/>
                    <a:chOff x="4096530" y="4857760"/>
                    <a:chExt cx="5857916" cy="1512000"/>
                  </a:xfrm>
                </p:grpSpPr>
                <p:cxnSp>
                  <p:nvCxnSpPr>
                    <p:cNvPr id="341" name="Google Shape;341;p29"/>
                    <p:cNvCxnSpPr/>
                    <p:nvPr/>
                  </p:nvCxnSpPr>
                  <p:spPr>
                    <a:xfrm rot="5400000">
                      <a:off x="9198446" y="5613760"/>
                      <a:ext cx="1512000" cy="0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342" name="Google Shape;342;p29"/>
                    <p:cNvCxnSpPr/>
                    <p:nvPr/>
                  </p:nvCxnSpPr>
                  <p:spPr>
                    <a:xfrm rot="10800000">
                      <a:off x="4096530" y="6357957"/>
                      <a:ext cx="5838074" cy="0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343" name="Google Shape;343;p29"/>
                  <p:cNvSpPr txBox="1"/>
                  <p:nvPr/>
                </p:nvSpPr>
                <p:spPr>
                  <a:xfrm>
                    <a:off x="5025224" y="5143512"/>
                    <a:ext cx="1643074" cy="42862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imes New Roman"/>
                      <a:buNone/>
                    </a:pPr>
                    <a:r>
                      <a:rPr b="0" i="0" lang="es-AR" sz="24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claves: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4" name="Google Shape;344;p29"/>
                  <p:cNvSpPr txBox="1"/>
                  <p:nvPr/>
                </p:nvSpPr>
                <p:spPr>
                  <a:xfrm>
                    <a:off x="5369714" y="5643578"/>
                    <a:ext cx="1143008" cy="42862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imes New Roman"/>
                      <a:buNone/>
                    </a:pPr>
                    <a:r>
                      <a:rPr b="0" i="0" lang="es-AR" sz="24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hijos: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345" name="Google Shape;345;p29"/>
                  <p:cNvGrpSpPr/>
                  <p:nvPr/>
                </p:nvGrpSpPr>
                <p:grpSpPr>
                  <a:xfrm>
                    <a:off x="6596860" y="5715016"/>
                    <a:ext cx="3143272" cy="785818"/>
                    <a:chOff x="6525422" y="4000504"/>
                    <a:chExt cx="3143272" cy="785818"/>
                  </a:xfrm>
                </p:grpSpPr>
                <p:grpSp>
                  <p:nvGrpSpPr>
                    <p:cNvPr id="346" name="Google Shape;346;p29"/>
                    <p:cNvGrpSpPr/>
                    <p:nvPr/>
                  </p:nvGrpSpPr>
                  <p:grpSpPr>
                    <a:xfrm>
                      <a:off x="6525422" y="4000504"/>
                      <a:ext cx="3143272" cy="354310"/>
                      <a:chOff x="6525422" y="3944646"/>
                      <a:chExt cx="3143272" cy="354310"/>
                    </a:xfrm>
                  </p:grpSpPr>
                  <p:grpSp>
                    <p:nvGrpSpPr>
                      <p:cNvPr id="347" name="Google Shape;347;p29"/>
                      <p:cNvGrpSpPr/>
                      <p:nvPr/>
                    </p:nvGrpSpPr>
                    <p:grpSpPr>
                      <a:xfrm>
                        <a:off x="6525422" y="3944646"/>
                        <a:ext cx="3143272" cy="341610"/>
                        <a:chOff x="6591014" y="3962256"/>
                        <a:chExt cx="3143272" cy="341610"/>
                      </a:xfrm>
                    </p:grpSpPr>
                    <p:cxnSp>
                      <p:nvCxnSpPr>
                        <p:cNvPr id="348" name="Google Shape;348;p29"/>
                        <p:cNvCxnSpPr/>
                        <p:nvPr/>
                      </p:nvCxnSpPr>
                      <p:spPr>
                        <a:xfrm rot="10800000">
                          <a:off x="6591014" y="4303866"/>
                          <a:ext cx="3143272" cy="0"/>
                        </a:xfrm>
                        <a:prstGeom prst="straightConnector1">
                          <a:avLst/>
                        </a:prstGeom>
                        <a:solidFill>
                          <a:srgbClr val="00B8FF"/>
                        </a:solidFill>
                        <a:ln cap="flat" cmpd="sng" w="38100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  <p:cxnSp>
                      <p:nvCxnSpPr>
                        <p:cNvPr id="349" name="Google Shape;349;p29"/>
                        <p:cNvCxnSpPr/>
                        <p:nvPr/>
                      </p:nvCxnSpPr>
                      <p:spPr>
                        <a:xfrm rot="5400000">
                          <a:off x="6442004" y="4128372"/>
                          <a:ext cx="324000" cy="1588"/>
                        </a:xfrm>
                        <a:prstGeom prst="straightConnector1">
                          <a:avLst/>
                        </a:prstGeom>
                        <a:solidFill>
                          <a:srgbClr val="00B8FF"/>
                        </a:solidFill>
                        <a:ln cap="flat" cmpd="sng" w="38100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  <p:cxnSp>
                      <p:nvCxnSpPr>
                        <p:cNvPr id="350" name="Google Shape;350;p29"/>
                        <p:cNvCxnSpPr/>
                        <p:nvPr/>
                      </p:nvCxnSpPr>
                      <p:spPr>
                        <a:xfrm rot="5400000">
                          <a:off x="7210358" y="4123462"/>
                          <a:ext cx="324000" cy="1588"/>
                        </a:xfrm>
                        <a:prstGeom prst="straightConnector1">
                          <a:avLst/>
                        </a:prstGeom>
                        <a:solidFill>
                          <a:srgbClr val="00B8FF"/>
                        </a:solidFill>
                        <a:ln cap="flat" cmpd="sng" w="38100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  <p:cxnSp>
                      <p:nvCxnSpPr>
                        <p:cNvPr id="351" name="Google Shape;351;p29"/>
                        <p:cNvCxnSpPr/>
                        <p:nvPr/>
                      </p:nvCxnSpPr>
                      <p:spPr>
                        <a:xfrm rot="5400000">
                          <a:off x="8019990" y="4133282"/>
                          <a:ext cx="324000" cy="1588"/>
                        </a:xfrm>
                        <a:prstGeom prst="straightConnector1">
                          <a:avLst/>
                        </a:prstGeom>
                        <a:solidFill>
                          <a:srgbClr val="00B8FF"/>
                        </a:solidFill>
                        <a:ln cap="flat" cmpd="sng" w="38100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  <p:cxnSp>
                      <p:nvCxnSpPr>
                        <p:cNvPr id="352" name="Google Shape;352;p29"/>
                        <p:cNvCxnSpPr/>
                        <p:nvPr/>
                      </p:nvCxnSpPr>
                      <p:spPr>
                        <a:xfrm rot="5400000">
                          <a:off x="8788344" y="4128372"/>
                          <a:ext cx="324000" cy="1588"/>
                        </a:xfrm>
                        <a:prstGeom prst="straightConnector1">
                          <a:avLst/>
                        </a:prstGeom>
                        <a:solidFill>
                          <a:srgbClr val="00B8FF"/>
                        </a:solidFill>
                        <a:ln cap="flat" cmpd="sng" w="38100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</p:grpSp>
                  <p:cxnSp>
                    <p:nvCxnSpPr>
                      <p:cNvPr id="353" name="Google Shape;353;p29"/>
                      <p:cNvCxnSpPr/>
                      <p:nvPr/>
                    </p:nvCxnSpPr>
                    <p:spPr>
                      <a:xfrm rot="5400000">
                        <a:off x="9493200" y="4136162"/>
                        <a:ext cx="324000" cy="1588"/>
                      </a:xfrm>
                      <a:prstGeom prst="straightConnector1">
                        <a:avLst/>
                      </a:prstGeom>
                      <a:solidFill>
                        <a:srgbClr val="00B8FF"/>
                      </a:solidFill>
                      <a:ln cap="flat" cmpd="sng" w="381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</p:grpSp>
                <p:sp>
                  <p:nvSpPr>
                    <p:cNvPr id="354" name="Google Shape;354;p29"/>
                    <p:cNvSpPr txBox="1"/>
                    <p:nvPr/>
                  </p:nvSpPr>
                  <p:spPr>
                    <a:xfrm>
                      <a:off x="6668298" y="4357694"/>
                      <a:ext cx="3000396" cy="4286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000" lIns="90000" spcFirstLastPara="1" rIns="90000" wrap="square" tIns="450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s-AR" sz="18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1           2           3          4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55" name="Google Shape;355;p29"/>
              <p:cNvGrpSpPr/>
              <p:nvPr/>
            </p:nvGrpSpPr>
            <p:grpSpPr>
              <a:xfrm>
                <a:off x="6596860" y="4992698"/>
                <a:ext cx="2419368" cy="781056"/>
                <a:chOff x="6811174" y="5362588"/>
                <a:chExt cx="2419368" cy="781056"/>
              </a:xfrm>
            </p:grpSpPr>
            <p:grpSp>
              <p:nvGrpSpPr>
                <p:cNvPr id="356" name="Google Shape;356;p29"/>
                <p:cNvGrpSpPr/>
                <p:nvPr/>
              </p:nvGrpSpPr>
              <p:grpSpPr>
                <a:xfrm>
                  <a:off x="6811174" y="5362588"/>
                  <a:ext cx="2376000" cy="331790"/>
                  <a:chOff x="6591014" y="3880000"/>
                  <a:chExt cx="2376000" cy="331790"/>
                </a:xfrm>
              </p:grpSpPr>
              <p:cxnSp>
                <p:nvCxnSpPr>
                  <p:cNvPr id="357" name="Google Shape;357;p29"/>
                  <p:cNvCxnSpPr/>
                  <p:nvPr/>
                </p:nvCxnSpPr>
                <p:spPr>
                  <a:xfrm rot="10800000">
                    <a:off x="6591014" y="4205439"/>
                    <a:ext cx="237600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58" name="Google Shape;358;p29"/>
                  <p:cNvCxnSpPr/>
                  <p:nvPr/>
                </p:nvCxnSpPr>
                <p:spPr>
                  <a:xfrm rot="5400000">
                    <a:off x="6442004" y="4048996"/>
                    <a:ext cx="32400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59" name="Google Shape;359;p29"/>
                  <p:cNvCxnSpPr/>
                  <p:nvPr/>
                </p:nvCxnSpPr>
                <p:spPr>
                  <a:xfrm rot="5400000">
                    <a:off x="7210358" y="4044086"/>
                    <a:ext cx="32400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60" name="Google Shape;360;p29"/>
                  <p:cNvCxnSpPr/>
                  <p:nvPr/>
                </p:nvCxnSpPr>
                <p:spPr>
                  <a:xfrm rot="5400000">
                    <a:off x="8019990" y="4041206"/>
                    <a:ext cx="32400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61" name="Google Shape;361;p29"/>
                  <p:cNvCxnSpPr/>
                  <p:nvPr/>
                </p:nvCxnSpPr>
                <p:spPr>
                  <a:xfrm rot="5400000">
                    <a:off x="8788344" y="4048996"/>
                    <a:ext cx="32400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362" name="Google Shape;362;p29"/>
                <p:cNvSpPr txBox="1"/>
                <p:nvPr/>
              </p:nvSpPr>
              <p:spPr>
                <a:xfrm>
                  <a:off x="6954050" y="5715016"/>
                  <a:ext cx="2276492" cy="4286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imes New Roman"/>
                    <a:buNone/>
                  </a:pPr>
                  <a:r>
                    <a:rPr b="0" i="0" lang="es-AR" sz="18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  1          2           3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63" name="Google Shape;363;p29"/>
          <p:cNvSpPr txBox="1"/>
          <p:nvPr/>
        </p:nvSpPr>
        <p:spPr>
          <a:xfrm>
            <a:off x="4167968" y="4714884"/>
            <a:ext cx="2714644" cy="428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cant_claves: 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9"/>
          <p:cNvSpPr txBox="1"/>
          <p:nvPr/>
        </p:nvSpPr>
        <p:spPr>
          <a:xfrm>
            <a:off x="6668298" y="4811722"/>
            <a:ext cx="714380" cy="50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40</a:t>
            </a:r>
            <a:endParaRPr b="0" i="0" sz="3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5" name="Google Shape;365;p29"/>
          <p:cNvSpPr txBox="1"/>
          <p:nvPr/>
        </p:nvSpPr>
        <p:spPr>
          <a:xfrm>
            <a:off x="4167968" y="4714884"/>
            <a:ext cx="2714644" cy="428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cant_claves: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9"/>
          <p:cNvSpPr txBox="1"/>
          <p:nvPr/>
        </p:nvSpPr>
        <p:spPr>
          <a:xfrm>
            <a:off x="7454116" y="4824422"/>
            <a:ext cx="6429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96</a:t>
            </a:r>
            <a:endParaRPr b="0" i="0" sz="3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7" name="Google Shape;367;p29"/>
          <p:cNvSpPr txBox="1"/>
          <p:nvPr/>
        </p:nvSpPr>
        <p:spPr>
          <a:xfrm>
            <a:off x="4167968" y="4714884"/>
            <a:ext cx="2714644" cy="428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cant_claves: 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9"/>
          <p:cNvSpPr txBox="1"/>
          <p:nvPr/>
        </p:nvSpPr>
        <p:spPr>
          <a:xfrm>
            <a:off x="6596860" y="4811722"/>
            <a:ext cx="2562244" cy="50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25   40    96</a:t>
            </a:r>
            <a:endParaRPr b="0" i="0" sz="3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9" name="Google Shape;369;p29"/>
          <p:cNvSpPr txBox="1"/>
          <p:nvPr/>
        </p:nvSpPr>
        <p:spPr>
          <a:xfrm>
            <a:off x="9954446" y="2285992"/>
            <a:ext cx="1357322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+67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9"/>
          <p:cNvSpPr txBox="1"/>
          <p:nvPr/>
        </p:nvSpPr>
        <p:spPr>
          <a:xfrm>
            <a:off x="6668298" y="5572140"/>
            <a:ext cx="1704988" cy="50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-1    -1</a:t>
            </a:r>
            <a:endParaRPr b="0" i="0" sz="3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1" name="Google Shape;371;p29"/>
          <p:cNvSpPr txBox="1"/>
          <p:nvPr/>
        </p:nvSpPr>
        <p:spPr>
          <a:xfrm>
            <a:off x="8247872" y="5584840"/>
            <a:ext cx="785818" cy="50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-1  </a:t>
            </a:r>
            <a:endParaRPr b="0" i="0" sz="3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2" name="Google Shape;372;p29"/>
          <p:cNvSpPr txBox="1"/>
          <p:nvPr/>
        </p:nvSpPr>
        <p:spPr>
          <a:xfrm>
            <a:off x="8954314" y="5584840"/>
            <a:ext cx="785818" cy="50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-1  </a:t>
            </a:r>
            <a:endParaRPr b="0" i="0" sz="3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0"/>
          <p:cNvSpPr txBox="1"/>
          <p:nvPr/>
        </p:nvSpPr>
        <p:spPr>
          <a:xfrm>
            <a:off x="1810515" y="611188"/>
            <a:ext cx="7929618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Times New Roman"/>
              <a:buNone/>
            </a:pPr>
            <a:r>
              <a:rPr b="1" i="0" lang="es-AR" sz="4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Overflow</a:t>
            </a:r>
            <a:endParaRPr b="1" i="0" sz="2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0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3" name="Google Shape;383;p30"/>
          <p:cNvSpPr txBox="1"/>
          <p:nvPr/>
        </p:nvSpPr>
        <p:spPr>
          <a:xfrm>
            <a:off x="1453325" y="1214422"/>
            <a:ext cx="10144196" cy="5072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03238" lvl="0" marL="7175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3238" lvl="1" marL="717550" marR="0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Noto Sans Symbols"/>
              <a:buChar char="➢"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crea un nuevo nodo.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3238" lvl="1" marL="717550" marR="0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Noto Sans Symbols"/>
              <a:buChar char="➢"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primera mitad de las claves se mantiene en el nodo con overflow.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3238" lvl="1" marL="717550" marR="0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Noto Sans Symbols"/>
              <a:buChar char="➢"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segunda mitad de las claves se traslada al nuevo nodo.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3238" lvl="1" marL="717550" marR="0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Noto Sans Symbols"/>
              <a:buChar char="➢"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menor de las claves de la segunda mitad se promociona al nodo padre.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"/>
          <p:cNvSpPr txBox="1"/>
          <p:nvPr/>
        </p:nvSpPr>
        <p:spPr>
          <a:xfrm>
            <a:off x="10668826" y="2376485"/>
            <a:ext cx="1071570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+67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1"/>
          <p:cNvSpPr txBox="1"/>
          <p:nvPr/>
        </p:nvSpPr>
        <p:spPr>
          <a:xfrm>
            <a:off x="2810646" y="6383358"/>
            <a:ext cx="7643866" cy="53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¡Notar la numeración de los nodos!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1"/>
          <p:cNvSpPr txBox="1"/>
          <p:nvPr/>
        </p:nvSpPr>
        <p:spPr>
          <a:xfrm>
            <a:off x="453193" y="3679840"/>
            <a:ext cx="2071702" cy="677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Archivo: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5" name="Google Shape;395;p31"/>
          <p:cNvGrpSpPr/>
          <p:nvPr/>
        </p:nvGrpSpPr>
        <p:grpSpPr>
          <a:xfrm>
            <a:off x="453192" y="4250550"/>
            <a:ext cx="11644394" cy="2143140"/>
            <a:chOff x="453192" y="4143380"/>
            <a:chExt cx="11644394" cy="2143140"/>
          </a:xfrm>
        </p:grpSpPr>
        <p:sp>
          <p:nvSpPr>
            <p:cNvPr id="396" name="Google Shape;396;p31"/>
            <p:cNvSpPr txBox="1"/>
            <p:nvPr/>
          </p:nvSpPr>
          <p:spPr>
            <a:xfrm>
              <a:off x="4239406" y="4286256"/>
              <a:ext cx="928694" cy="428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cc: 2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1"/>
            <p:cNvSpPr txBox="1"/>
            <p:nvPr/>
          </p:nvSpPr>
          <p:spPr>
            <a:xfrm>
              <a:off x="453192" y="4286256"/>
              <a:ext cx="1285884" cy="428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claves: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1"/>
            <p:cNvSpPr txBox="1"/>
            <p:nvPr/>
          </p:nvSpPr>
          <p:spPr>
            <a:xfrm>
              <a:off x="810382" y="5072074"/>
              <a:ext cx="1143008" cy="428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hijos: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9" name="Google Shape;399;p31"/>
            <p:cNvGrpSpPr/>
            <p:nvPr/>
          </p:nvGrpSpPr>
          <p:grpSpPr>
            <a:xfrm>
              <a:off x="1737390" y="4143380"/>
              <a:ext cx="10296000" cy="2143140"/>
              <a:chOff x="4166282" y="4071942"/>
              <a:chExt cx="10296000" cy="2143140"/>
            </a:xfrm>
          </p:grpSpPr>
          <p:sp>
            <p:nvSpPr>
              <p:cNvPr id="400" name="Google Shape;400;p31"/>
              <p:cNvSpPr txBox="1"/>
              <p:nvPr/>
            </p:nvSpPr>
            <p:spPr>
              <a:xfrm>
                <a:off x="5248008" y="5805509"/>
                <a:ext cx="1357322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Times New Roman"/>
                  <a:buNone/>
                </a:pPr>
                <a:r>
                  <a:rPr b="0" i="0" lang="es-AR" sz="28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NRR 0</a:t>
                </a:r>
                <a:endParaRPr b="0" i="0" sz="40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401" name="Google Shape;401;p31"/>
              <p:cNvCxnSpPr/>
              <p:nvPr/>
            </p:nvCxnSpPr>
            <p:spPr>
              <a:xfrm rot="5400000">
                <a:off x="3420438" y="4959016"/>
                <a:ext cx="1512000" cy="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02" name="Google Shape;402;p31"/>
              <p:cNvGrpSpPr/>
              <p:nvPr/>
            </p:nvGrpSpPr>
            <p:grpSpPr>
              <a:xfrm>
                <a:off x="4166282" y="4221173"/>
                <a:ext cx="10296000" cy="1493843"/>
                <a:chOff x="5394007" y="4857760"/>
                <a:chExt cx="11092709" cy="1512000"/>
              </a:xfrm>
            </p:grpSpPr>
            <p:cxnSp>
              <p:nvCxnSpPr>
                <p:cNvPr id="403" name="Google Shape;403;p31"/>
                <p:cNvCxnSpPr/>
                <p:nvPr/>
              </p:nvCxnSpPr>
              <p:spPr>
                <a:xfrm rot="5400000">
                  <a:off x="8343322" y="5613760"/>
                  <a:ext cx="1512000" cy="0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4" name="Google Shape;404;p31"/>
                <p:cNvCxnSpPr/>
                <p:nvPr/>
              </p:nvCxnSpPr>
              <p:spPr>
                <a:xfrm rot="10800000">
                  <a:off x="5394007" y="6369759"/>
                  <a:ext cx="11092709" cy="0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05" name="Google Shape;405;p31"/>
              <p:cNvGrpSpPr/>
              <p:nvPr/>
            </p:nvGrpSpPr>
            <p:grpSpPr>
              <a:xfrm>
                <a:off x="4319314" y="5000636"/>
                <a:ext cx="3214710" cy="785818"/>
                <a:chOff x="6525422" y="4000504"/>
                <a:chExt cx="3214710" cy="785818"/>
              </a:xfrm>
            </p:grpSpPr>
            <p:grpSp>
              <p:nvGrpSpPr>
                <p:cNvPr id="406" name="Google Shape;406;p31"/>
                <p:cNvGrpSpPr/>
                <p:nvPr/>
              </p:nvGrpSpPr>
              <p:grpSpPr>
                <a:xfrm>
                  <a:off x="6525422" y="4000504"/>
                  <a:ext cx="3143272" cy="354310"/>
                  <a:chOff x="6525422" y="3944646"/>
                  <a:chExt cx="3143272" cy="354310"/>
                </a:xfrm>
              </p:grpSpPr>
              <p:grpSp>
                <p:nvGrpSpPr>
                  <p:cNvPr id="407" name="Google Shape;407;p31"/>
                  <p:cNvGrpSpPr/>
                  <p:nvPr/>
                </p:nvGrpSpPr>
                <p:grpSpPr>
                  <a:xfrm>
                    <a:off x="6525422" y="3944646"/>
                    <a:ext cx="3143272" cy="341610"/>
                    <a:chOff x="6591014" y="3962256"/>
                    <a:chExt cx="3143272" cy="341610"/>
                  </a:xfrm>
                </p:grpSpPr>
                <p:cxnSp>
                  <p:nvCxnSpPr>
                    <p:cNvPr id="408" name="Google Shape;408;p31"/>
                    <p:cNvCxnSpPr/>
                    <p:nvPr/>
                  </p:nvCxnSpPr>
                  <p:spPr>
                    <a:xfrm rot="10800000">
                      <a:off x="6591014" y="4303866"/>
                      <a:ext cx="3143272" cy="0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409" name="Google Shape;409;p31"/>
                    <p:cNvCxnSpPr/>
                    <p:nvPr/>
                  </p:nvCxnSpPr>
                  <p:spPr>
                    <a:xfrm rot="5400000">
                      <a:off x="6442004" y="4128372"/>
                      <a:ext cx="32400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410" name="Google Shape;410;p31"/>
                    <p:cNvCxnSpPr/>
                    <p:nvPr/>
                  </p:nvCxnSpPr>
                  <p:spPr>
                    <a:xfrm rot="5400000">
                      <a:off x="7210358" y="4123462"/>
                      <a:ext cx="32400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411" name="Google Shape;411;p31"/>
                    <p:cNvCxnSpPr/>
                    <p:nvPr/>
                  </p:nvCxnSpPr>
                  <p:spPr>
                    <a:xfrm rot="5400000">
                      <a:off x="8019990" y="4133282"/>
                      <a:ext cx="32400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412" name="Google Shape;412;p31"/>
                    <p:cNvCxnSpPr/>
                    <p:nvPr/>
                  </p:nvCxnSpPr>
                  <p:spPr>
                    <a:xfrm rot="5400000">
                      <a:off x="8788344" y="4128372"/>
                      <a:ext cx="32400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cxnSp>
                <p:nvCxnSpPr>
                  <p:cNvPr id="413" name="Google Shape;413;p31"/>
                  <p:cNvCxnSpPr/>
                  <p:nvPr/>
                </p:nvCxnSpPr>
                <p:spPr>
                  <a:xfrm rot="5400000">
                    <a:off x="9493200" y="4136162"/>
                    <a:ext cx="32400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414" name="Google Shape;414;p31"/>
                <p:cNvSpPr txBox="1"/>
                <p:nvPr/>
              </p:nvSpPr>
              <p:spPr>
                <a:xfrm>
                  <a:off x="6739736" y="4357694"/>
                  <a:ext cx="3000396" cy="4286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imes New Roman"/>
                    <a:buNone/>
                  </a:pPr>
                  <a:r>
                    <a:rPr b="0" i="0" lang="es-AR" sz="18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 1           2           3          4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15" name="Google Shape;415;p31"/>
              <p:cNvGrpSpPr/>
              <p:nvPr/>
            </p:nvGrpSpPr>
            <p:grpSpPr>
              <a:xfrm>
                <a:off x="4319314" y="4278318"/>
                <a:ext cx="2376000" cy="773118"/>
                <a:chOff x="6811174" y="5441964"/>
                <a:chExt cx="2376000" cy="773118"/>
              </a:xfrm>
            </p:grpSpPr>
            <p:grpSp>
              <p:nvGrpSpPr>
                <p:cNvPr id="416" name="Google Shape;416;p31"/>
                <p:cNvGrpSpPr/>
                <p:nvPr/>
              </p:nvGrpSpPr>
              <p:grpSpPr>
                <a:xfrm>
                  <a:off x="6811174" y="5441964"/>
                  <a:ext cx="2376000" cy="331790"/>
                  <a:chOff x="6591014" y="3959376"/>
                  <a:chExt cx="2376000" cy="331790"/>
                </a:xfrm>
              </p:grpSpPr>
              <p:cxnSp>
                <p:nvCxnSpPr>
                  <p:cNvPr id="417" name="Google Shape;417;p31"/>
                  <p:cNvCxnSpPr/>
                  <p:nvPr/>
                </p:nvCxnSpPr>
                <p:spPr>
                  <a:xfrm rot="10800000">
                    <a:off x="6591014" y="4286256"/>
                    <a:ext cx="237600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18" name="Google Shape;418;p31"/>
                  <p:cNvCxnSpPr/>
                  <p:nvPr/>
                </p:nvCxnSpPr>
                <p:spPr>
                  <a:xfrm rot="5400000">
                    <a:off x="6442004" y="4128372"/>
                    <a:ext cx="32400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19" name="Google Shape;419;p31"/>
                  <p:cNvCxnSpPr/>
                  <p:nvPr/>
                </p:nvCxnSpPr>
                <p:spPr>
                  <a:xfrm rot="5400000">
                    <a:off x="7210358" y="4123462"/>
                    <a:ext cx="32400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20" name="Google Shape;420;p31"/>
                  <p:cNvCxnSpPr/>
                  <p:nvPr/>
                </p:nvCxnSpPr>
                <p:spPr>
                  <a:xfrm rot="5400000">
                    <a:off x="8019990" y="4120582"/>
                    <a:ext cx="32400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21" name="Google Shape;421;p31"/>
                  <p:cNvCxnSpPr/>
                  <p:nvPr/>
                </p:nvCxnSpPr>
                <p:spPr>
                  <a:xfrm rot="5400000">
                    <a:off x="8801044" y="4128372"/>
                    <a:ext cx="32400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422" name="Google Shape;422;p31"/>
                <p:cNvSpPr txBox="1"/>
                <p:nvPr/>
              </p:nvSpPr>
              <p:spPr>
                <a:xfrm>
                  <a:off x="6892136" y="5786454"/>
                  <a:ext cx="2276492" cy="4286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imes New Roman"/>
                    <a:buNone/>
                  </a:pPr>
                  <a:r>
                    <a:rPr b="0" i="0" lang="es-AR" sz="18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  1          2           3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23" name="Google Shape;423;p31"/>
              <p:cNvSpPr txBox="1"/>
              <p:nvPr/>
            </p:nvSpPr>
            <p:spPr>
              <a:xfrm>
                <a:off x="4390752" y="4071942"/>
                <a:ext cx="1428760" cy="5000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Times New Roman"/>
                  <a:buNone/>
                </a:pPr>
                <a:r>
                  <a:rPr b="0" i="0" lang="es-AR" sz="32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25   40   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424" name="Google Shape;424;p31"/>
            <p:cNvGrpSpPr/>
            <p:nvPr/>
          </p:nvGrpSpPr>
          <p:grpSpPr>
            <a:xfrm>
              <a:off x="5176570" y="4143380"/>
              <a:ext cx="3422175" cy="2143140"/>
              <a:chOff x="4176438" y="4071942"/>
              <a:chExt cx="3422175" cy="2143140"/>
            </a:xfrm>
          </p:grpSpPr>
          <p:sp>
            <p:nvSpPr>
              <p:cNvPr id="425" name="Google Shape;425;p31"/>
              <p:cNvSpPr txBox="1"/>
              <p:nvPr/>
            </p:nvSpPr>
            <p:spPr>
              <a:xfrm>
                <a:off x="5248008" y="5805509"/>
                <a:ext cx="1357322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Times New Roman"/>
                  <a:buNone/>
                </a:pPr>
                <a:r>
                  <a:rPr b="0" i="0" lang="es-AR" sz="28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NRR 1</a:t>
                </a:r>
                <a:endParaRPr b="0" i="0" sz="40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426" name="Google Shape;426;p31"/>
              <p:cNvCxnSpPr/>
              <p:nvPr/>
            </p:nvCxnSpPr>
            <p:spPr>
              <a:xfrm rot="5400000">
                <a:off x="3420438" y="4959016"/>
                <a:ext cx="1512000" cy="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7" name="Google Shape;427;p31"/>
              <p:cNvCxnSpPr/>
              <p:nvPr/>
            </p:nvCxnSpPr>
            <p:spPr>
              <a:xfrm rot="5400000">
                <a:off x="6851692" y="4968095"/>
                <a:ext cx="1493843" cy="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28" name="Google Shape;428;p31"/>
              <p:cNvGrpSpPr/>
              <p:nvPr/>
            </p:nvGrpSpPr>
            <p:grpSpPr>
              <a:xfrm>
                <a:off x="4319314" y="5000636"/>
                <a:ext cx="3214710" cy="785818"/>
                <a:chOff x="6525422" y="4000504"/>
                <a:chExt cx="3214710" cy="785818"/>
              </a:xfrm>
            </p:grpSpPr>
            <p:grpSp>
              <p:nvGrpSpPr>
                <p:cNvPr id="429" name="Google Shape;429;p31"/>
                <p:cNvGrpSpPr/>
                <p:nvPr/>
              </p:nvGrpSpPr>
              <p:grpSpPr>
                <a:xfrm>
                  <a:off x="6525422" y="4000504"/>
                  <a:ext cx="3143272" cy="354310"/>
                  <a:chOff x="6525422" y="3944646"/>
                  <a:chExt cx="3143272" cy="354310"/>
                </a:xfrm>
              </p:grpSpPr>
              <p:grpSp>
                <p:nvGrpSpPr>
                  <p:cNvPr id="430" name="Google Shape;430;p31"/>
                  <p:cNvGrpSpPr/>
                  <p:nvPr/>
                </p:nvGrpSpPr>
                <p:grpSpPr>
                  <a:xfrm>
                    <a:off x="6525422" y="3944646"/>
                    <a:ext cx="3143272" cy="341610"/>
                    <a:chOff x="6591014" y="3962256"/>
                    <a:chExt cx="3143272" cy="341610"/>
                  </a:xfrm>
                </p:grpSpPr>
                <p:cxnSp>
                  <p:nvCxnSpPr>
                    <p:cNvPr id="431" name="Google Shape;431;p31"/>
                    <p:cNvCxnSpPr/>
                    <p:nvPr/>
                  </p:nvCxnSpPr>
                  <p:spPr>
                    <a:xfrm rot="10800000">
                      <a:off x="6591014" y="4303866"/>
                      <a:ext cx="3143272" cy="0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432" name="Google Shape;432;p31"/>
                    <p:cNvCxnSpPr/>
                    <p:nvPr/>
                  </p:nvCxnSpPr>
                  <p:spPr>
                    <a:xfrm rot="5400000">
                      <a:off x="6442004" y="4128372"/>
                      <a:ext cx="32400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433" name="Google Shape;433;p31"/>
                    <p:cNvCxnSpPr/>
                    <p:nvPr/>
                  </p:nvCxnSpPr>
                  <p:spPr>
                    <a:xfrm rot="5400000">
                      <a:off x="7210358" y="4123462"/>
                      <a:ext cx="32400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434" name="Google Shape;434;p31"/>
                    <p:cNvCxnSpPr/>
                    <p:nvPr/>
                  </p:nvCxnSpPr>
                  <p:spPr>
                    <a:xfrm rot="5400000">
                      <a:off x="8019990" y="4133282"/>
                      <a:ext cx="32400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435" name="Google Shape;435;p31"/>
                    <p:cNvCxnSpPr/>
                    <p:nvPr/>
                  </p:nvCxnSpPr>
                  <p:spPr>
                    <a:xfrm rot="5400000">
                      <a:off x="8788344" y="4128372"/>
                      <a:ext cx="32400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cxnSp>
                <p:nvCxnSpPr>
                  <p:cNvPr id="436" name="Google Shape;436;p31"/>
                  <p:cNvCxnSpPr/>
                  <p:nvPr/>
                </p:nvCxnSpPr>
                <p:spPr>
                  <a:xfrm rot="5400000">
                    <a:off x="9493200" y="4136162"/>
                    <a:ext cx="32400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437" name="Google Shape;437;p31"/>
                <p:cNvSpPr txBox="1"/>
                <p:nvPr/>
              </p:nvSpPr>
              <p:spPr>
                <a:xfrm>
                  <a:off x="6739736" y="4357694"/>
                  <a:ext cx="3000396" cy="4286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imes New Roman"/>
                    <a:buNone/>
                  </a:pPr>
                  <a:r>
                    <a:rPr b="0" i="0" lang="es-AR" sz="18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 1           2           3          4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8" name="Google Shape;438;p31"/>
              <p:cNvGrpSpPr/>
              <p:nvPr/>
            </p:nvGrpSpPr>
            <p:grpSpPr>
              <a:xfrm>
                <a:off x="4319314" y="4278318"/>
                <a:ext cx="2376000" cy="773118"/>
                <a:chOff x="6811174" y="5441964"/>
                <a:chExt cx="2376000" cy="773118"/>
              </a:xfrm>
            </p:grpSpPr>
            <p:grpSp>
              <p:nvGrpSpPr>
                <p:cNvPr id="439" name="Google Shape;439;p31"/>
                <p:cNvGrpSpPr/>
                <p:nvPr/>
              </p:nvGrpSpPr>
              <p:grpSpPr>
                <a:xfrm>
                  <a:off x="6811174" y="5441964"/>
                  <a:ext cx="2376000" cy="331790"/>
                  <a:chOff x="6591014" y="3959376"/>
                  <a:chExt cx="2376000" cy="331790"/>
                </a:xfrm>
              </p:grpSpPr>
              <p:cxnSp>
                <p:nvCxnSpPr>
                  <p:cNvPr id="440" name="Google Shape;440;p31"/>
                  <p:cNvCxnSpPr/>
                  <p:nvPr/>
                </p:nvCxnSpPr>
                <p:spPr>
                  <a:xfrm rot="10800000">
                    <a:off x="6591014" y="4286256"/>
                    <a:ext cx="237600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41" name="Google Shape;441;p31"/>
                  <p:cNvCxnSpPr/>
                  <p:nvPr/>
                </p:nvCxnSpPr>
                <p:spPr>
                  <a:xfrm rot="5400000">
                    <a:off x="6442004" y="4128372"/>
                    <a:ext cx="32400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42" name="Google Shape;442;p31"/>
                  <p:cNvCxnSpPr/>
                  <p:nvPr/>
                </p:nvCxnSpPr>
                <p:spPr>
                  <a:xfrm rot="5400000">
                    <a:off x="7210358" y="4123462"/>
                    <a:ext cx="32400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43" name="Google Shape;443;p31"/>
                  <p:cNvCxnSpPr/>
                  <p:nvPr/>
                </p:nvCxnSpPr>
                <p:spPr>
                  <a:xfrm rot="5400000">
                    <a:off x="8019990" y="4120582"/>
                    <a:ext cx="32400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44" name="Google Shape;444;p31"/>
                  <p:cNvCxnSpPr/>
                  <p:nvPr/>
                </p:nvCxnSpPr>
                <p:spPr>
                  <a:xfrm rot="5400000">
                    <a:off x="8801044" y="4128372"/>
                    <a:ext cx="32400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445" name="Google Shape;445;p31"/>
                <p:cNvSpPr txBox="1"/>
                <p:nvPr/>
              </p:nvSpPr>
              <p:spPr>
                <a:xfrm>
                  <a:off x="6892136" y="5786454"/>
                  <a:ext cx="2276492" cy="4286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imes New Roman"/>
                    <a:buNone/>
                  </a:pPr>
                  <a:r>
                    <a:rPr b="0" i="0" lang="es-AR" sz="18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  1          2           3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46" name="Google Shape;446;p31"/>
              <p:cNvSpPr txBox="1"/>
              <p:nvPr/>
            </p:nvSpPr>
            <p:spPr>
              <a:xfrm>
                <a:off x="4390752" y="4071942"/>
                <a:ext cx="634472" cy="5000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Times New Roman"/>
                  <a:buNone/>
                </a:pPr>
                <a:r>
                  <a:rPr b="0" i="0" lang="es-AR" sz="32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96  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447" name="Google Shape;447;p31"/>
            <p:cNvGrpSpPr/>
            <p:nvPr/>
          </p:nvGrpSpPr>
          <p:grpSpPr>
            <a:xfrm>
              <a:off x="8746848" y="4143380"/>
              <a:ext cx="3279300" cy="2143140"/>
              <a:chOff x="4319314" y="4071942"/>
              <a:chExt cx="3279300" cy="2143140"/>
            </a:xfrm>
          </p:grpSpPr>
          <p:sp>
            <p:nvSpPr>
              <p:cNvPr id="448" name="Google Shape;448;p31"/>
              <p:cNvSpPr txBox="1"/>
              <p:nvPr/>
            </p:nvSpPr>
            <p:spPr>
              <a:xfrm>
                <a:off x="5248008" y="5805509"/>
                <a:ext cx="1357322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Times New Roman"/>
                  <a:buNone/>
                </a:pPr>
                <a:r>
                  <a:rPr b="0" i="0" lang="es-AR" sz="28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NRR 2</a:t>
                </a:r>
                <a:endParaRPr b="0" i="0" sz="40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449" name="Google Shape;449;p31"/>
              <p:cNvCxnSpPr/>
              <p:nvPr/>
            </p:nvCxnSpPr>
            <p:spPr>
              <a:xfrm rot="5400000">
                <a:off x="6851692" y="4968095"/>
                <a:ext cx="1493843" cy="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50" name="Google Shape;450;p31"/>
              <p:cNvGrpSpPr/>
              <p:nvPr/>
            </p:nvGrpSpPr>
            <p:grpSpPr>
              <a:xfrm>
                <a:off x="4319314" y="5000636"/>
                <a:ext cx="3214710" cy="785818"/>
                <a:chOff x="6525422" y="4000504"/>
                <a:chExt cx="3214710" cy="785818"/>
              </a:xfrm>
            </p:grpSpPr>
            <p:grpSp>
              <p:nvGrpSpPr>
                <p:cNvPr id="451" name="Google Shape;451;p31"/>
                <p:cNvGrpSpPr/>
                <p:nvPr/>
              </p:nvGrpSpPr>
              <p:grpSpPr>
                <a:xfrm>
                  <a:off x="6525422" y="4000504"/>
                  <a:ext cx="3143272" cy="354310"/>
                  <a:chOff x="6525422" y="3944646"/>
                  <a:chExt cx="3143272" cy="354310"/>
                </a:xfrm>
              </p:grpSpPr>
              <p:grpSp>
                <p:nvGrpSpPr>
                  <p:cNvPr id="452" name="Google Shape;452;p31"/>
                  <p:cNvGrpSpPr/>
                  <p:nvPr/>
                </p:nvGrpSpPr>
                <p:grpSpPr>
                  <a:xfrm>
                    <a:off x="6525422" y="3944646"/>
                    <a:ext cx="3143272" cy="341610"/>
                    <a:chOff x="6591014" y="3962256"/>
                    <a:chExt cx="3143272" cy="341610"/>
                  </a:xfrm>
                </p:grpSpPr>
                <p:cxnSp>
                  <p:nvCxnSpPr>
                    <p:cNvPr id="453" name="Google Shape;453;p31"/>
                    <p:cNvCxnSpPr/>
                    <p:nvPr/>
                  </p:nvCxnSpPr>
                  <p:spPr>
                    <a:xfrm rot="10800000">
                      <a:off x="6591014" y="4303866"/>
                      <a:ext cx="3143272" cy="0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454" name="Google Shape;454;p31"/>
                    <p:cNvCxnSpPr/>
                    <p:nvPr/>
                  </p:nvCxnSpPr>
                  <p:spPr>
                    <a:xfrm rot="5400000">
                      <a:off x="6442004" y="4128372"/>
                      <a:ext cx="32400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455" name="Google Shape;455;p31"/>
                    <p:cNvCxnSpPr/>
                    <p:nvPr/>
                  </p:nvCxnSpPr>
                  <p:spPr>
                    <a:xfrm rot="5400000">
                      <a:off x="7210358" y="4123462"/>
                      <a:ext cx="32400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456" name="Google Shape;456;p31"/>
                    <p:cNvCxnSpPr/>
                    <p:nvPr/>
                  </p:nvCxnSpPr>
                  <p:spPr>
                    <a:xfrm rot="5400000">
                      <a:off x="8019990" y="4133282"/>
                      <a:ext cx="32400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457" name="Google Shape;457;p31"/>
                    <p:cNvCxnSpPr/>
                    <p:nvPr/>
                  </p:nvCxnSpPr>
                  <p:spPr>
                    <a:xfrm rot="5400000">
                      <a:off x="8788344" y="4128372"/>
                      <a:ext cx="324000" cy="1588"/>
                    </a:xfrm>
                    <a:prstGeom prst="straightConnector1">
                      <a:avLst/>
                    </a:prstGeom>
                    <a:solidFill>
                      <a:srgbClr val="00B8FF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cxnSp>
                <p:nvCxnSpPr>
                  <p:cNvPr id="458" name="Google Shape;458;p31"/>
                  <p:cNvCxnSpPr/>
                  <p:nvPr/>
                </p:nvCxnSpPr>
                <p:spPr>
                  <a:xfrm rot="5400000">
                    <a:off x="9493200" y="4136162"/>
                    <a:ext cx="32400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459" name="Google Shape;459;p31"/>
                <p:cNvSpPr txBox="1"/>
                <p:nvPr/>
              </p:nvSpPr>
              <p:spPr>
                <a:xfrm>
                  <a:off x="6739736" y="4357694"/>
                  <a:ext cx="3000396" cy="4286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imes New Roman"/>
                    <a:buNone/>
                  </a:pPr>
                  <a:r>
                    <a:rPr b="0" i="0" lang="es-AR" sz="18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 1           2           3          4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60" name="Google Shape;460;p31"/>
              <p:cNvGrpSpPr/>
              <p:nvPr/>
            </p:nvGrpSpPr>
            <p:grpSpPr>
              <a:xfrm>
                <a:off x="4319314" y="4278318"/>
                <a:ext cx="2376000" cy="773118"/>
                <a:chOff x="6811174" y="5441964"/>
                <a:chExt cx="2376000" cy="773118"/>
              </a:xfrm>
            </p:grpSpPr>
            <p:grpSp>
              <p:nvGrpSpPr>
                <p:cNvPr id="461" name="Google Shape;461;p31"/>
                <p:cNvGrpSpPr/>
                <p:nvPr/>
              </p:nvGrpSpPr>
              <p:grpSpPr>
                <a:xfrm>
                  <a:off x="6811174" y="5441964"/>
                  <a:ext cx="2376000" cy="331790"/>
                  <a:chOff x="6591014" y="3959376"/>
                  <a:chExt cx="2376000" cy="331790"/>
                </a:xfrm>
              </p:grpSpPr>
              <p:cxnSp>
                <p:nvCxnSpPr>
                  <p:cNvPr id="462" name="Google Shape;462;p31"/>
                  <p:cNvCxnSpPr/>
                  <p:nvPr/>
                </p:nvCxnSpPr>
                <p:spPr>
                  <a:xfrm rot="10800000">
                    <a:off x="6591014" y="4286256"/>
                    <a:ext cx="237600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63" name="Google Shape;463;p31"/>
                  <p:cNvCxnSpPr/>
                  <p:nvPr/>
                </p:nvCxnSpPr>
                <p:spPr>
                  <a:xfrm rot="5400000">
                    <a:off x="6442004" y="4128372"/>
                    <a:ext cx="32400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64" name="Google Shape;464;p31"/>
                  <p:cNvCxnSpPr/>
                  <p:nvPr/>
                </p:nvCxnSpPr>
                <p:spPr>
                  <a:xfrm rot="5400000">
                    <a:off x="7210358" y="4123462"/>
                    <a:ext cx="32400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65" name="Google Shape;465;p31"/>
                  <p:cNvCxnSpPr/>
                  <p:nvPr/>
                </p:nvCxnSpPr>
                <p:spPr>
                  <a:xfrm rot="5400000">
                    <a:off x="8019990" y="4120582"/>
                    <a:ext cx="32400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66" name="Google Shape;466;p31"/>
                  <p:cNvCxnSpPr/>
                  <p:nvPr/>
                </p:nvCxnSpPr>
                <p:spPr>
                  <a:xfrm rot="5400000">
                    <a:off x="8801044" y="4128372"/>
                    <a:ext cx="324000" cy="1588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467" name="Google Shape;467;p31"/>
                <p:cNvSpPr txBox="1"/>
                <p:nvPr/>
              </p:nvSpPr>
              <p:spPr>
                <a:xfrm>
                  <a:off x="6892136" y="5786454"/>
                  <a:ext cx="2276492" cy="4286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imes New Roman"/>
                    <a:buNone/>
                  </a:pPr>
                  <a:r>
                    <a:rPr b="0" i="0" lang="es-AR" sz="18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  1          2           3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68" name="Google Shape;468;p31"/>
              <p:cNvSpPr txBox="1"/>
              <p:nvPr/>
            </p:nvSpPr>
            <p:spPr>
              <a:xfrm>
                <a:off x="4390752" y="4071942"/>
                <a:ext cx="707532" cy="5000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Times New Roman"/>
                  <a:buNone/>
                </a:pPr>
                <a:r>
                  <a:rPr b="0" i="0" lang="es-AR" sz="32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67   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469" name="Google Shape;469;p31"/>
            <p:cNvSpPr txBox="1"/>
            <p:nvPr/>
          </p:nvSpPr>
          <p:spPr>
            <a:xfrm>
              <a:off x="8811438" y="4929198"/>
              <a:ext cx="1571636" cy="500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b="0" i="0" lang="es-AR" sz="3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0     1   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0" name="Google Shape;470;p31"/>
            <p:cNvSpPr txBox="1"/>
            <p:nvPr/>
          </p:nvSpPr>
          <p:spPr>
            <a:xfrm>
              <a:off x="7739868" y="4286256"/>
              <a:ext cx="928694" cy="428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cc: 1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1"/>
            <p:cNvSpPr txBox="1"/>
            <p:nvPr/>
          </p:nvSpPr>
          <p:spPr>
            <a:xfrm>
              <a:off x="11168892" y="4332294"/>
              <a:ext cx="928694" cy="428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cc: 1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2" name="Google Shape;472;p31"/>
          <p:cNvSpPr txBox="1"/>
          <p:nvPr/>
        </p:nvSpPr>
        <p:spPr>
          <a:xfrm>
            <a:off x="531813" y="-1071594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473" name="Google Shape;473;p31"/>
          <p:cNvGrpSpPr/>
          <p:nvPr/>
        </p:nvGrpSpPr>
        <p:grpSpPr>
          <a:xfrm>
            <a:off x="4382282" y="500042"/>
            <a:ext cx="3240000" cy="720000"/>
            <a:chOff x="7954182" y="3571876"/>
            <a:chExt cx="3240000" cy="720000"/>
          </a:xfrm>
        </p:grpSpPr>
        <p:sp>
          <p:nvSpPr>
            <p:cNvPr id="474" name="Google Shape;474;p31"/>
            <p:cNvSpPr txBox="1"/>
            <p:nvPr/>
          </p:nvSpPr>
          <p:spPr>
            <a:xfrm>
              <a:off x="8168496" y="3662369"/>
              <a:ext cx="3000396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25    40     96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5" name="Google Shape;475;p31"/>
            <p:cNvGrpSpPr/>
            <p:nvPr/>
          </p:nvGrpSpPr>
          <p:grpSpPr>
            <a:xfrm>
              <a:off x="7954182" y="3571876"/>
              <a:ext cx="3240000" cy="720000"/>
              <a:chOff x="4025092" y="2786058"/>
              <a:chExt cx="3240000" cy="720000"/>
            </a:xfrm>
          </p:grpSpPr>
          <p:sp>
            <p:nvSpPr>
              <p:cNvPr id="476" name="Google Shape;476;p31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77" name="Google Shape;477;p31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8" name="Google Shape;478;p31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479" name="Google Shape;479;p31"/>
          <p:cNvSpPr txBox="1"/>
          <p:nvPr/>
        </p:nvSpPr>
        <p:spPr>
          <a:xfrm>
            <a:off x="4382282" y="71414"/>
            <a:ext cx="357190" cy="409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0" i="0" sz="3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480" name="Google Shape;480;p31"/>
          <p:cNvGrpSpPr/>
          <p:nvPr/>
        </p:nvGrpSpPr>
        <p:grpSpPr>
          <a:xfrm>
            <a:off x="4382282" y="500042"/>
            <a:ext cx="3240000" cy="720000"/>
            <a:chOff x="4668034" y="5500702"/>
            <a:chExt cx="3240000" cy="720000"/>
          </a:xfrm>
        </p:grpSpPr>
        <p:grpSp>
          <p:nvGrpSpPr>
            <p:cNvPr id="481" name="Google Shape;481;p31"/>
            <p:cNvGrpSpPr/>
            <p:nvPr/>
          </p:nvGrpSpPr>
          <p:grpSpPr>
            <a:xfrm>
              <a:off x="4668034" y="5500702"/>
              <a:ext cx="3240000" cy="720000"/>
              <a:chOff x="4025092" y="2786058"/>
              <a:chExt cx="3240000" cy="720000"/>
            </a:xfrm>
          </p:grpSpPr>
          <p:sp>
            <p:nvSpPr>
              <p:cNvPr id="482" name="Google Shape;482;p31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31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4" name="Google Shape;484;p31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485" name="Google Shape;485;p31"/>
            <p:cNvSpPr txBox="1"/>
            <p:nvPr/>
          </p:nvSpPr>
          <p:spPr>
            <a:xfrm>
              <a:off x="4810910" y="5591195"/>
              <a:ext cx="3000396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67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6" name="Google Shape;486;p31"/>
          <p:cNvGrpSpPr/>
          <p:nvPr/>
        </p:nvGrpSpPr>
        <p:grpSpPr>
          <a:xfrm>
            <a:off x="1713786" y="1857364"/>
            <a:ext cx="3240000" cy="1148628"/>
            <a:chOff x="1739076" y="3643314"/>
            <a:chExt cx="3240000" cy="1148628"/>
          </a:xfrm>
        </p:grpSpPr>
        <p:grpSp>
          <p:nvGrpSpPr>
            <p:cNvPr id="487" name="Google Shape;487;p31"/>
            <p:cNvGrpSpPr/>
            <p:nvPr/>
          </p:nvGrpSpPr>
          <p:grpSpPr>
            <a:xfrm>
              <a:off x="1739076" y="4071942"/>
              <a:ext cx="3240000" cy="720000"/>
              <a:chOff x="4025092" y="2786058"/>
              <a:chExt cx="3240000" cy="720000"/>
            </a:xfrm>
          </p:grpSpPr>
          <p:sp>
            <p:nvSpPr>
              <p:cNvPr id="488" name="Google Shape;488;p31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9" name="Google Shape;489;p31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0" name="Google Shape;490;p31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491" name="Google Shape;491;p31"/>
            <p:cNvSpPr txBox="1"/>
            <p:nvPr/>
          </p:nvSpPr>
          <p:spPr>
            <a:xfrm>
              <a:off x="1739076" y="3643314"/>
              <a:ext cx="357190" cy="409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2" name="Google Shape;492;p31"/>
            <p:cNvSpPr txBox="1"/>
            <p:nvPr/>
          </p:nvSpPr>
          <p:spPr>
            <a:xfrm>
              <a:off x="1881952" y="4143380"/>
              <a:ext cx="3000396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25     40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3" name="Google Shape;493;p31"/>
          <p:cNvGrpSpPr/>
          <p:nvPr/>
        </p:nvGrpSpPr>
        <p:grpSpPr>
          <a:xfrm>
            <a:off x="6857322" y="1857364"/>
            <a:ext cx="3240001" cy="1148628"/>
            <a:chOff x="6882612" y="3643314"/>
            <a:chExt cx="3240001" cy="1148628"/>
          </a:xfrm>
        </p:grpSpPr>
        <p:grpSp>
          <p:nvGrpSpPr>
            <p:cNvPr id="494" name="Google Shape;494;p31"/>
            <p:cNvGrpSpPr/>
            <p:nvPr/>
          </p:nvGrpSpPr>
          <p:grpSpPr>
            <a:xfrm>
              <a:off x="6882612" y="4071942"/>
              <a:ext cx="3240000" cy="720000"/>
              <a:chOff x="4025092" y="2786058"/>
              <a:chExt cx="3240000" cy="720000"/>
            </a:xfrm>
          </p:grpSpPr>
          <p:sp>
            <p:nvSpPr>
              <p:cNvPr id="495" name="Google Shape;495;p31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31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7" name="Google Shape;497;p31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498" name="Google Shape;498;p31"/>
            <p:cNvSpPr txBox="1"/>
            <p:nvPr/>
          </p:nvSpPr>
          <p:spPr>
            <a:xfrm>
              <a:off x="6882612" y="3643314"/>
              <a:ext cx="357190" cy="409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9" name="Google Shape;499;p31"/>
            <p:cNvSpPr txBox="1"/>
            <p:nvPr/>
          </p:nvSpPr>
          <p:spPr>
            <a:xfrm>
              <a:off x="7096926" y="4143380"/>
              <a:ext cx="3000396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96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0" name="Google Shape;500;p31"/>
          <p:cNvGrpSpPr/>
          <p:nvPr/>
        </p:nvGrpSpPr>
        <p:grpSpPr>
          <a:xfrm>
            <a:off x="3346486" y="1206484"/>
            <a:ext cx="3510836" cy="1079508"/>
            <a:chOff x="3346486" y="2992434"/>
            <a:chExt cx="3510836" cy="1079508"/>
          </a:xfrm>
        </p:grpSpPr>
        <p:cxnSp>
          <p:nvCxnSpPr>
            <p:cNvPr id="501" name="Google Shape;501;p31"/>
            <p:cNvCxnSpPr/>
            <p:nvPr/>
          </p:nvCxnSpPr>
          <p:spPr>
            <a:xfrm rot="5400000">
              <a:off x="3322304" y="3016616"/>
              <a:ext cx="1071570" cy="1023206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2" name="Google Shape;502;p31"/>
            <p:cNvCxnSpPr/>
            <p:nvPr/>
          </p:nvCxnSpPr>
          <p:spPr>
            <a:xfrm>
              <a:off x="5451636" y="3000372"/>
              <a:ext cx="1405686" cy="107157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03" name="Google Shape;503;p31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4" name="Google Shape;504;p31"/>
          <p:cNvSpPr txBox="1"/>
          <p:nvPr/>
        </p:nvSpPr>
        <p:spPr>
          <a:xfrm>
            <a:off x="1881952" y="5036368"/>
            <a:ext cx="2500330" cy="50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-1    -1    -1  </a:t>
            </a:r>
            <a:endParaRPr b="0" i="0" sz="3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5" name="Google Shape;505;p31"/>
          <p:cNvSpPr txBox="1"/>
          <p:nvPr/>
        </p:nvSpPr>
        <p:spPr>
          <a:xfrm>
            <a:off x="5382414" y="5036368"/>
            <a:ext cx="1785950" cy="50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-1    -1      </a:t>
            </a:r>
            <a:endParaRPr b="0" i="0" sz="3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6" name="Google Shape;506;p31"/>
          <p:cNvSpPr txBox="1"/>
          <p:nvPr/>
        </p:nvSpPr>
        <p:spPr>
          <a:xfrm>
            <a:off x="8382810" y="642918"/>
            <a:ext cx="3357586" cy="50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25   40   67   96   </a:t>
            </a:r>
            <a:endParaRPr b="0" i="0" sz="3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07" name="Google Shape;507;p31"/>
          <p:cNvCxnSpPr/>
          <p:nvPr/>
        </p:nvCxnSpPr>
        <p:spPr>
          <a:xfrm rot="5400000">
            <a:off x="10002766" y="1429628"/>
            <a:ext cx="432000" cy="1588"/>
          </a:xfrm>
          <a:prstGeom prst="straightConnector1">
            <a:avLst/>
          </a:prstGeom>
          <a:noFill/>
          <a:ln cap="flat" cmpd="sng" w="38100">
            <a:solidFill>
              <a:srgbClr val="2727B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08" name="Google Shape;508;p31"/>
          <p:cNvGrpSpPr/>
          <p:nvPr/>
        </p:nvGrpSpPr>
        <p:grpSpPr>
          <a:xfrm>
            <a:off x="8479648" y="1214422"/>
            <a:ext cx="1188000" cy="500066"/>
            <a:chOff x="8479648" y="1214422"/>
            <a:chExt cx="1188000" cy="500066"/>
          </a:xfrm>
        </p:grpSpPr>
        <p:cxnSp>
          <p:nvCxnSpPr>
            <p:cNvPr id="509" name="Google Shape;509;p31"/>
            <p:cNvCxnSpPr/>
            <p:nvPr/>
          </p:nvCxnSpPr>
          <p:spPr>
            <a:xfrm>
              <a:off x="8479648" y="1214422"/>
              <a:ext cx="1188000" cy="1588"/>
            </a:xfrm>
            <a:prstGeom prst="straightConnector1">
              <a:avLst/>
            </a:prstGeom>
            <a:noFill/>
            <a:ln cap="flat" cmpd="sng" w="38100">
              <a:solidFill>
                <a:srgbClr val="272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10" name="Google Shape;510;p31"/>
            <p:cNvSpPr txBox="1"/>
            <p:nvPr/>
          </p:nvSpPr>
          <p:spPr>
            <a:xfrm>
              <a:off x="8525686" y="1285860"/>
              <a:ext cx="1133484" cy="428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2800"/>
                <a:buFont typeface="Times New Roman"/>
                <a:buNone/>
              </a:pPr>
              <a:r>
                <a:rPr b="0" i="0" lang="es-AR" sz="2800" u="none" cap="none" strike="noStrike">
                  <a:solidFill>
                    <a:schemeClr val="accent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izq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1" name="Google Shape;511;p31"/>
          <p:cNvGrpSpPr/>
          <p:nvPr/>
        </p:nvGrpSpPr>
        <p:grpSpPr>
          <a:xfrm>
            <a:off x="10525950" y="1214422"/>
            <a:ext cx="1133484" cy="500066"/>
            <a:chOff x="10525950" y="1214422"/>
            <a:chExt cx="1133484" cy="500066"/>
          </a:xfrm>
        </p:grpSpPr>
        <p:cxnSp>
          <p:nvCxnSpPr>
            <p:cNvPr id="512" name="Google Shape;512;p31"/>
            <p:cNvCxnSpPr/>
            <p:nvPr/>
          </p:nvCxnSpPr>
          <p:spPr>
            <a:xfrm>
              <a:off x="10843768" y="1214422"/>
              <a:ext cx="468000" cy="1588"/>
            </a:xfrm>
            <a:prstGeom prst="straightConnector1">
              <a:avLst/>
            </a:prstGeom>
            <a:noFill/>
            <a:ln cap="flat" cmpd="sng" w="38100">
              <a:solidFill>
                <a:srgbClr val="272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13" name="Google Shape;513;p31"/>
            <p:cNvSpPr txBox="1"/>
            <p:nvPr/>
          </p:nvSpPr>
          <p:spPr>
            <a:xfrm>
              <a:off x="10525950" y="1285860"/>
              <a:ext cx="1133484" cy="428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2800"/>
                <a:buFont typeface="Times New Roman"/>
                <a:buNone/>
              </a:pPr>
              <a:r>
                <a:rPr b="0" i="0" lang="es-AR" sz="2800" u="none" cap="none" strike="noStrike">
                  <a:solidFill>
                    <a:schemeClr val="accent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4" name="Google Shape;514;p31"/>
          <p:cNvSpPr txBox="1"/>
          <p:nvPr/>
        </p:nvSpPr>
        <p:spPr>
          <a:xfrm>
            <a:off x="2857520" y="3357562"/>
            <a:ext cx="9740132" cy="571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División de la raíz. Se incrementa la altura del árbol.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1"/>
          <p:cNvSpPr txBox="1"/>
          <p:nvPr/>
        </p:nvSpPr>
        <p:spPr>
          <a:xfrm>
            <a:off x="4382282" y="0"/>
            <a:ext cx="357190" cy="409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</a:t>
            </a:r>
            <a:endParaRPr b="0" i="0" sz="3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2"/>
          <p:cNvSpPr txBox="1"/>
          <p:nvPr/>
        </p:nvSpPr>
        <p:spPr>
          <a:xfrm>
            <a:off x="1810515" y="611188"/>
            <a:ext cx="7929618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b="0" i="0" lang="es-AR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 – Árbol B de orden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2"/>
          <p:cNvSpPr txBox="1"/>
          <p:nvPr/>
        </p:nvSpPr>
        <p:spPr>
          <a:xfrm>
            <a:off x="2589213" y="6335713"/>
            <a:ext cx="7620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2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527" name="Google Shape;527;p32"/>
          <p:cNvGrpSpPr/>
          <p:nvPr/>
        </p:nvGrpSpPr>
        <p:grpSpPr>
          <a:xfrm>
            <a:off x="4382282" y="2285992"/>
            <a:ext cx="3240000" cy="720000"/>
            <a:chOff x="4025092" y="2786058"/>
            <a:chExt cx="3240000" cy="720000"/>
          </a:xfrm>
        </p:grpSpPr>
        <p:sp>
          <p:nvSpPr>
            <p:cNvPr id="528" name="Google Shape;528;p32"/>
            <p:cNvSpPr/>
            <p:nvPr/>
          </p:nvSpPr>
          <p:spPr>
            <a:xfrm>
              <a:off x="4025092" y="2786058"/>
              <a:ext cx="3240000" cy="72000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9" name="Google Shape;529;p32"/>
            <p:cNvCxnSpPr/>
            <p:nvPr/>
          </p:nvCxnSpPr>
          <p:spPr>
            <a:xfrm rot="5400000">
              <a:off x="4740266" y="3142454"/>
              <a:ext cx="714380" cy="1588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0" name="Google Shape;530;p32"/>
            <p:cNvCxnSpPr/>
            <p:nvPr/>
          </p:nvCxnSpPr>
          <p:spPr>
            <a:xfrm rot="5400000">
              <a:off x="5811836" y="3142454"/>
              <a:ext cx="714380" cy="1588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31" name="Google Shape;531;p32"/>
          <p:cNvSpPr txBox="1"/>
          <p:nvPr/>
        </p:nvSpPr>
        <p:spPr>
          <a:xfrm>
            <a:off x="4382282" y="1857364"/>
            <a:ext cx="357190" cy="409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0" i="0" sz="3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532" name="Google Shape;532;p32"/>
          <p:cNvGrpSpPr/>
          <p:nvPr/>
        </p:nvGrpSpPr>
        <p:grpSpPr>
          <a:xfrm>
            <a:off x="4382282" y="2285992"/>
            <a:ext cx="3240000" cy="720000"/>
            <a:chOff x="4668034" y="5500702"/>
            <a:chExt cx="3240000" cy="720000"/>
          </a:xfrm>
        </p:grpSpPr>
        <p:grpSp>
          <p:nvGrpSpPr>
            <p:cNvPr id="533" name="Google Shape;533;p32"/>
            <p:cNvGrpSpPr/>
            <p:nvPr/>
          </p:nvGrpSpPr>
          <p:grpSpPr>
            <a:xfrm>
              <a:off x="4668034" y="5500702"/>
              <a:ext cx="3240000" cy="720000"/>
              <a:chOff x="4025092" y="2786058"/>
              <a:chExt cx="3240000" cy="720000"/>
            </a:xfrm>
          </p:grpSpPr>
          <p:sp>
            <p:nvSpPr>
              <p:cNvPr id="534" name="Google Shape;534;p32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35" name="Google Shape;535;p32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6" name="Google Shape;536;p32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537" name="Google Shape;537;p32"/>
            <p:cNvSpPr txBox="1"/>
            <p:nvPr/>
          </p:nvSpPr>
          <p:spPr>
            <a:xfrm>
              <a:off x="4810910" y="5591195"/>
              <a:ext cx="3000396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67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8" name="Google Shape;538;p32"/>
          <p:cNvGrpSpPr/>
          <p:nvPr/>
        </p:nvGrpSpPr>
        <p:grpSpPr>
          <a:xfrm>
            <a:off x="1713786" y="3643314"/>
            <a:ext cx="3240000" cy="1148628"/>
            <a:chOff x="1739076" y="3643314"/>
            <a:chExt cx="3240000" cy="1148628"/>
          </a:xfrm>
        </p:grpSpPr>
        <p:grpSp>
          <p:nvGrpSpPr>
            <p:cNvPr id="539" name="Google Shape;539;p32"/>
            <p:cNvGrpSpPr/>
            <p:nvPr/>
          </p:nvGrpSpPr>
          <p:grpSpPr>
            <a:xfrm>
              <a:off x="1739076" y="4071942"/>
              <a:ext cx="3240000" cy="720000"/>
              <a:chOff x="4025092" y="2786058"/>
              <a:chExt cx="3240000" cy="720000"/>
            </a:xfrm>
          </p:grpSpPr>
          <p:sp>
            <p:nvSpPr>
              <p:cNvPr id="540" name="Google Shape;540;p32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1" name="Google Shape;541;p32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2" name="Google Shape;542;p32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543" name="Google Shape;543;p32"/>
            <p:cNvSpPr txBox="1"/>
            <p:nvPr/>
          </p:nvSpPr>
          <p:spPr>
            <a:xfrm>
              <a:off x="1739076" y="3643314"/>
              <a:ext cx="357190" cy="409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4" name="Google Shape;544;p32"/>
            <p:cNvSpPr txBox="1"/>
            <p:nvPr/>
          </p:nvSpPr>
          <p:spPr>
            <a:xfrm>
              <a:off x="1881952" y="4143380"/>
              <a:ext cx="3000396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25     40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5" name="Google Shape;545;p32"/>
          <p:cNvGrpSpPr/>
          <p:nvPr/>
        </p:nvGrpSpPr>
        <p:grpSpPr>
          <a:xfrm>
            <a:off x="6857322" y="3643314"/>
            <a:ext cx="3240001" cy="1148628"/>
            <a:chOff x="6882612" y="3643314"/>
            <a:chExt cx="3240001" cy="1148628"/>
          </a:xfrm>
        </p:grpSpPr>
        <p:grpSp>
          <p:nvGrpSpPr>
            <p:cNvPr id="546" name="Google Shape;546;p32"/>
            <p:cNvGrpSpPr/>
            <p:nvPr/>
          </p:nvGrpSpPr>
          <p:grpSpPr>
            <a:xfrm>
              <a:off x="6882612" y="4071942"/>
              <a:ext cx="3240000" cy="720000"/>
              <a:chOff x="4025092" y="2786058"/>
              <a:chExt cx="3240000" cy="720000"/>
            </a:xfrm>
          </p:grpSpPr>
          <p:sp>
            <p:nvSpPr>
              <p:cNvPr id="547" name="Google Shape;547;p32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8" name="Google Shape;548;p32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9" name="Google Shape;549;p32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550" name="Google Shape;550;p32"/>
            <p:cNvSpPr txBox="1"/>
            <p:nvPr/>
          </p:nvSpPr>
          <p:spPr>
            <a:xfrm>
              <a:off x="6882612" y="3643314"/>
              <a:ext cx="357190" cy="409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1" name="Google Shape;551;p32"/>
            <p:cNvSpPr txBox="1"/>
            <p:nvPr/>
          </p:nvSpPr>
          <p:spPr>
            <a:xfrm>
              <a:off x="7096926" y="4143380"/>
              <a:ext cx="3000396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96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2" name="Google Shape;552;p32"/>
          <p:cNvSpPr txBox="1"/>
          <p:nvPr/>
        </p:nvSpPr>
        <p:spPr>
          <a:xfrm>
            <a:off x="1451336" y="5784347"/>
            <a:ext cx="1357322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+88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32"/>
          <p:cNvSpPr txBox="1"/>
          <p:nvPr/>
        </p:nvSpPr>
        <p:spPr>
          <a:xfrm>
            <a:off x="2596332" y="5786454"/>
            <a:ext cx="1714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+105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4" name="Google Shape;554;p32"/>
          <p:cNvGrpSpPr/>
          <p:nvPr/>
        </p:nvGrpSpPr>
        <p:grpSpPr>
          <a:xfrm>
            <a:off x="3333786" y="3000342"/>
            <a:ext cx="3523536" cy="1071600"/>
            <a:chOff x="3333786" y="3000342"/>
            <a:chExt cx="3523536" cy="1071600"/>
          </a:xfrm>
        </p:grpSpPr>
        <p:cxnSp>
          <p:nvCxnSpPr>
            <p:cNvPr id="555" name="Google Shape;555;p32"/>
            <p:cNvCxnSpPr>
              <a:endCxn id="540" idx="0"/>
            </p:cNvCxnSpPr>
            <p:nvPr/>
          </p:nvCxnSpPr>
          <p:spPr>
            <a:xfrm flipH="1">
              <a:off x="3333786" y="3000342"/>
              <a:ext cx="1023300" cy="107160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6" name="Google Shape;556;p32"/>
            <p:cNvCxnSpPr/>
            <p:nvPr/>
          </p:nvCxnSpPr>
          <p:spPr>
            <a:xfrm>
              <a:off x="5451636" y="3000372"/>
              <a:ext cx="1405686" cy="107157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57" name="Google Shape;557;p32"/>
          <p:cNvGrpSpPr/>
          <p:nvPr/>
        </p:nvGrpSpPr>
        <p:grpSpPr>
          <a:xfrm>
            <a:off x="6857322" y="3643314"/>
            <a:ext cx="3240001" cy="1148628"/>
            <a:chOff x="6882612" y="3643314"/>
            <a:chExt cx="3240001" cy="1148628"/>
          </a:xfrm>
        </p:grpSpPr>
        <p:grpSp>
          <p:nvGrpSpPr>
            <p:cNvPr id="558" name="Google Shape;558;p32"/>
            <p:cNvGrpSpPr/>
            <p:nvPr/>
          </p:nvGrpSpPr>
          <p:grpSpPr>
            <a:xfrm>
              <a:off x="6882612" y="4071942"/>
              <a:ext cx="3240000" cy="720000"/>
              <a:chOff x="4025092" y="2786058"/>
              <a:chExt cx="3240000" cy="720000"/>
            </a:xfrm>
          </p:grpSpPr>
          <p:sp>
            <p:nvSpPr>
              <p:cNvPr id="559" name="Google Shape;559;p32"/>
              <p:cNvSpPr/>
              <p:nvPr/>
            </p:nvSpPr>
            <p:spPr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60" name="Google Shape;560;p32"/>
              <p:cNvCxnSpPr/>
              <p:nvPr/>
            </p:nvCxnSpPr>
            <p:spPr>
              <a:xfrm rot="5400000">
                <a:off x="474026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1" name="Google Shape;561;p32"/>
              <p:cNvCxnSpPr/>
              <p:nvPr/>
            </p:nvCxnSpPr>
            <p:spPr>
              <a:xfrm rot="5400000">
                <a:off x="5811836" y="3142454"/>
                <a:ext cx="714380" cy="15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562" name="Google Shape;562;p32"/>
            <p:cNvSpPr txBox="1"/>
            <p:nvPr/>
          </p:nvSpPr>
          <p:spPr>
            <a:xfrm>
              <a:off x="6882612" y="3643314"/>
              <a:ext cx="357190" cy="409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3" name="Google Shape;563;p32"/>
            <p:cNvSpPr txBox="1"/>
            <p:nvPr/>
          </p:nvSpPr>
          <p:spPr>
            <a:xfrm>
              <a:off x="7096926" y="4143380"/>
              <a:ext cx="3000396" cy="62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0" i="0" lang="es-AR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88    96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4" name="Google Shape;564;p32"/>
          <p:cNvSpPr txBox="1"/>
          <p:nvPr/>
        </p:nvSpPr>
        <p:spPr>
          <a:xfrm>
            <a:off x="9025752" y="4156943"/>
            <a:ext cx="1071570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32"/>
          <p:cNvSpPr txBox="1"/>
          <p:nvPr/>
        </p:nvSpPr>
        <p:spPr>
          <a:xfrm>
            <a:off x="3951666" y="5798029"/>
            <a:ext cx="1428760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+75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32"/>
          <p:cNvSpPr txBox="1"/>
          <p:nvPr/>
        </p:nvSpPr>
        <p:spPr>
          <a:xfrm>
            <a:off x="8382810" y="1571612"/>
            <a:ext cx="3357586" cy="50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75  88    96   105  </a:t>
            </a:r>
            <a:endParaRPr b="0" i="0" sz="3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67" name="Google Shape;567;p32"/>
          <p:cNvCxnSpPr/>
          <p:nvPr/>
        </p:nvCxnSpPr>
        <p:spPr>
          <a:xfrm rot="5400000">
            <a:off x="10002766" y="2358322"/>
            <a:ext cx="432000" cy="1588"/>
          </a:xfrm>
          <a:prstGeom prst="straightConnector1">
            <a:avLst/>
          </a:prstGeom>
          <a:noFill/>
          <a:ln cap="flat" cmpd="sng" w="38100">
            <a:solidFill>
              <a:srgbClr val="2727B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68" name="Google Shape;568;p32"/>
          <p:cNvGrpSpPr/>
          <p:nvPr/>
        </p:nvGrpSpPr>
        <p:grpSpPr>
          <a:xfrm>
            <a:off x="8479648" y="2143116"/>
            <a:ext cx="1188000" cy="500066"/>
            <a:chOff x="8479648" y="1214422"/>
            <a:chExt cx="1188000" cy="500066"/>
          </a:xfrm>
        </p:grpSpPr>
        <p:cxnSp>
          <p:nvCxnSpPr>
            <p:cNvPr id="569" name="Google Shape;569;p32"/>
            <p:cNvCxnSpPr/>
            <p:nvPr/>
          </p:nvCxnSpPr>
          <p:spPr>
            <a:xfrm>
              <a:off x="8479648" y="1214422"/>
              <a:ext cx="1188000" cy="1588"/>
            </a:xfrm>
            <a:prstGeom prst="straightConnector1">
              <a:avLst/>
            </a:prstGeom>
            <a:noFill/>
            <a:ln cap="flat" cmpd="sng" w="38100">
              <a:solidFill>
                <a:srgbClr val="272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70" name="Google Shape;570;p32"/>
            <p:cNvSpPr txBox="1"/>
            <p:nvPr/>
          </p:nvSpPr>
          <p:spPr>
            <a:xfrm>
              <a:off x="8525686" y="1285860"/>
              <a:ext cx="1133484" cy="428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2800"/>
                <a:buFont typeface="Times New Roman"/>
                <a:buNone/>
              </a:pPr>
              <a:r>
                <a:rPr b="0" i="0" lang="es-AR" sz="2800" u="none" cap="none" strike="noStrike">
                  <a:solidFill>
                    <a:schemeClr val="accent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izq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1" name="Google Shape;571;p32"/>
          <p:cNvGrpSpPr/>
          <p:nvPr/>
        </p:nvGrpSpPr>
        <p:grpSpPr>
          <a:xfrm>
            <a:off x="10678350" y="2143116"/>
            <a:ext cx="1133484" cy="500066"/>
            <a:chOff x="10678350" y="1214422"/>
            <a:chExt cx="1133484" cy="500066"/>
          </a:xfrm>
        </p:grpSpPr>
        <p:cxnSp>
          <p:nvCxnSpPr>
            <p:cNvPr id="572" name="Google Shape;572;p32"/>
            <p:cNvCxnSpPr/>
            <p:nvPr/>
          </p:nvCxnSpPr>
          <p:spPr>
            <a:xfrm>
              <a:off x="10914082" y="1214422"/>
              <a:ext cx="612000" cy="1588"/>
            </a:xfrm>
            <a:prstGeom prst="straightConnector1">
              <a:avLst/>
            </a:prstGeom>
            <a:noFill/>
            <a:ln cap="flat" cmpd="sng" w="38100">
              <a:solidFill>
                <a:srgbClr val="272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73" name="Google Shape;573;p32"/>
            <p:cNvSpPr txBox="1"/>
            <p:nvPr/>
          </p:nvSpPr>
          <p:spPr>
            <a:xfrm>
              <a:off x="10678350" y="1285860"/>
              <a:ext cx="1133484" cy="428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2800"/>
                <a:buFont typeface="Times New Roman"/>
                <a:buNone/>
              </a:pPr>
              <a:r>
                <a:rPr b="0" i="0" lang="es-AR" sz="2800" u="none" cap="none" strike="noStrike">
                  <a:solidFill>
                    <a:schemeClr val="accent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4" name="Google Shape;574;p32"/>
          <p:cNvSpPr txBox="1"/>
          <p:nvPr/>
        </p:nvSpPr>
        <p:spPr>
          <a:xfrm>
            <a:off x="5596728" y="5429264"/>
            <a:ext cx="6596860" cy="928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8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Overflow en el nodo 1. División del mismo y promoción de la clave 96.</a:t>
            </a:r>
            <a:endParaRPr b="0" i="0" sz="2800" u="none" cap="none" strike="noStrike">
              <a:solidFill>
                <a:schemeClr val="accent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3"/>
          <p:cNvSpPr txBox="1"/>
          <p:nvPr/>
        </p:nvSpPr>
        <p:spPr>
          <a:xfrm>
            <a:off x="1810515" y="611188"/>
            <a:ext cx="7929618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b="0" i="0" lang="es-AR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 – Árbol B de orden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33"/>
          <p:cNvSpPr txBox="1"/>
          <p:nvPr/>
        </p:nvSpPr>
        <p:spPr>
          <a:xfrm>
            <a:off x="2589213" y="6335713"/>
            <a:ext cx="7620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33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586" name="Google Shape;586;p33"/>
          <p:cNvGrpSpPr/>
          <p:nvPr/>
        </p:nvGrpSpPr>
        <p:grpSpPr>
          <a:xfrm>
            <a:off x="4382282" y="1857364"/>
            <a:ext cx="3240000" cy="1148628"/>
            <a:chOff x="4382282" y="1857364"/>
            <a:chExt cx="3240000" cy="1148628"/>
          </a:xfrm>
        </p:grpSpPr>
        <p:sp>
          <p:nvSpPr>
            <p:cNvPr id="587" name="Google Shape;587;p33"/>
            <p:cNvSpPr txBox="1"/>
            <p:nvPr/>
          </p:nvSpPr>
          <p:spPr>
            <a:xfrm>
              <a:off x="4382282" y="1857364"/>
              <a:ext cx="357190" cy="409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588" name="Google Shape;588;p33"/>
            <p:cNvGrpSpPr/>
            <p:nvPr/>
          </p:nvGrpSpPr>
          <p:grpSpPr>
            <a:xfrm>
              <a:off x="4382282" y="2285992"/>
              <a:ext cx="3240000" cy="720000"/>
              <a:chOff x="4668034" y="5500702"/>
              <a:chExt cx="3240000" cy="720000"/>
            </a:xfrm>
          </p:grpSpPr>
          <p:grpSp>
            <p:nvGrpSpPr>
              <p:cNvPr id="589" name="Google Shape;589;p33"/>
              <p:cNvGrpSpPr/>
              <p:nvPr/>
            </p:nvGrpSpPr>
            <p:grpSpPr>
              <a:xfrm>
                <a:off x="4668034" y="5500702"/>
                <a:ext cx="3240000" cy="720000"/>
                <a:chOff x="4025092" y="2786058"/>
                <a:chExt cx="3240000" cy="720000"/>
              </a:xfrm>
            </p:grpSpPr>
            <p:sp>
              <p:nvSpPr>
                <p:cNvPr id="590" name="Google Shape;590;p33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91" name="Google Shape;591;p33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92" name="Google Shape;592;p33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593" name="Google Shape;593;p33"/>
              <p:cNvSpPr txBox="1"/>
              <p:nvPr/>
            </p:nvSpPr>
            <p:spPr>
              <a:xfrm>
                <a:off x="4810910" y="5591195"/>
                <a:ext cx="3000396" cy="623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67     96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94" name="Google Shape;594;p33"/>
          <p:cNvGrpSpPr/>
          <p:nvPr/>
        </p:nvGrpSpPr>
        <p:grpSpPr>
          <a:xfrm>
            <a:off x="524630" y="3011917"/>
            <a:ext cx="3857700" cy="1791600"/>
            <a:chOff x="524630" y="3011917"/>
            <a:chExt cx="3857700" cy="1791600"/>
          </a:xfrm>
        </p:grpSpPr>
        <p:grpSp>
          <p:nvGrpSpPr>
            <p:cNvPr id="595" name="Google Shape;595;p33"/>
            <p:cNvGrpSpPr/>
            <p:nvPr/>
          </p:nvGrpSpPr>
          <p:grpSpPr>
            <a:xfrm>
              <a:off x="524630" y="3654889"/>
              <a:ext cx="3240000" cy="1148628"/>
              <a:chOff x="1739076" y="3643314"/>
              <a:chExt cx="3240000" cy="1148628"/>
            </a:xfrm>
          </p:grpSpPr>
          <p:grpSp>
            <p:nvGrpSpPr>
              <p:cNvPr id="596" name="Google Shape;596;p33"/>
              <p:cNvGrpSpPr/>
              <p:nvPr/>
            </p:nvGrpSpPr>
            <p:grpSpPr>
              <a:xfrm>
                <a:off x="1739076" y="4071942"/>
                <a:ext cx="3240000" cy="720000"/>
                <a:chOff x="4025092" y="2786058"/>
                <a:chExt cx="3240000" cy="720000"/>
              </a:xfrm>
            </p:grpSpPr>
            <p:sp>
              <p:nvSpPr>
                <p:cNvPr id="597" name="Google Shape;597;p33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98" name="Google Shape;598;p33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99" name="Google Shape;599;p33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600" name="Google Shape;600;p33"/>
              <p:cNvSpPr txBox="1"/>
              <p:nvPr/>
            </p:nvSpPr>
            <p:spPr>
              <a:xfrm>
                <a:off x="1739076" y="3643314"/>
                <a:ext cx="357190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0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01" name="Google Shape;601;p33"/>
              <p:cNvSpPr txBox="1"/>
              <p:nvPr/>
            </p:nvSpPr>
            <p:spPr>
              <a:xfrm>
                <a:off x="1881952" y="4143380"/>
                <a:ext cx="3000396" cy="623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25     40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02" name="Google Shape;602;p33"/>
            <p:cNvCxnSpPr>
              <a:endCxn id="597" idx="0"/>
            </p:cNvCxnSpPr>
            <p:nvPr/>
          </p:nvCxnSpPr>
          <p:spPr>
            <a:xfrm flipH="1">
              <a:off x="2144630" y="3011917"/>
              <a:ext cx="2237700" cy="107160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3" name="Google Shape;603;p33"/>
          <p:cNvGrpSpPr/>
          <p:nvPr/>
        </p:nvGrpSpPr>
        <p:grpSpPr>
          <a:xfrm>
            <a:off x="4382130" y="3000372"/>
            <a:ext cx="7143953" cy="1816708"/>
            <a:chOff x="4382130" y="3000372"/>
            <a:chExt cx="7143953" cy="1816708"/>
          </a:xfrm>
        </p:grpSpPr>
        <p:cxnSp>
          <p:nvCxnSpPr>
            <p:cNvPr id="604" name="Google Shape;604;p33"/>
            <p:cNvCxnSpPr/>
            <p:nvPr/>
          </p:nvCxnSpPr>
          <p:spPr>
            <a:xfrm>
              <a:off x="6525422" y="3000372"/>
              <a:ext cx="1785950" cy="111600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5" name="Google Shape;605;p33"/>
            <p:cNvCxnSpPr/>
            <p:nvPr/>
          </p:nvCxnSpPr>
          <p:spPr>
            <a:xfrm flipH="1" rot="-5400000">
              <a:off x="4881240" y="3570768"/>
              <a:ext cx="1143008" cy="2216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06" name="Google Shape;606;p33"/>
            <p:cNvGrpSpPr/>
            <p:nvPr/>
          </p:nvGrpSpPr>
          <p:grpSpPr>
            <a:xfrm>
              <a:off x="4382130" y="3668452"/>
              <a:ext cx="3240001" cy="1148628"/>
              <a:chOff x="6882612" y="3643314"/>
              <a:chExt cx="3240001" cy="1148628"/>
            </a:xfrm>
          </p:grpSpPr>
          <p:grpSp>
            <p:nvGrpSpPr>
              <p:cNvPr id="607" name="Google Shape;607;p33"/>
              <p:cNvGrpSpPr/>
              <p:nvPr/>
            </p:nvGrpSpPr>
            <p:grpSpPr>
              <a:xfrm>
                <a:off x="6882612" y="4071942"/>
                <a:ext cx="3240000" cy="720000"/>
                <a:chOff x="4025092" y="2786058"/>
                <a:chExt cx="3240000" cy="720000"/>
              </a:xfrm>
            </p:grpSpPr>
            <p:sp>
              <p:nvSpPr>
                <p:cNvPr id="608" name="Google Shape;608;p33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09" name="Google Shape;609;p33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10" name="Google Shape;610;p33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611" name="Google Shape;611;p33"/>
              <p:cNvSpPr txBox="1"/>
              <p:nvPr/>
            </p:nvSpPr>
            <p:spPr>
              <a:xfrm>
                <a:off x="6882612" y="3643314"/>
                <a:ext cx="357190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12" name="Google Shape;612;p33"/>
              <p:cNvSpPr txBox="1"/>
              <p:nvPr/>
            </p:nvSpPr>
            <p:spPr>
              <a:xfrm>
                <a:off x="7096926" y="4143380"/>
                <a:ext cx="1857540" cy="623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75    88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3" name="Google Shape;613;p33"/>
            <p:cNvGrpSpPr/>
            <p:nvPr/>
          </p:nvGrpSpPr>
          <p:grpSpPr>
            <a:xfrm>
              <a:off x="8286082" y="3666464"/>
              <a:ext cx="3240001" cy="1148628"/>
              <a:chOff x="6882612" y="3643314"/>
              <a:chExt cx="3240001" cy="1148628"/>
            </a:xfrm>
          </p:grpSpPr>
          <p:grpSp>
            <p:nvGrpSpPr>
              <p:cNvPr id="614" name="Google Shape;614;p33"/>
              <p:cNvGrpSpPr/>
              <p:nvPr/>
            </p:nvGrpSpPr>
            <p:grpSpPr>
              <a:xfrm>
                <a:off x="6882612" y="4071942"/>
                <a:ext cx="3240000" cy="720000"/>
                <a:chOff x="4025092" y="2786058"/>
                <a:chExt cx="3240000" cy="720000"/>
              </a:xfrm>
            </p:grpSpPr>
            <p:sp>
              <p:nvSpPr>
                <p:cNvPr id="615" name="Google Shape;615;p33"/>
                <p:cNvSpPr/>
                <p:nvPr/>
              </p:nvSpPr>
              <p:spPr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16" name="Google Shape;616;p33"/>
                <p:cNvCxnSpPr/>
                <p:nvPr/>
              </p:nvCxnSpPr>
              <p:spPr>
                <a:xfrm rot="5400000">
                  <a:off x="474026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17" name="Google Shape;617;p33"/>
                <p:cNvCxnSpPr/>
                <p:nvPr/>
              </p:nvCxnSpPr>
              <p:spPr>
                <a:xfrm rot="5400000">
                  <a:off x="5811836" y="3142454"/>
                  <a:ext cx="714380" cy="1588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618" name="Google Shape;618;p33"/>
              <p:cNvSpPr txBox="1"/>
              <p:nvPr/>
            </p:nvSpPr>
            <p:spPr>
              <a:xfrm>
                <a:off x="6882612" y="3643314"/>
                <a:ext cx="357190" cy="409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s-AR" sz="24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3</a:t>
                </a:r>
                <a:endParaRPr b="0" i="0" sz="3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19" name="Google Shape;619;p33"/>
              <p:cNvSpPr txBox="1"/>
              <p:nvPr/>
            </p:nvSpPr>
            <p:spPr>
              <a:xfrm>
                <a:off x="6907902" y="4143380"/>
                <a:ext cx="3000396" cy="623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b="0" i="0" lang="es-AR" sz="36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105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20" name="Google Shape;620;p33"/>
          <p:cNvSpPr txBox="1"/>
          <p:nvPr/>
        </p:nvSpPr>
        <p:spPr>
          <a:xfrm>
            <a:off x="1524762" y="5715016"/>
            <a:ext cx="1428760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+75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33"/>
          <p:cNvSpPr txBox="1"/>
          <p:nvPr/>
        </p:nvSpPr>
        <p:spPr>
          <a:xfrm>
            <a:off x="2382018" y="5715016"/>
            <a:ext cx="1357322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+91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33"/>
          <p:cNvSpPr txBox="1"/>
          <p:nvPr/>
        </p:nvSpPr>
        <p:spPr>
          <a:xfrm>
            <a:off x="6739736" y="4180093"/>
            <a:ext cx="785818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33"/>
          <p:cNvSpPr txBox="1"/>
          <p:nvPr/>
        </p:nvSpPr>
        <p:spPr>
          <a:xfrm>
            <a:off x="3453588" y="5715016"/>
            <a:ext cx="1428760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+80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33"/>
          <p:cNvSpPr txBox="1"/>
          <p:nvPr/>
        </p:nvSpPr>
        <p:spPr>
          <a:xfrm>
            <a:off x="8382810" y="1571612"/>
            <a:ext cx="3357586" cy="50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75  80    88    91 </a:t>
            </a:r>
            <a:endParaRPr b="0" i="0" sz="3600" u="none" cap="none" strike="noStrike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25" name="Google Shape;625;p33"/>
          <p:cNvCxnSpPr/>
          <p:nvPr/>
        </p:nvCxnSpPr>
        <p:spPr>
          <a:xfrm rot="5400000">
            <a:off x="10002766" y="2358322"/>
            <a:ext cx="432000" cy="1588"/>
          </a:xfrm>
          <a:prstGeom prst="straightConnector1">
            <a:avLst/>
          </a:prstGeom>
          <a:noFill/>
          <a:ln cap="flat" cmpd="sng" w="38100">
            <a:solidFill>
              <a:srgbClr val="2727B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26" name="Google Shape;626;p33"/>
          <p:cNvGrpSpPr/>
          <p:nvPr/>
        </p:nvGrpSpPr>
        <p:grpSpPr>
          <a:xfrm>
            <a:off x="8479648" y="2143116"/>
            <a:ext cx="1188000" cy="500066"/>
            <a:chOff x="8479648" y="1214422"/>
            <a:chExt cx="1188000" cy="500066"/>
          </a:xfrm>
        </p:grpSpPr>
        <p:cxnSp>
          <p:nvCxnSpPr>
            <p:cNvPr id="627" name="Google Shape;627;p33"/>
            <p:cNvCxnSpPr/>
            <p:nvPr/>
          </p:nvCxnSpPr>
          <p:spPr>
            <a:xfrm>
              <a:off x="8479648" y="1214422"/>
              <a:ext cx="1188000" cy="1588"/>
            </a:xfrm>
            <a:prstGeom prst="straightConnector1">
              <a:avLst/>
            </a:prstGeom>
            <a:noFill/>
            <a:ln cap="flat" cmpd="sng" w="38100">
              <a:solidFill>
                <a:srgbClr val="272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28" name="Google Shape;628;p33"/>
            <p:cNvSpPr txBox="1"/>
            <p:nvPr/>
          </p:nvSpPr>
          <p:spPr>
            <a:xfrm>
              <a:off x="8525686" y="1285860"/>
              <a:ext cx="1133484" cy="428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2800"/>
                <a:buFont typeface="Times New Roman"/>
                <a:buNone/>
              </a:pPr>
              <a:r>
                <a:rPr b="0" i="0" lang="es-AR" sz="2800" u="none" cap="none" strike="noStrike">
                  <a:solidFill>
                    <a:schemeClr val="accent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izq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9" name="Google Shape;629;p33"/>
          <p:cNvGrpSpPr/>
          <p:nvPr/>
        </p:nvGrpSpPr>
        <p:grpSpPr>
          <a:xfrm>
            <a:off x="10606912" y="2143116"/>
            <a:ext cx="1133484" cy="500066"/>
            <a:chOff x="10606912" y="1214422"/>
            <a:chExt cx="1133484" cy="500066"/>
          </a:xfrm>
        </p:grpSpPr>
        <p:cxnSp>
          <p:nvCxnSpPr>
            <p:cNvPr id="630" name="Google Shape;630;p33"/>
            <p:cNvCxnSpPr/>
            <p:nvPr/>
          </p:nvCxnSpPr>
          <p:spPr>
            <a:xfrm>
              <a:off x="10914082" y="1214422"/>
              <a:ext cx="468000" cy="1588"/>
            </a:xfrm>
            <a:prstGeom prst="straightConnector1">
              <a:avLst/>
            </a:prstGeom>
            <a:noFill/>
            <a:ln cap="flat" cmpd="sng" w="38100">
              <a:solidFill>
                <a:srgbClr val="272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31" name="Google Shape;631;p33"/>
            <p:cNvSpPr txBox="1"/>
            <p:nvPr/>
          </p:nvSpPr>
          <p:spPr>
            <a:xfrm>
              <a:off x="10606912" y="1285860"/>
              <a:ext cx="1133484" cy="428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2800"/>
                <a:buFont typeface="Times New Roman"/>
                <a:buNone/>
              </a:pPr>
              <a:r>
                <a:rPr b="0" i="0" lang="es-AR" sz="2800" u="none" cap="none" strike="noStrike">
                  <a:solidFill>
                    <a:schemeClr val="accent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2" name="Google Shape;632;p33"/>
          <p:cNvSpPr txBox="1"/>
          <p:nvPr/>
        </p:nvSpPr>
        <p:spPr>
          <a:xfrm>
            <a:off x="5596728" y="5429264"/>
            <a:ext cx="6596860" cy="928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8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Overflow en el nodo 1. División del mismo y promoción de la clave 88.</a:t>
            </a:r>
            <a:endParaRPr b="0" i="0" sz="2800" u="none" cap="none" strike="noStrike">
              <a:solidFill>
                <a:schemeClr val="accent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