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1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9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88BB-EA85-4013-83BF-D655BC35F76D}" type="datetimeFigureOut">
              <a:rPr lang="en-US" smtClean="0"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FFFA-EA41-4CD4-8D6F-5982D33C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270341"/>
              </p:ext>
            </p:extLst>
          </p:nvPr>
        </p:nvGraphicFramePr>
        <p:xfrm>
          <a:off x="337350" y="819006"/>
          <a:ext cx="6156046" cy="883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  <a:sym typeface="Times New Roman"/>
                        </a:rPr>
                        <a:t>Registrar Usuario</a:t>
                      </a:r>
                      <a:endParaRPr sz="12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por el cual un usuario no registrado se registra en la plataforma.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no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selecciona “registrarse”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ingresa mail, nombre, apellido,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dni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ocupación, CBU.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2: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despliega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formulario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registro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solicitando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mail,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apellido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direccion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dni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ocupacion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CBU.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verifica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que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mail y DNI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ingresados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existan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base. </a:t>
                      </a: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en-US" sz="1200" u="none" strike="noStrike" cap="none" dirty="0" err="1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esta</a:t>
                      </a: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ok </a:t>
                      </a:r>
                      <a:r>
                        <a:rPr lang="en-US" sz="1200" u="none" strike="noStrike" cap="none" dirty="0" err="1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</a:t>
                      </a: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el</a:t>
                      </a: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mismo</a:t>
                      </a:r>
                      <a:r>
                        <a:rPr lang="en-US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paso?)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Se genera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contraseña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aleatoria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se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envía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al mail del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mail o DNI ya se encuentran registrados. Informa al usuario. Retoma desde paso 2.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MX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creó una cuenta de usuario nueva, quedando asentada en la base de datos del sistema. </a:t>
                      </a:r>
                      <a:r>
                        <a:rPr lang="es-MX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(Hay que poner un paso que diga esto ultimo?)</a:t>
                      </a:r>
                      <a:br>
                        <a:rPr lang="es-MX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endParaRPr lang="es-MX" sz="1200" u="none" strike="noStrike" cap="none" dirty="0">
                        <a:solidFill>
                          <a:schemeClr val="tx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091367"/>
              </p:ext>
            </p:extLst>
          </p:nvPr>
        </p:nvGraphicFramePr>
        <p:xfrm>
          <a:off x="337350" y="819006"/>
          <a:ext cx="6156046" cy="883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  <a:sym typeface="Times New Roman"/>
                        </a:rPr>
                        <a:t>Solicitar </a:t>
                      </a:r>
                      <a:r>
                        <a:rPr lang="es-AR" sz="1200" u="none" strike="noStrike" cap="none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  <a:sym typeface="Times New Roman"/>
                        </a:rPr>
                        <a:t>Credito</a:t>
                      </a:r>
                      <a:endParaRPr sz="12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por el cual un usuario registrado solicita un crédito online.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debe haber ejecutado el CU Iniciar Sesión.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Está ok? O este CU debería ser con “</a:t>
                      </a:r>
                      <a:r>
                        <a:rPr lang="es-AR" sz="1200" u="none" strike="noStrike" cap="none" dirty="0" err="1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depends</a:t>
                      </a: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”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registrado selecciona “solicitar crédito”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ingresa los datos solicitados.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despliega formulario de solicitud de crédito, solicitando monto, fotos, recibo de sueldo.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verifica que se hayan ingresado todos los datos.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ejecuta CU validar Cuenta.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sistema transfiere monto solicitado a CBU de cliente.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7: Sistema imprime recibo.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faltan ingresar datos, informa al usuario, retoma paso 2.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verificación fallida, informa al usuario, fin CU.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MX" sz="1200" u="none" strike="noStrike" cap="none" dirty="0" err="1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Credito</a:t>
                      </a:r>
                      <a:r>
                        <a:rPr lang="es-MX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registrado correctamente, se aumenta el saldo deudor del cliente.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3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671401"/>
              </p:ext>
            </p:extLst>
          </p:nvPr>
        </p:nvGraphicFramePr>
        <p:xfrm>
          <a:off x="337350" y="819006"/>
          <a:ext cx="6156046" cy="883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  <a:sym typeface="Times New Roman"/>
                        </a:rPr>
                        <a:t>Validar Cuenta</a:t>
                      </a:r>
                      <a:endParaRPr sz="12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CU describe el evento por el cual se valida la cuenta del 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Servidor Externo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 debe haber ejecutado el CU Solicitar </a:t>
                      </a:r>
                      <a:r>
                        <a:rPr lang="es-AR" sz="1200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Credito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servidor acepta conexión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servidor verifica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qie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 DNI y el CBU sean validos.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sistema establece conexión con servidor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sistema envía CBU y DNI del cliente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recibe que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dni</a:t>
                      </a: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es valido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sistema recibe que CBU es valido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8: sistema guarda la respuesta en el historial del usuario y cierra conexión con servidor.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conexión fallida, se informa error,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DNI erróneos, se informa el error, fin CU.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6: CBU </a:t>
                      </a:r>
                      <a:r>
                        <a:rPr lang="es-AR" sz="1200" b="0" i="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erroneo</a:t>
                      </a: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se informa el error, fin CU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MX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Cuenta validada, respuesta guardada en historial de </a:t>
                      </a:r>
                      <a:r>
                        <a:rPr lang="es-MX" sz="1200" u="none" strike="noStrike" cap="none" dirty="0" err="1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cliente,usuario</a:t>
                      </a:r>
                      <a:r>
                        <a:rPr lang="es-MX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queda habilitado para la solicitud de crédito.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768107"/>
              </p:ext>
            </p:extLst>
          </p:nvPr>
        </p:nvGraphicFramePr>
        <p:xfrm>
          <a:off x="337350" y="819006"/>
          <a:ext cx="6156046" cy="893865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  <a:sym typeface="Times New Roman"/>
                        </a:rPr>
                        <a:t>Iniciar Sesión</a:t>
                      </a:r>
                      <a:endParaRPr sz="12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Describe el evento mediante el cual un usuario registrado inicia sesión en el sistema.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Acá no pongo que el usuario esté registrado </a:t>
                      </a:r>
                      <a:r>
                        <a:rPr lang="es-AR" sz="1200" u="none" strike="noStrike" cap="none" dirty="0" err="1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pq</a:t>
                      </a: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ya está en actores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selecciona iniciar sesión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ingresa usuario y contraseña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usuario y contraseña.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valida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contraseña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5: Sistema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registra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session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iniciada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habilita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opciones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para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registrados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1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4: </a:t>
                      </a: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o contraseñas erróneos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lang="es-AR" sz="1200" b="1" i="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4.1: </a:t>
                      </a:r>
                      <a:r>
                        <a:rPr lang="es-AR" sz="1200" b="0" i="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la cantidad de intentos es menor a 2, se informa al usuario, retoma en paso 2, aumenta cantidad de intentos erróneos.</a:t>
                      </a: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lang="es-AR" sz="1200" b="1" i="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4.2: </a:t>
                      </a:r>
                      <a:r>
                        <a:rPr lang="es-AR" sz="1200" b="0" i="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 la cantidad de intentos es igual a 3, se bloquea la cuenta del usuario. Fin CU</a:t>
                      </a: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MX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sesión es iniciada y se habilitan las opciones para usuarios registrados.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8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oogle Shape;624;p28">
            <a:extLst>
              <a:ext uri="{FF2B5EF4-FFF2-40B4-BE49-F238E27FC236}">
                <a16:creationId xmlns:a16="http://schemas.microsoft.com/office/drawing/2014/main" id="{5F61BA31-6B69-6E98-4397-97FFCBB10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86554"/>
              </p:ext>
            </p:extLst>
          </p:nvPr>
        </p:nvGraphicFramePr>
        <p:xfrm>
          <a:off x="337350" y="819006"/>
          <a:ext cx="6156046" cy="8834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2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  <a:sym typeface="Times New Roman"/>
                        </a:rPr>
                        <a:t>Cerrar </a:t>
                      </a:r>
                      <a:r>
                        <a:rPr lang="es-AR" sz="1200" u="none" strike="noStrike" cap="none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/>
                          <a:sym typeface="Times New Roman"/>
                        </a:rPr>
                        <a:t>Sesion</a:t>
                      </a:r>
                      <a:endParaRPr sz="1200" u="none" strike="noStrike" cap="none" dirty="0"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64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Describe el evento mediante el cual un usuario registrado cierra sesión.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96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r>
                        <a:rPr lang="en-US" sz="12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AR" sz="1200" u="none" strike="noStrike" cap="none" dirty="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debe tener sesión iniciada?</a:t>
                      </a:r>
                      <a:endParaRPr sz="1200" u="none" strike="noStrike" cap="none" dirty="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010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Normal: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432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1: usuario selecciona cerrar sesión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3: usuario registrado confirma la </a:t>
                      </a:r>
                      <a:r>
                        <a:rPr lang="es-AR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operacion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2: sistema solicita confirmación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4: sistema registra el cierre de sesión, deshabilita las opciones para usuarios registrados.</a:t>
                      </a:r>
                      <a:endParaRPr lang="en-US"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10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Alterno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AR" sz="1200" b="0" i="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alterno 3: usuario no confirma, fin CU.</a:t>
                      </a:r>
                      <a:endParaRPr sz="1200" b="0" i="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001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MX" sz="1200" u="none" strike="noStrike" cap="none" dirty="0">
                          <a:solidFill>
                            <a:schemeClr val="tx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sesión es finalizada, se deshabilitan las opciones para usuarios registrados, se eliminan los datos de sesión.</a:t>
                      </a: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38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862</Words>
  <Application>Microsoft Office PowerPoint</Application>
  <PresentationFormat>A4 Paper (210x297 mm)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Sirai, Juan</dc:creator>
  <cp:lastModifiedBy>Sirai, Juan</cp:lastModifiedBy>
  <cp:revision>2</cp:revision>
  <dcterms:created xsi:type="dcterms:W3CDTF">2024-02-17T17:42:31Z</dcterms:created>
  <dcterms:modified xsi:type="dcterms:W3CDTF">2024-02-17T21:57:33Z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104b14-b53d-46de-9ae8-975cc0e84815_Enabled">
    <vt:lpwstr>true</vt:lpwstr>
  </property>
  <property fmtid="{D5CDD505-2E9C-101B-9397-08002B2CF9AE}" pid="3" name="MSIP_Label_68104b14-b53d-46de-9ae8-975cc0e84815_SetDate">
    <vt:lpwstr>2024-02-17T17:42:31Z</vt:lpwstr>
  </property>
  <property fmtid="{D5CDD505-2E9C-101B-9397-08002B2CF9AE}" pid="4" name="MSIP_Label_68104b14-b53d-46de-9ae8-975cc0e84815_Method">
    <vt:lpwstr>Standard</vt:lpwstr>
  </property>
  <property fmtid="{D5CDD505-2E9C-101B-9397-08002B2CF9AE}" pid="5" name="MSIP_Label_68104b14-b53d-46de-9ae8-975cc0e84815_Name">
    <vt:lpwstr>ABI_MIP_InternalUseOnly</vt:lpwstr>
  </property>
  <property fmtid="{D5CDD505-2E9C-101B-9397-08002B2CF9AE}" pid="6" name="MSIP_Label_68104b14-b53d-46de-9ae8-975cc0e84815_SiteId">
    <vt:lpwstr>cef04b19-7776-4a94-b89b-375c77a8f936</vt:lpwstr>
  </property>
  <property fmtid="{D5CDD505-2E9C-101B-9397-08002B2CF9AE}" pid="7" name="MSIP_Label_68104b14-b53d-46de-9ae8-975cc0e84815_ActionId">
    <vt:lpwstr>5a59c719-5b19-4a62-8ba0-d4362bffd9c2</vt:lpwstr>
  </property>
  <property fmtid="{D5CDD505-2E9C-101B-9397-08002B2CF9AE}" pid="8" name="MSIP_Label_68104b14-b53d-46de-9ae8-975cc0e84815_ContentBits">
    <vt:lpwstr>0</vt:lpwstr>
  </property>
</Properties>
</file>