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EBC5-E2AD-4F0E-8B2E-C0DC06A6CF88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1A9F-CBA6-4ABB-B975-1B7F34C140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98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EBC5-E2AD-4F0E-8B2E-C0DC06A6CF88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1A9F-CBA6-4ABB-B975-1B7F34C140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22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EBC5-E2AD-4F0E-8B2E-C0DC06A6CF88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1A9F-CBA6-4ABB-B975-1B7F34C140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03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EBC5-E2AD-4F0E-8B2E-C0DC06A6CF88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1A9F-CBA6-4ABB-B975-1B7F34C140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61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EBC5-E2AD-4F0E-8B2E-C0DC06A6CF88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1A9F-CBA6-4ABB-B975-1B7F34C140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47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EBC5-E2AD-4F0E-8B2E-C0DC06A6CF88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1A9F-CBA6-4ABB-B975-1B7F34C140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76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EBC5-E2AD-4F0E-8B2E-C0DC06A6CF88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1A9F-CBA6-4ABB-B975-1B7F34C140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8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EBC5-E2AD-4F0E-8B2E-C0DC06A6CF88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1A9F-CBA6-4ABB-B975-1B7F34C140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8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EBC5-E2AD-4F0E-8B2E-C0DC06A6CF88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1A9F-CBA6-4ABB-B975-1B7F34C140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19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EBC5-E2AD-4F0E-8B2E-C0DC06A6CF88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1A9F-CBA6-4ABB-B975-1B7F34C140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89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EBC5-E2AD-4F0E-8B2E-C0DC06A6CF88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1A9F-CBA6-4ABB-B975-1B7F34C140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91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CEBC5-E2AD-4F0E-8B2E-C0DC06A6CF88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01A9F-CBA6-4ABB-B975-1B7F34C140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21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8C110-66F6-4A31-75D3-665275A14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624;p28">
            <a:extLst>
              <a:ext uri="{FF2B5EF4-FFF2-40B4-BE49-F238E27FC236}">
                <a16:creationId xmlns:a16="http://schemas.microsoft.com/office/drawing/2014/main" id="{EFD9EB05-7F73-D76C-D67F-7C99B345EB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2628638"/>
              </p:ext>
            </p:extLst>
          </p:nvPr>
        </p:nvGraphicFramePr>
        <p:xfrm>
          <a:off x="256032" y="243841"/>
          <a:ext cx="6266688" cy="94958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24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1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057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Nombre del caso de uso:</a:t>
                      </a: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Registrar Usuario</a:t>
                      </a:r>
                      <a:endParaRPr sz="1200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22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Descripción: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Este CU describe el evento mediante el cual un usuario no registrado se registra en el sistema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0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Actores</a:t>
                      </a: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 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Usuario no registrado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85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Precondiciones</a:t>
                      </a: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</a:t>
                      </a:r>
                      <a:r>
                        <a:rPr lang="en-US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(no pongo que sea &gt;18 porque lo valida el sistema)</a:t>
                      </a:r>
                      <a:endParaRPr sz="1200" u="none" strike="noStrike" cap="none" dirty="0"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858">
                <a:tc row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 Normal: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Acción del Actor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Respuesta del Sistema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598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1: usuario no registrado selecciona “Registrarse”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3: usuario no registrado ingresa los datos solicitados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2: sistema solicita nombre, apellido, edad, mail.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4: sistema valida que edad sea mayor a 18.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5: sistema valida que el mail no exista en la base de datos.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6: sistema genera contraseña aleatoria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7: sistema envía contraseña al correo indicado.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4237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</a:t>
                      </a: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b="1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Alterno</a:t>
                      </a: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alterno 4: edad inferior a 18, se notifica al usuario, fin CU. </a:t>
                      </a:r>
                      <a:r>
                        <a:rPr lang="es-AR" sz="1200" u="none" strike="noStrike" cap="none" dirty="0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(está ok que finalice o debe retomar?)</a:t>
                      </a: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alterno 5: correo ya existe, se notifica al usuario, retoma paso 2.</a:t>
                      </a: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8651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Postcondición: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 usuario se ha registrado en la base del sistema.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73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9D087-C6DB-C229-617E-2AF4E8F64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624;p28">
            <a:extLst>
              <a:ext uri="{FF2B5EF4-FFF2-40B4-BE49-F238E27FC236}">
                <a16:creationId xmlns:a16="http://schemas.microsoft.com/office/drawing/2014/main" id="{9134CD86-7E90-537B-06D0-391B83D179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0678281"/>
              </p:ext>
            </p:extLst>
          </p:nvPr>
        </p:nvGraphicFramePr>
        <p:xfrm>
          <a:off x="256032" y="243841"/>
          <a:ext cx="6266688" cy="94958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24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1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057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Nombre del caso de uso:</a:t>
                      </a: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Mostrar Noticias</a:t>
                      </a:r>
                      <a:endParaRPr sz="1200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22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Descripción: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Este CU describe el evento por el cual se muestran las noticias publicadas en el sitio.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0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Actores</a:t>
                      </a: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 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Persona, servidor externo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85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Precondiciones</a:t>
                      </a: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</a:t>
                      </a:r>
                      <a:r>
                        <a:rPr lang="en-US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 sz="1200" u="none" strike="noStrike" cap="none" dirty="0"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858">
                <a:tc row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 Normal: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Acción del Actor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Respuesta del Sistema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598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1: persona ingresa al portal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3: servidor externo acepta conexión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5: servidor externo evalúa token de seguridad.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6: servidor externo envía noticias en formato </a:t>
                      </a:r>
                      <a:r>
                        <a:rPr lang="es-AR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json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2: sistema solicita conexión a servidor externo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4: sistema envía token de seguridad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7: sistema recibe </a:t>
                      </a:r>
                      <a:r>
                        <a:rPr lang="es-AR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json</a:t>
                      </a: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y convierte a </a:t>
                      </a:r>
                      <a:r>
                        <a:rPr lang="es-AR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html</a:t>
                      </a: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8: sistema muestra </a:t>
                      </a:r>
                      <a:r>
                        <a:rPr lang="es-AR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html</a:t>
                      </a: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por pantalla.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lang="es-AR" sz="1200" u="none" strike="noStrike" cap="none" dirty="0"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Tenía sentido separar este caso de uso??</a:t>
                      </a:r>
                      <a:endParaRPr sz="1200" u="none" strike="noStrike" cap="none" dirty="0"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4237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</a:t>
                      </a: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b="1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Alterno</a:t>
                      </a: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alterno 3: servidor rechaza conexión, se notifica, fin CU.</a:t>
                      </a: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alterno 5: token inválido, se notifica, fin CU.</a:t>
                      </a: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8651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Postcondición: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 han mostrado las noticias por pantalla.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9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F4987-8ADF-919F-B253-81A3179DB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624;p28">
            <a:extLst>
              <a:ext uri="{FF2B5EF4-FFF2-40B4-BE49-F238E27FC236}">
                <a16:creationId xmlns:a16="http://schemas.microsoft.com/office/drawing/2014/main" id="{5E63891D-42FB-128A-35C5-51B8435BD9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2595789"/>
              </p:ext>
            </p:extLst>
          </p:nvPr>
        </p:nvGraphicFramePr>
        <p:xfrm>
          <a:off x="256032" y="243841"/>
          <a:ext cx="6266688" cy="94958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24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1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057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Nombre del caso de uso:</a:t>
                      </a: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Mostrar detalle Noticias</a:t>
                      </a:r>
                      <a:r>
                        <a:rPr lang="es-AR" sz="1200" u="none" strike="noStrike" cap="non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(merece la pena ser CU?)</a:t>
                      </a:r>
                      <a:endParaRPr sz="1200" u="none" strike="noStrike" cap="none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22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Descripción: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Este CU describe el evento por el cual se muestra el detalle de una noticia.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0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Actores</a:t>
                      </a: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 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Usuario registrado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85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Precondiciones</a:t>
                      </a: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</a:t>
                      </a:r>
                      <a:r>
                        <a:rPr lang="en-US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 usuario debe estar autenticado.</a:t>
                      </a:r>
                      <a:endParaRPr sz="1200" u="none" strike="noStrike" cap="none" dirty="0"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858">
                <a:tc row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 Normal: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Acción del Actor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Respuesta del Sistema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598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1: persona selecciona noticia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2: sistema verifica que cantidad de noticias visualizadas en el día sea inferior a 5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3: sistema muestra detalle de noticia.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4: sistema incrementa cantidad de noticias visualizadas en el día.</a:t>
                      </a:r>
                      <a:endParaRPr sz="1200" u="none" strike="noStrike" cap="none" dirty="0">
                        <a:solidFill>
                          <a:schemeClr val="tx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4237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</a:t>
                      </a: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b="1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Alterno</a:t>
                      </a: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alterno 2: cantidad de noticias igual a 5, se notifica usuario, fin CU</a:t>
                      </a: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8651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Postcondición: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 han mostrado el detalle de la noticia, y se aumenta en 1 la cantidad de noticias vistas por el usuario en el </a:t>
                      </a:r>
                      <a:r>
                        <a:rPr lang="es-AR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dia</a:t>
                      </a: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96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ADF77-5B02-CDCF-8828-EBC737BCD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624;p28">
            <a:extLst>
              <a:ext uri="{FF2B5EF4-FFF2-40B4-BE49-F238E27FC236}">
                <a16:creationId xmlns:a16="http://schemas.microsoft.com/office/drawing/2014/main" id="{25D56A7A-55F1-978B-620A-964D77125F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7191606"/>
              </p:ext>
            </p:extLst>
          </p:nvPr>
        </p:nvGraphicFramePr>
        <p:xfrm>
          <a:off x="256032" y="243841"/>
          <a:ext cx="6266688" cy="94958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24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1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057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Nombre del caso de uso:</a:t>
                      </a: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Iniciar </a:t>
                      </a:r>
                      <a:r>
                        <a:rPr lang="es-AR" sz="1200" u="none" strike="noStrike" cap="none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Sesion</a:t>
                      </a:r>
                      <a:endParaRPr sz="1200" u="none" strike="noStrike" cap="none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22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Descripción: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Este CU describe el inicio de sesión de un usuario registrado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0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Actores</a:t>
                      </a: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 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Usuario registrado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85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Precondiciones</a:t>
                      </a: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</a:t>
                      </a:r>
                      <a:r>
                        <a:rPr lang="en-US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 sz="1200" u="none" strike="noStrike" cap="none" dirty="0"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858">
                <a:tc row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 Normal: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Acción del Actor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Respuesta del Sistema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598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1: usuario registrado  selecciona iniciar sesión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3: usuario registrado ingresa los datos solicitados.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2: sistema solicita usuario y contraseña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4: sistema verifica que cantidad de intentos sea menor a 3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5: sistema valida usuario y contraseña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6: sistema registra inicio de sesión, y habilita opciones para usuarios registrados.</a:t>
                      </a:r>
                      <a:endParaRPr sz="1200" u="none" strike="noStrike" cap="none" dirty="0">
                        <a:solidFill>
                          <a:schemeClr val="tx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4237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</a:t>
                      </a: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b="1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Alterno</a:t>
                      </a: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alterno 4: cantidad de intentos igual a 3, se notifica al usuario, se bloquea cuenta, fin CU.</a:t>
                      </a: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alterno 5: contraseña o nombre invalido, se notifica al usuario, aumenta cantidad de intentos fallidos en 1, retoma en paso 2.</a:t>
                      </a: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8651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Postcondición: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Sesión iniciada y registrada, opciones para usuarios registrados habilitadas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27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070F2-C0F2-D72F-1DB5-D7D34DCC3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624;p28">
            <a:extLst>
              <a:ext uri="{FF2B5EF4-FFF2-40B4-BE49-F238E27FC236}">
                <a16:creationId xmlns:a16="http://schemas.microsoft.com/office/drawing/2014/main" id="{9A63104B-C450-5214-34B9-400B36CDE4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3859520"/>
              </p:ext>
            </p:extLst>
          </p:nvPr>
        </p:nvGraphicFramePr>
        <p:xfrm>
          <a:off x="256032" y="243841"/>
          <a:ext cx="6266688" cy="94958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24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1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057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Nombre del caso de uso:</a:t>
                      </a: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Cerrar </a:t>
                      </a:r>
                      <a:r>
                        <a:rPr lang="es-AR" sz="1200" u="none" strike="noStrike" cap="none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Sesion</a:t>
                      </a:r>
                      <a:endParaRPr sz="1200" u="none" strike="noStrike" cap="none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22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Descripción: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Este CU describe el cierre de </a:t>
                      </a:r>
                      <a:r>
                        <a:rPr lang="es-AR" sz="1200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sesionde</a:t>
                      </a: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un usuario registrado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0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Actores</a:t>
                      </a: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 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Usuario registrado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85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Precondiciones</a:t>
                      </a: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</a:t>
                      </a:r>
                      <a:r>
                        <a:rPr lang="en-US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Debe haber una sesión iniciada</a:t>
                      </a:r>
                      <a:endParaRPr sz="1200" u="none" strike="noStrike" cap="none" dirty="0"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858">
                <a:tc row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 Normal: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Acción del Actor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Respuesta del Sistema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598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1: usuario registrado  selecciona cerrar sesión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3: usuario registrado confirma selección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2: sistema solicita confirmación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4: sistema registra el cierre de sesión, borra historial de sesión, deshabilita opciones de usuarios registrados.</a:t>
                      </a:r>
                      <a:endParaRPr sz="1200" u="none" strike="noStrike" cap="none" dirty="0">
                        <a:solidFill>
                          <a:schemeClr val="tx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4237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</a:t>
                      </a: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b="1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Alterno</a:t>
                      </a: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alterno 3: usuario no confirma, fin CU.</a:t>
                      </a: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8651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Postcondición: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Sesión cerrada, datos de sesión borrados, opciones para usuarios </a:t>
                      </a:r>
                      <a:r>
                        <a:rPr lang="es-AR" sz="12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registrados deshabilitadas.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1275" marR="41275" marT="55033" marB="55033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9258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111</TotalTime>
  <Words>783</Words>
  <Application>Microsoft Office PowerPoint</Application>
  <PresentationFormat>A4 (210 x 297 mm)</PresentationFormat>
  <Paragraphs>110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Bautista Sirai</dc:creator>
  <cp:lastModifiedBy>Juan Bautista Sirai</cp:lastModifiedBy>
  <cp:revision>3</cp:revision>
  <dcterms:created xsi:type="dcterms:W3CDTF">2024-02-18T17:13:14Z</dcterms:created>
  <dcterms:modified xsi:type="dcterms:W3CDTF">2024-02-21T02:07:40Z</dcterms:modified>
</cp:coreProperties>
</file>