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2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3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7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EBC5-E2AD-4F0E-8B2E-C0DC06A6CF88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1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8C110-66F6-4A31-75D3-665275A1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EFD9EB05-7F73-D76C-D67F-7C99B345E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109633"/>
              </p:ext>
            </p:extLst>
          </p:nvPr>
        </p:nvGraphicFramePr>
        <p:xfrm>
          <a:off x="256032" y="243841"/>
          <a:ext cx="6266688" cy="9387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 Catalogo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(Vale la pena que sea un CU?)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mediante el cual una persona cualquier accede al catálogo de la librería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Persona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 : Persona selecciona ver catálogo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Persona selecciona un libro.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El sistema despliega la lista de libros en catálogo.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El sistema muestra precio, autor, descripción breve, puntaje.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--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libro del catálogo fue mostrado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57683-F6B2-B40B-1271-218DC3FB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8406C4C7-AE52-EAB6-BB06-FA2B32A22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531914"/>
              </p:ext>
            </p:extLst>
          </p:nvPr>
        </p:nvGraphicFramePr>
        <p:xfrm>
          <a:off x="256032" y="243841"/>
          <a:ext cx="6266688" cy="9387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Iniciar Registro de usuario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mediante el cual un usuario no registrado inicia el proceso de registro en la plataforma.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no registrado.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no registrado selecciona Iniciar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Sesion</a:t>
                      </a:r>
                      <a:endParaRPr lang="es-AR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no registrado envía los datos solicitados.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Nombre, Apellido, DNI, Cuenta de correo y clave.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valida que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que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 DNI posea formato valido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valida que el correo no exista en la base.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sistema valida que la clave posea al menos 6 caracteres.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7: sistema genera código de 16 dígitos y envía correo de validación de cuenta al mail indicado en el registro.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dni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formato inválido, se notifica al usuario, retoma paso 2.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5: correo ya existe, se notifica al usuario, retoma paso 2.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6: clave posee menos de 6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carateres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se notifica al usuario, retoma paso 2.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Alta parcial generada correctamente en el perfil del usuario, en estado pendiente de respuesta.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3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C2CAA-1E2C-5F62-5A33-A53D0C07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C04EA47E-8008-8BF1-8921-899C8BCA3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145571"/>
              </p:ext>
            </p:extLst>
          </p:nvPr>
        </p:nvGraphicFramePr>
        <p:xfrm>
          <a:off x="256032" y="243841"/>
          <a:ext cx="6266688" cy="9387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Finalizar Registro de usuario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mediante el cual un usuario no registrado finaliza el proceso de registro en la plataforma.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no registrado.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debe haber ejecutado el CU Iniciar registro de usuario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no registrado ingresa a la pagina de confirmación.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no registrado ingresa los datos solicitados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código de 16 dígitos y correo electrónico.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valida que correo y código sean validos.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registra definitivamente al usuario e informa al mismo.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correo o código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invalidos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se informa al usuario, retoma en paso 2.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dado de alta de manera exitosa, datos de alta parcial eliminados.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0C8F4-F26C-942E-CE68-E109D57C9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FEADF48E-9E73-3A3B-82E6-B9429ED5D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058700"/>
              </p:ext>
            </p:extLst>
          </p:nvPr>
        </p:nvGraphicFramePr>
        <p:xfrm>
          <a:off x="256032" y="243841"/>
          <a:ext cx="6266688" cy="9387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Iniciar </a:t>
                      </a:r>
                      <a:r>
                        <a:rPr lang="es-AR" sz="12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Sesion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Describe el evento mediante el cual un usuario registrado inicia sesión en el sistema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registrado selecciona iniciar sesión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registrado ingresa los datos solicitados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usuario y contraseña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valida que el usuario y contraseña sean validas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el sistema registra la sesión iniciada y habilita las opciones de usuarios registrados.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usuario o contraseña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invalidos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se notifica al usuario, retoma paso 2.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 iniciada correctamente, opciones de usuarios registrados habilitadas.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66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5FB2-5917-8834-7C6E-1F6DD73E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BF767B02-07BC-4133-A606-67E893997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120309"/>
              </p:ext>
            </p:extLst>
          </p:nvPr>
        </p:nvGraphicFramePr>
        <p:xfrm>
          <a:off x="256032" y="243841"/>
          <a:ext cx="6266688" cy="9387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Cerrar </a:t>
                      </a:r>
                      <a:r>
                        <a:rPr lang="es-AR" sz="12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Sesion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Describe el evento mediante el cual un usuario registrado cierra sesión en el sistema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Debe haber una sesión iniciada.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registrado selecciona cerrar sesión.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confirma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confirmación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registra el cierre de sesión, elimina datos de sesión y deshabilita las opciones para usuarios registrados.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3: usuario no confirma, fin CU.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 cerrada correctamente, datos de sesión eliminados, opciones para usuarios registrados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deshabilidadas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8FFD1-A18F-64FE-600C-258E2957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EABF5D3D-30B5-7B88-D0D0-662646A9E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513805"/>
              </p:ext>
            </p:extLst>
          </p:nvPr>
        </p:nvGraphicFramePr>
        <p:xfrm>
          <a:off x="256032" y="243841"/>
          <a:ext cx="6266688" cy="9387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Comprar Libro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Describe el evento mediante el cual un usuario registrado compra un libro a través de la plataforma.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Debe haber una sesión iniciada.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debe haber ejecutado el CU ver catalogo?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ES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registrado selecciona opción comprar libros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ingresa ISBN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usuario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clickea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opción comprar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E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ISBN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valida que el ISBN exista en base de datos.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despliega portada, descripción y habilita opción comprar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7: ejecuta CU Pagar con tarjeta.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8: sistema genera enlace de descarga al correo del usuario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isbn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 existe, se notifica al usuario, retoma paso 2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7: pago no se realiza, se notifica al usuario, fin CU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 libro fue comprado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09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4DD0A-8E2A-F8DD-4027-B02BC7672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DE5BE16E-7859-8F0A-3A25-AA588C4B7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892134"/>
              </p:ext>
            </p:extLst>
          </p:nvPr>
        </p:nvGraphicFramePr>
        <p:xfrm>
          <a:off x="256032" y="243841"/>
          <a:ext cx="6266688" cy="96167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Pagar con tarjeta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Describe el evento mediante el cual se perfecciona un pago de libro con tarjeta de </a:t>
                      </a:r>
                      <a:r>
                        <a:rPr lang="es-AR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credito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 externo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debe haber ejecutado el CU comprar libro</a:t>
                      </a: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3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usuario registrado ingresa los datos requeridos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servidor externo acepta conexión.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servidor externo valida datos recibidos y verifica fondos disponibles.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7: servidor externo envía respuesta.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sistema solicita </a:t>
                      </a:r>
                      <a:r>
                        <a:rPr lang="es-AR" sz="1200" u="none" strike="noStrike" cap="none" dirty="0" err="1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apeellido</a:t>
                      </a: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nombre, </a:t>
                      </a:r>
                      <a:r>
                        <a:rPr lang="es-AR" sz="1200" u="none" strike="noStrike" cap="none" dirty="0" err="1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nro</a:t>
                      </a: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tarjeta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sistema verifica que nombre y apellido coincida con los de la tarjeta.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establece conexión con servidor externo.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sistema envía datos  de tarjeta al servidor externo.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8: sistema recibe que los datos son validos.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9: sistema recibe que los fondos son suficientes.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10: sistema registra el cobro y </a:t>
                      </a:r>
                      <a:r>
                        <a:rPr lang="es-AR" sz="1200" u="none" strike="noStrike" cap="none" dirty="0" err="1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cierrra</a:t>
                      </a: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sesión con el </a:t>
                      </a:r>
                      <a:r>
                        <a:rPr lang="es-AR" sz="1200" u="none" strike="noStrike" cap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servidor externo.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3: nombre y apellido no coinciden, se notifica al usuario,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5: servidor externo rechaza conexión, se notifica,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8: datos de tarjeta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invalidos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se notifica al usuario,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9: fondos insuficientes, se notifica al usuario, fin CU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realiza y registra el cobro por tarjeta.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263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1165</Words>
  <Application>Microsoft Office PowerPoint</Application>
  <PresentationFormat>A4 (210 x 297 mm)</PresentationFormat>
  <Paragraphs>158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Bautista Sirai</dc:creator>
  <cp:lastModifiedBy>Juan Bautista Sirai</cp:lastModifiedBy>
  <cp:revision>2</cp:revision>
  <dcterms:created xsi:type="dcterms:W3CDTF">2024-02-18T17:13:14Z</dcterms:created>
  <dcterms:modified xsi:type="dcterms:W3CDTF">2024-02-19T11:59:30Z</dcterms:modified>
</cp:coreProperties>
</file>