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389472"/>
              </p:ext>
            </p:extLst>
          </p:nvPr>
        </p:nvGraphicFramePr>
        <p:xfrm>
          <a:off x="337350" y="819006"/>
          <a:ext cx="6156046" cy="883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Solicitar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Pasaporte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caso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uso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describe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evento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que un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ciudadano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solicita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pasaporte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argentino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Ciudadano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Ciudadano selecciona opción “Solicitar Pasaporte”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Ciudadano ingresa DNI, dirección, mail, fecha nacimiento, nombre, apellido y nacionalidad.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 despliega pantalla de solicitud de pasaporte, requiriendo DNI, dirección, mail, fecha nacimiento, nombre , apellido y nacionalidad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nacionalidad es “extranjero”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4.1: 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ejecuta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CU Validar Residencia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ejecuta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CU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Seleccionar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Turno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envía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mail con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confirmación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número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solicitud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alternativo 4.1: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del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servidor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negativa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se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notifica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al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n-US"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alternativo 5: 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 se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selecciona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turno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se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notifica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al </a:t>
                      </a:r>
                      <a:r>
                        <a:rPr lang="en-US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fin CU.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MX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solicitud de pasaporte queda asentada correctamente en el sistema, con el numero interno correspondiente.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429972"/>
              </p:ext>
            </p:extLst>
          </p:nvPr>
        </p:nvGraphicFramePr>
        <p:xfrm>
          <a:off x="337350" y="819006"/>
          <a:ext cx="6156046" cy="883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kern="1200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Times New Roman"/>
                          <a:sym typeface="Times New Roman"/>
                        </a:rPr>
                        <a:t>Validar Residencia</a:t>
                      </a:r>
                      <a:endParaRPr sz="1200" u="none" strike="noStrike" kern="1200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lang="en-US"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caso describe el evento por el cual se valida la residencia de un ciudadano extranjero</a:t>
                      </a:r>
                      <a:endParaRPr lang="en-US"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lang="en-US"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Servidor Externo, Ciudadano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debe haber ejecutado el caso de uso Solicitar Pasaporte </a:t>
                      </a: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(hay que aclarar que se tiene que haber ejecutado por un extranjero?)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Servidor externo acepta conexión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Servidor externo recibe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nro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documento y verifica residencia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Servidor externo envía respuesta al sistema.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 establece la conexión con el servidor externo enviando token.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envía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nro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document de la persona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almacena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lang="es-AR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2: </a:t>
                      </a: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conexión fallida, despliega mensaje de error,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s-AR"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Habría que poner un paso alterno si la respuesta es negativa? Ya está cubierto en el CU principal..</a:t>
                      </a:r>
                      <a:endParaRPr sz="1200" b="0" i="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sistema almacena la respuesta del servidor externo sobre la validación de residencia.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44882"/>
              </p:ext>
            </p:extLst>
          </p:nvPr>
        </p:nvGraphicFramePr>
        <p:xfrm>
          <a:off x="337350" y="819006"/>
          <a:ext cx="6156046" cy="9121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s-AR" sz="1200" u="none" strike="noStrike" kern="1200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Times New Roman"/>
                          <a:sym typeface="Times New Roman"/>
                        </a:rPr>
                        <a:t>enovar Pasaporte</a:t>
                      </a:r>
                      <a:endParaRPr sz="1200" u="none" strike="noStrike" kern="1200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describe el evento en que un ciudadano argentino realiza la solitud de renovación de pasaporte.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Ciudadano Argentino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Ciudadano Argentino selecciona opción Renovar Pasaporte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Ingresa numero de pasaporte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Sstema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despliega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formulario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renovación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donde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Nro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pasaporte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valida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pasaporte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existe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verifica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que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pasaporte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tenga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infracciones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ejecuta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CU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Solicitar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Turno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7: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envia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correo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confirmación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numero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solicitud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</a:t>
                      </a: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pasaporte no existe, se informa al usuario, retoma paso 3.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5: </a:t>
                      </a: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pasaporte contiene infracciones, se informa al usuario que debe regularizar su situación,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6: </a:t>
                      </a: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 se asigna turno, se informa al usuario, fin CU.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solicitud de renovación queda asentada correctamente en el sistema, con el numero interno correspondiente.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2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018246"/>
              </p:ext>
            </p:extLst>
          </p:nvPr>
        </p:nvGraphicFramePr>
        <p:xfrm>
          <a:off x="267902" y="306484"/>
          <a:ext cx="6156046" cy="95995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Solicitar Turno</a:t>
                      </a:r>
                      <a:endParaRPr sz="1200" u="none" strike="noStrike" kern="1200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describe el evento en que un ciudadano selecciona turno para renovación o solicitud de pasaporte.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Ciudadano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debe haber ejecutado el caso de uso Solicitud de pasaporte o Renovación de pasaporte. </a:t>
                      </a: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(Está bien poner los dos?)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Ciudadano selecciona turno.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s-AR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Ciudadano confirma turno seleccionado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Sistema verifica tipo de operación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Paso 1.1: Si es renovación, despliega turnos para renovación.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Paso 1.2: Si es solicitud, despliega turnos para solicitud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s-AR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sistema despliega los datos del turno seleccionado y solicita confirmación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s-AR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almacena los datos del turno seleccionado.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s-AR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 mail no lo mando acá ya que lo estoy mandando desde el CU principal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2: no hay turnos disponibles,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ciudadano no confirma el turno, retoma en paso 2.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Turno almacenado correctamente, bloqueando dicho día/horario para futuras selecciones.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45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769</Words>
  <Application>Microsoft Office PowerPoint</Application>
  <PresentationFormat>A4 Paper (210x297 mm)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Sirai, Juan</dc:creator>
  <cp:lastModifiedBy>Sirai, Juan</cp:lastModifiedBy>
  <cp:revision>1</cp:revision>
  <dcterms:created xsi:type="dcterms:W3CDTF">2024-02-17T17:42:31Z</dcterms:created>
  <dcterms:modified xsi:type="dcterms:W3CDTF">2024-02-17T20:12:42Z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104b14-b53d-46de-9ae8-975cc0e84815_Enabled">
    <vt:lpwstr>true</vt:lpwstr>
  </property>
  <property fmtid="{D5CDD505-2E9C-101B-9397-08002B2CF9AE}" pid="3" name="MSIP_Label_68104b14-b53d-46de-9ae8-975cc0e84815_SetDate">
    <vt:lpwstr>2024-02-17T17:42:31Z</vt:lpwstr>
  </property>
  <property fmtid="{D5CDD505-2E9C-101B-9397-08002B2CF9AE}" pid="4" name="MSIP_Label_68104b14-b53d-46de-9ae8-975cc0e84815_Method">
    <vt:lpwstr>Standard</vt:lpwstr>
  </property>
  <property fmtid="{D5CDD505-2E9C-101B-9397-08002B2CF9AE}" pid="5" name="MSIP_Label_68104b14-b53d-46de-9ae8-975cc0e84815_Name">
    <vt:lpwstr>ABI_MIP_InternalUseOnly</vt:lpwstr>
  </property>
  <property fmtid="{D5CDD505-2E9C-101B-9397-08002B2CF9AE}" pid="6" name="MSIP_Label_68104b14-b53d-46de-9ae8-975cc0e84815_SiteId">
    <vt:lpwstr>cef04b19-7776-4a94-b89b-375c77a8f936</vt:lpwstr>
  </property>
  <property fmtid="{D5CDD505-2E9C-101B-9397-08002B2CF9AE}" pid="7" name="MSIP_Label_68104b14-b53d-46de-9ae8-975cc0e84815_ActionId">
    <vt:lpwstr>5a59c719-5b19-4a62-8ba0-d4362bffd9c2</vt:lpwstr>
  </property>
  <property fmtid="{D5CDD505-2E9C-101B-9397-08002B2CF9AE}" pid="8" name="MSIP_Label_68104b14-b53d-46de-9ae8-975cc0e84815_ContentBits">
    <vt:lpwstr>0</vt:lpwstr>
  </property>
</Properties>
</file>