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73" d="100"/>
          <a:sy n="73" d="100"/>
        </p:scale>
        <p:origin x="2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38C70-CFCA-2E71-36A6-00D426FA6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797DBB-0D1B-A0F3-4636-20C3728DC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4F0B87-7009-5AC7-FC2C-61C5E0FFD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F73F-8BED-437D-9FCC-950BF216AF44}" type="datetimeFigureOut">
              <a:rPr lang="en-GB" smtClean="0"/>
              <a:t>21/05/2022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FB56A9-1365-E93B-106E-58BD0AA2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52C622-1E81-6355-0F65-423E4146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C20C-52A5-47E8-B90C-5CBD9071A3D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50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5637C-4733-1BE5-5E3A-D0462012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56216D-CA85-B093-3C9E-21246586E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F23542-6B7C-3688-2853-07BD77B6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F73F-8BED-437D-9FCC-950BF216AF44}" type="datetimeFigureOut">
              <a:rPr lang="en-GB" smtClean="0"/>
              <a:t>21/05/2022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BA5120-132D-4D90-F54E-AFC9206AE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6D834D-B097-F25C-05A9-2D9AF675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C20C-52A5-47E8-B90C-5CBD9071A3D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99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A82890-C8FD-754B-CAC2-7802CE1AA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3E987B-A36C-71F1-6CB8-A236FED47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47662E-C0FA-7676-441C-AAB2495D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F73F-8BED-437D-9FCC-950BF216AF44}" type="datetimeFigureOut">
              <a:rPr lang="en-GB" smtClean="0"/>
              <a:t>21/05/2022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47E57A-643E-E932-6C85-F1A69AAA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D9FF35-2534-9E43-D3AC-C05A9F12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C20C-52A5-47E8-B90C-5CBD9071A3D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64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2BC9B-59C2-48A3-D826-E46D860DB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E6BED-31D6-FE2F-F7B5-852D8B23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268A5A-1020-BCFC-0EAC-DE0687E6C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F73F-8BED-437D-9FCC-950BF216AF44}" type="datetimeFigureOut">
              <a:rPr lang="en-GB" smtClean="0"/>
              <a:t>21/05/2022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97813E-10D9-EDA8-302F-17373CDF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D61FCB-420F-4922-FF8F-9A906C61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C20C-52A5-47E8-B90C-5CBD9071A3D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65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44C7D-9ED5-BD4B-FDC3-42E37527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8333F1-E9EB-43C0-DFEA-8B3E8CF7B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6E03E8-F331-9328-C7BA-9CDBCCC7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F73F-8BED-437D-9FCC-950BF216AF44}" type="datetimeFigureOut">
              <a:rPr lang="en-GB" smtClean="0"/>
              <a:t>21/05/2022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5BE68D-638B-9EEA-DD8E-B8947D229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B796C1-3635-B878-4CF7-DF578553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C20C-52A5-47E8-B90C-5CBD9071A3D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80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DEEF2-34C9-D73F-C8A4-D23CED7C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D81C2C-D015-BE69-C07E-B45B9067C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2F9F87-EE29-705E-E35C-08DC0EEE4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AACFCD-F6A8-8107-097E-A32F7712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F73F-8BED-437D-9FCC-950BF216AF44}" type="datetimeFigureOut">
              <a:rPr lang="en-GB" smtClean="0"/>
              <a:t>21/05/2022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1DF822-5642-48A9-5001-C13DD470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DF4642-2FDD-9924-9671-688B452E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C20C-52A5-47E8-B90C-5CBD9071A3D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73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421A8-FBC0-041A-4770-2ECE7A21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050C38-E7A7-D2D3-7D4B-4F5327F89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1AFBC3-91C5-6F09-4162-E77CE060C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340676-A944-1ED6-90CA-D978062E6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9BCE5E-1227-0CCF-A623-9EB66CB33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2ECB0B2-4B83-6206-C3FC-7F831EE0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F73F-8BED-437D-9FCC-950BF216AF44}" type="datetimeFigureOut">
              <a:rPr lang="en-GB" smtClean="0"/>
              <a:t>21/05/2022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134A2E8-8B43-380F-F3CF-03C75752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9B9F95-5078-3BF2-51C2-53CED2E7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C20C-52A5-47E8-B90C-5CBD9071A3D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60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D9780-462F-DE36-6598-DBA0F916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DCB9B6-8DCD-8588-E9CD-D3D1B8A8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F73F-8BED-437D-9FCC-950BF216AF44}" type="datetimeFigureOut">
              <a:rPr lang="en-GB" smtClean="0"/>
              <a:t>21/05/2022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08400D-7B0F-0366-359B-E3CE3A7B5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54C0AA-5B37-1741-75A1-47EA5ED2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C20C-52A5-47E8-B90C-5CBD9071A3D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23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810BCB4-8419-3444-F066-0C0A650D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F73F-8BED-437D-9FCC-950BF216AF44}" type="datetimeFigureOut">
              <a:rPr lang="en-GB" smtClean="0"/>
              <a:t>21/05/2022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EF9E5C8-5539-C037-6DBB-680ACB96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F8961C-0BB1-0868-2E3A-9DC90C7B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C20C-52A5-47E8-B90C-5CBD9071A3D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21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3934A-1A64-AFE0-012E-2D9A4904C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6DA2A7-540B-E04D-9BB6-E3101513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218B39-7C10-E97B-3CFA-CE9D3D072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639976-9322-5760-5C10-1B2649ED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F73F-8BED-437D-9FCC-950BF216AF44}" type="datetimeFigureOut">
              <a:rPr lang="en-GB" smtClean="0"/>
              <a:t>21/05/2022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DBE5EA-A5FB-DFC6-9774-F987A27B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49E571-2B4E-421F-5A88-DBE5B5ED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C20C-52A5-47E8-B90C-5CBD9071A3D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64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353EE-21D2-F3DF-AD87-80EAD3A5D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AD5153D-F617-F165-5310-AA4F1F7F3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FF396B-78DD-75D6-9810-EECA23AF9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E64ACF-056C-43E4-5D9E-EF9B0570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F73F-8BED-437D-9FCC-950BF216AF44}" type="datetimeFigureOut">
              <a:rPr lang="en-GB" smtClean="0"/>
              <a:t>21/05/2022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2EF7F4-C14B-A365-2CE7-4ED3FA54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28B9A8-73D9-3792-B9AD-8D65486B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C20C-52A5-47E8-B90C-5CBD9071A3D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28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5DDEA4A-0938-3C00-F615-3D7193F6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9A4257-D31E-9EBD-0CBF-9CC59501A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4E5AA0-BBE6-77A5-6254-9C3FA033A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F73F-8BED-437D-9FCC-950BF216AF44}" type="datetimeFigureOut">
              <a:rPr lang="en-GB" smtClean="0"/>
              <a:t>21/05/2022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8FCF0A-4277-95EB-AC4B-E16F5FD3C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C014F8-13F3-AA41-1E93-FE50ABFD7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4C20C-52A5-47E8-B90C-5CBD9071A3D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41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hyperlink" Target="https://github.com/juansirai/ds_challanges/tree/master/Schnneider%20Electric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E95EC41-905D-7145-FF7E-AF856CA7507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31520" y="43827"/>
            <a:ext cx="11086011" cy="677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D49516D-D635-14FB-8FBF-F67B3BEC8C1A}"/>
              </a:ext>
            </a:extLst>
          </p:cNvPr>
          <p:cNvSpPr txBox="1"/>
          <p:nvPr/>
        </p:nvSpPr>
        <p:spPr>
          <a:xfrm>
            <a:off x="940525" y="1262743"/>
            <a:ext cx="1068541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Fighting for a Sustainable World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5FF9E90-A2BC-8A8D-A759-F95221F39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69" b="91304" l="10000" r="90000">
                        <a14:foregroundMark x1="17059" y1="8696" x2="22353" y2="4969"/>
                        <a14:foregroundMark x1="68235" y1="44720" x2="68235" y2="50932"/>
                        <a14:foregroundMark x1="19412" y1="88199" x2="18235" y2="89441"/>
                        <a14:foregroundMark x1="31176" y1="91304" x2="29412" y2="906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2192" y="43827"/>
            <a:ext cx="687705" cy="65129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DDCFEDB-9A09-D0D4-A4F6-389C62EF76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35" b="89971" l="2935" r="95761">
                        <a14:foregroundMark x1="25978" y1="28614" x2="25978" y2="28614"/>
                        <a14:foregroundMark x1="21522" y1="34218" x2="20435" y2="33923"/>
                        <a14:foregroundMark x1="8261" y1="41298" x2="9348" y2="43658"/>
                        <a14:foregroundMark x1="5870" y1="53392" x2="3370" y2="52212"/>
                        <a14:foregroundMark x1="3043" y1="28909" x2="2935" y2="25664"/>
                        <a14:foregroundMark x1="34457" y1="60177" x2="33587" y2="59587"/>
                        <a14:foregroundMark x1="39022" y1="41298" x2="39022" y2="38643"/>
                        <a14:foregroundMark x1="44457" y1="73156" x2="44565" y2="74631"/>
                        <a14:foregroundMark x1="52391" y1="53982" x2="52935" y2="54277"/>
                        <a14:foregroundMark x1="61304" y1="48378" x2="61196" y2="40708"/>
                        <a14:foregroundMark x1="63587" y1="22124" x2="63370" y2="20944"/>
                        <a14:foregroundMark x1="80326" y1="47493" x2="81848" y2="50737"/>
                        <a14:foregroundMark x1="93261" y1="51327" x2="92717" y2="48083"/>
                        <a14:foregroundMark x1="95217" y1="37758" x2="95761" y2="35693"/>
                        <a14:foregroundMark x1="92065" y1="76106" x2="92174" y2="77581"/>
                        <a14:foregroundMark x1="87609" y1="79056" x2="87283" y2="76401"/>
                        <a14:foregroundMark x1="80326" y1="77581" x2="80652" y2="76696"/>
                        <a14:foregroundMark x1="87717" y1="66372" x2="87717" y2="66372"/>
                        <a14:foregroundMark x1="74130" y1="73451" x2="74130" y2="74041"/>
                        <a14:foregroundMark x1="74891" y1="50442" x2="74457" y2="46313"/>
                        <a14:foregroundMark x1="52609" y1="80531" x2="52609" y2="79941"/>
                        <a14:foregroundMark x1="57391" y1="82891" x2="57935" y2="84071"/>
                        <a14:foregroundMark x1="66630" y1="85546" x2="67500" y2="864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03871" y="5770535"/>
            <a:ext cx="2491740" cy="91815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FA657AC-41E5-96BA-BCA8-A9971F77B4F5}"/>
              </a:ext>
            </a:extLst>
          </p:cNvPr>
          <p:cNvSpPr txBox="1"/>
          <p:nvPr/>
        </p:nvSpPr>
        <p:spPr>
          <a:xfrm>
            <a:off x="940525" y="6319355"/>
            <a:ext cx="183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Author: Juan Sirai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5DD5542-9C3F-4652-D88F-D80460736741}"/>
              </a:ext>
            </a:extLst>
          </p:cNvPr>
          <p:cNvSpPr txBox="1"/>
          <p:nvPr/>
        </p:nvSpPr>
        <p:spPr>
          <a:xfrm>
            <a:off x="1824444" y="3428999"/>
            <a:ext cx="8900161" cy="1754326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>
            <a:spAutoFit/>
          </a:bodyPr>
          <a:lstStyle/>
          <a:p>
            <a:r>
              <a:rPr lang="en-US" i="1" dirty="0"/>
              <a:t>The EU contributes 18% of total global warming gas emissions; However, it is increasingly determined to take the lead in the fight against climate change. That is why it has set itself the goal of reaching zero carbon emissions by 2050.</a:t>
            </a:r>
          </a:p>
          <a:p>
            <a:endParaRPr lang="en-US" i="1" dirty="0"/>
          </a:p>
          <a:p>
            <a:r>
              <a:rPr lang="en-US" i="1" dirty="0"/>
              <a:t>To this end, it has put in place a wealth of resources to help achieve this goal over the next few years, and it will need your help to do so.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679400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65FF9E90-A2BC-8A8D-A759-F95221F39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969" b="91304" l="10000" r="90000">
                        <a14:foregroundMark x1="17059" y1="8696" x2="22353" y2="4969"/>
                        <a14:foregroundMark x1="68235" y1="44720" x2="68235" y2="50932"/>
                        <a14:foregroundMark x1="19412" y1="88199" x2="18235" y2="89441"/>
                        <a14:foregroundMark x1="31176" y1="91304" x2="29412" y2="906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2192" y="43827"/>
            <a:ext cx="687705" cy="65129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DDCFEDB-9A09-D0D4-A4F6-389C62EF7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35" b="89971" l="2935" r="95761">
                        <a14:foregroundMark x1="25978" y1="28614" x2="25978" y2="28614"/>
                        <a14:foregroundMark x1="21522" y1="34218" x2="20435" y2="33923"/>
                        <a14:foregroundMark x1="8261" y1="41298" x2="9348" y2="43658"/>
                        <a14:foregroundMark x1="5870" y1="53392" x2="3370" y2="52212"/>
                        <a14:foregroundMark x1="3043" y1="28909" x2="2935" y2="25664"/>
                        <a14:foregroundMark x1="34457" y1="60177" x2="33587" y2="59587"/>
                        <a14:foregroundMark x1="39022" y1="41298" x2="39022" y2="38643"/>
                        <a14:foregroundMark x1="44457" y1="73156" x2="44565" y2="74631"/>
                        <a14:foregroundMark x1="52391" y1="53982" x2="52935" y2="54277"/>
                        <a14:foregroundMark x1="61304" y1="48378" x2="61196" y2="40708"/>
                        <a14:foregroundMark x1="63587" y1="22124" x2="63370" y2="20944"/>
                        <a14:foregroundMark x1="80326" y1="47493" x2="81848" y2="50737"/>
                        <a14:foregroundMark x1="93261" y1="51327" x2="92717" y2="48083"/>
                        <a14:foregroundMark x1="95217" y1="37758" x2="95761" y2="35693"/>
                        <a14:foregroundMark x1="92065" y1="76106" x2="92174" y2="77581"/>
                        <a14:foregroundMark x1="87609" y1="79056" x2="87283" y2="76401"/>
                        <a14:foregroundMark x1="80326" y1="77581" x2="80652" y2="76696"/>
                        <a14:foregroundMark x1="87717" y1="66372" x2="87717" y2="66372"/>
                        <a14:foregroundMark x1="74130" y1="73451" x2="74130" y2="74041"/>
                        <a14:foregroundMark x1="74891" y1="50442" x2="74457" y2="46313"/>
                        <a14:foregroundMark x1="52609" y1="80531" x2="52609" y2="79941"/>
                        <a14:foregroundMark x1="57391" y1="82891" x2="57935" y2="84071"/>
                        <a14:foregroundMark x1="66630" y1="85546" x2="67500" y2="864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20549" y="6418378"/>
            <a:ext cx="1193074" cy="43962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88C539D-2199-C8BC-3BF2-BDF4827E84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2092" y="1332908"/>
            <a:ext cx="6829497" cy="4192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61BCB75-1846-AE42-519A-7D44659BCBB5}"/>
              </a:ext>
            </a:extLst>
          </p:cNvPr>
          <p:cNvSpPr txBox="1"/>
          <p:nvPr/>
        </p:nvSpPr>
        <p:spPr>
          <a:xfrm>
            <a:off x="831669" y="48793"/>
            <a:ext cx="10685417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Schneider Electric </a:t>
            </a:r>
            <a:r>
              <a:rPr lang="en-GB" sz="3600" b="1" dirty="0" err="1">
                <a:solidFill>
                  <a:schemeClr val="bg1"/>
                </a:solidFill>
              </a:rPr>
              <a:t>Hackaton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B686D81-0826-CF1C-25B8-5CAE7491623A}"/>
              </a:ext>
            </a:extLst>
          </p:cNvPr>
          <p:cNvSpPr txBox="1"/>
          <p:nvPr/>
        </p:nvSpPr>
        <p:spPr>
          <a:xfrm>
            <a:off x="278947" y="1399902"/>
            <a:ext cx="4266928" cy="4247317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>
            <a:spAutoFit/>
          </a:bodyPr>
          <a:lstStyle/>
          <a:p>
            <a:r>
              <a:rPr lang="en-US" i="1" dirty="0"/>
              <a:t>As habitants of this world, it is our duty to worry about its preservation for the rest of living beings, and future generations.</a:t>
            </a:r>
          </a:p>
          <a:p>
            <a:endParaRPr lang="en-US" i="1" dirty="0"/>
          </a:p>
          <a:p>
            <a:r>
              <a:rPr lang="en-US" i="1" dirty="0"/>
              <a:t>Currently, the production models that have enabled a significant improvement in the quality of life are generating severe climatic consequences, which, if measures are not taken in time, could end our planet as we know it.</a:t>
            </a:r>
          </a:p>
          <a:p>
            <a:endParaRPr lang="en-US" i="1" dirty="0"/>
          </a:p>
          <a:p>
            <a:r>
              <a:rPr lang="en-US" i="1" dirty="0"/>
              <a:t>The energy industry, although it is the engine of the evolution of societies, is one of those that generates the most pollution in the air.</a:t>
            </a:r>
            <a:endParaRPr lang="en-GB" i="1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134CDFD5-5718-E2A6-1B16-EB777417EB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4646" y="1047888"/>
            <a:ext cx="7449307" cy="51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95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65FF9E90-A2BC-8A8D-A759-F95221F39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969" b="91304" l="10000" r="90000">
                        <a14:foregroundMark x1="17059" y1="8696" x2="22353" y2="4969"/>
                        <a14:foregroundMark x1="68235" y1="44720" x2="68235" y2="50932"/>
                        <a14:foregroundMark x1="19412" y1="88199" x2="18235" y2="89441"/>
                        <a14:foregroundMark x1="31176" y1="91304" x2="29412" y2="906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2192" y="43827"/>
            <a:ext cx="687705" cy="65129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DDCFEDB-9A09-D0D4-A4F6-389C62EF7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35" b="89971" l="2935" r="95761">
                        <a14:foregroundMark x1="25978" y1="28614" x2="25978" y2="28614"/>
                        <a14:foregroundMark x1="21522" y1="34218" x2="20435" y2="33923"/>
                        <a14:foregroundMark x1="8261" y1="41298" x2="9348" y2="43658"/>
                        <a14:foregroundMark x1="5870" y1="53392" x2="3370" y2="52212"/>
                        <a14:foregroundMark x1="3043" y1="28909" x2="2935" y2="25664"/>
                        <a14:foregroundMark x1="34457" y1="60177" x2="33587" y2="59587"/>
                        <a14:foregroundMark x1="39022" y1="41298" x2="39022" y2="38643"/>
                        <a14:foregroundMark x1="44457" y1="73156" x2="44565" y2="74631"/>
                        <a14:foregroundMark x1="52391" y1="53982" x2="52935" y2="54277"/>
                        <a14:foregroundMark x1="61304" y1="48378" x2="61196" y2="40708"/>
                        <a14:foregroundMark x1="63587" y1="22124" x2="63370" y2="20944"/>
                        <a14:foregroundMark x1="80326" y1="47493" x2="81848" y2="50737"/>
                        <a14:foregroundMark x1="93261" y1="51327" x2="92717" y2="48083"/>
                        <a14:foregroundMark x1="95217" y1="37758" x2="95761" y2="35693"/>
                        <a14:foregroundMark x1="92065" y1="76106" x2="92174" y2="77581"/>
                        <a14:foregroundMark x1="87609" y1="79056" x2="87283" y2="76401"/>
                        <a14:foregroundMark x1="80326" y1="77581" x2="80652" y2="76696"/>
                        <a14:foregroundMark x1="87717" y1="66372" x2="87717" y2="66372"/>
                        <a14:foregroundMark x1="74130" y1="73451" x2="74130" y2="74041"/>
                        <a14:foregroundMark x1="74891" y1="50442" x2="74457" y2="46313"/>
                        <a14:foregroundMark x1="52609" y1="80531" x2="52609" y2="79941"/>
                        <a14:foregroundMark x1="57391" y1="82891" x2="57935" y2="84071"/>
                        <a14:foregroundMark x1="66630" y1="85546" x2="67500" y2="864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20549" y="6418378"/>
            <a:ext cx="1193074" cy="43962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61BCB75-1846-AE42-519A-7D44659BCBB5}"/>
              </a:ext>
            </a:extLst>
          </p:cNvPr>
          <p:cNvSpPr txBox="1"/>
          <p:nvPr/>
        </p:nvSpPr>
        <p:spPr>
          <a:xfrm>
            <a:off x="831669" y="48793"/>
            <a:ext cx="10685417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Schneider Electric </a:t>
            </a:r>
            <a:r>
              <a:rPr lang="en-GB" sz="3600" b="1" dirty="0" err="1">
                <a:solidFill>
                  <a:schemeClr val="bg1"/>
                </a:solidFill>
              </a:rPr>
              <a:t>Hackaton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B686D81-0826-CF1C-25B8-5CAE7491623A}"/>
              </a:ext>
            </a:extLst>
          </p:cNvPr>
          <p:cNvSpPr txBox="1"/>
          <p:nvPr/>
        </p:nvSpPr>
        <p:spPr>
          <a:xfrm>
            <a:off x="601164" y="3025952"/>
            <a:ext cx="10807064" cy="369332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>
            <a:spAutoFit/>
          </a:bodyPr>
          <a:lstStyle/>
          <a:p>
            <a:r>
              <a:rPr lang="en-US" i="1" dirty="0"/>
              <a:t>Fortunately, over the years the efforts to reduce gas emissions are being noticed.</a:t>
            </a:r>
            <a:endParaRPr lang="en-GB" i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B48B6C0-D000-2BC4-B0C7-6939529246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19" y="1106279"/>
            <a:ext cx="7462974" cy="1571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C2766E2-CCE5-7862-1652-7E282A77ABFA}"/>
              </a:ext>
            </a:extLst>
          </p:cNvPr>
          <p:cNvSpPr txBox="1"/>
          <p:nvPr/>
        </p:nvSpPr>
        <p:spPr>
          <a:xfrm>
            <a:off x="5547361" y="5009942"/>
            <a:ext cx="5373188" cy="923330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>
            <a:spAutoFit/>
          </a:bodyPr>
          <a:lstStyle/>
          <a:p>
            <a:r>
              <a:rPr lang="en-US" i="1" dirty="0"/>
              <a:t>In this project, we are going to try to predict the type of pollutant generated, with the help of Machine Learning, </a:t>
            </a:r>
            <a:r>
              <a:rPr lang="en-US" b="1" i="1" dirty="0">
                <a:solidFill>
                  <a:schemeClr val="accent6"/>
                </a:solidFill>
              </a:rPr>
              <a:t>do you want to take a look at it</a:t>
            </a:r>
            <a:r>
              <a:rPr lang="en-US" i="1" dirty="0"/>
              <a:t>?</a:t>
            </a:r>
            <a:endParaRPr lang="en-GB" i="1" dirty="0"/>
          </a:p>
        </p:txBody>
      </p:sp>
      <p:pic>
        <p:nvPicPr>
          <p:cNvPr id="6" name="Imagen 5">
            <a:hlinkClick r:id="rId7"/>
            <a:extLst>
              <a:ext uri="{FF2B5EF4-FFF2-40B4-BE49-F238E27FC236}">
                <a16:creationId xmlns:a16="http://schemas.microsoft.com/office/drawing/2014/main" id="{9AF63B90-D706-CA02-F463-2188584D21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7361" y="6106776"/>
            <a:ext cx="956693" cy="5712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93A4654-0B1D-D742-B9B1-E8421F5E20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519" y="3462717"/>
            <a:ext cx="4667522" cy="3215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12551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239</Words>
  <Application>Microsoft Office PowerPoint</Application>
  <PresentationFormat>Panorámica</PresentationFormat>
  <Paragraphs>14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Bautista Sirai</dc:creator>
  <cp:lastModifiedBy>Juan Bautista Sirai</cp:lastModifiedBy>
  <cp:revision>1</cp:revision>
  <dcterms:created xsi:type="dcterms:W3CDTF">2022-05-21T21:17:41Z</dcterms:created>
  <dcterms:modified xsi:type="dcterms:W3CDTF">2022-05-21T21:19:59Z</dcterms:modified>
</cp:coreProperties>
</file>