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857620" y="571480"/>
          <a:ext cx="492922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428892"/>
              </a:tblGrid>
              <a:tr h="2786082">
                <a:tc>
                  <a:txBody>
                    <a:bodyPr/>
                    <a:lstStyle/>
                    <a:p>
                      <a:r>
                        <a:rPr lang="es-ES" dirty="0" smtClean="0"/>
                        <a:t>Tabla:</a:t>
                      </a:r>
                      <a:r>
                        <a:rPr lang="es-ES" baseline="0" dirty="0" smtClean="0"/>
                        <a:t> ?????????????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Campos: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1.-</a:t>
                      </a:r>
                      <a:r>
                        <a:rPr lang="es-ES" baseline="0" dirty="0" smtClean="0"/>
                        <a:t> ?</a:t>
                      </a:r>
                    </a:p>
                    <a:p>
                      <a:r>
                        <a:rPr lang="es-ES" baseline="0" dirty="0" smtClean="0"/>
                        <a:t>2.- ?</a:t>
                      </a:r>
                    </a:p>
                    <a:p>
                      <a:r>
                        <a:rPr lang="es-ES" baseline="0" dirty="0" smtClean="0"/>
                        <a:t>3.- ?</a:t>
                      </a:r>
                    </a:p>
                    <a:p>
                      <a:r>
                        <a:rPr lang="es-ES" baseline="0" dirty="0" smtClean="0"/>
                        <a:t>4.- ?</a:t>
                      </a:r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758" t="20625" r="70703" b="5312"/>
          <a:stretch>
            <a:fillRect/>
          </a:stretch>
        </p:blipFill>
        <p:spPr bwMode="auto">
          <a:xfrm>
            <a:off x="214282" y="571480"/>
            <a:ext cx="335758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3286116" y="-214338"/>
            <a:ext cx="2048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Sesión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8" t="19687" r="70703" b="14687"/>
          <a:stretch>
            <a:fillRect/>
          </a:stretch>
        </p:blipFill>
        <p:spPr bwMode="auto">
          <a:xfrm>
            <a:off x="214282" y="857232"/>
            <a:ext cx="335758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786182" y="928670"/>
          <a:ext cx="492922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428892"/>
              </a:tblGrid>
              <a:tr h="2786082">
                <a:tc>
                  <a:txBody>
                    <a:bodyPr/>
                    <a:lstStyle/>
                    <a:p>
                      <a:r>
                        <a:rPr lang="es-ES" dirty="0" smtClean="0"/>
                        <a:t>Tabla:</a:t>
                      </a:r>
                      <a:r>
                        <a:rPr lang="es-ES" baseline="0" dirty="0" smtClean="0"/>
                        <a:t> ?????????????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Campos: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1.-</a:t>
                      </a:r>
                      <a:r>
                        <a:rPr lang="es-ES" baseline="0" dirty="0" smtClean="0"/>
                        <a:t> ?</a:t>
                      </a:r>
                    </a:p>
                    <a:p>
                      <a:r>
                        <a:rPr lang="es-ES" baseline="0" dirty="0" smtClean="0"/>
                        <a:t>2.- ?</a:t>
                      </a:r>
                    </a:p>
                    <a:p>
                      <a:r>
                        <a:rPr lang="es-ES" baseline="0" dirty="0" smtClean="0"/>
                        <a:t>3.- ?</a:t>
                      </a:r>
                    </a:p>
                    <a:p>
                      <a:r>
                        <a:rPr lang="es-ES" baseline="0" dirty="0" smtClean="0"/>
                        <a:t>4.- ?</a:t>
                      </a:r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2285984" y="0"/>
            <a:ext cx="511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Listado de </a:t>
            </a:r>
            <a:r>
              <a:rPr lang="es-E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Envios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786182" y="928670"/>
          <a:ext cx="492922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428892"/>
              </a:tblGrid>
              <a:tr h="2786082">
                <a:tc>
                  <a:txBody>
                    <a:bodyPr/>
                    <a:lstStyle/>
                    <a:p>
                      <a:r>
                        <a:rPr lang="es-ES" dirty="0" smtClean="0"/>
                        <a:t>Tabla:</a:t>
                      </a:r>
                      <a:r>
                        <a:rPr lang="es-ES" baseline="0" dirty="0" smtClean="0"/>
                        <a:t> ?????????????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Campos: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1.-</a:t>
                      </a:r>
                      <a:r>
                        <a:rPr lang="es-ES" baseline="0" dirty="0" smtClean="0"/>
                        <a:t> ?</a:t>
                      </a:r>
                    </a:p>
                    <a:p>
                      <a:r>
                        <a:rPr lang="es-ES" baseline="0" dirty="0" smtClean="0"/>
                        <a:t>2.- ?</a:t>
                      </a:r>
                    </a:p>
                    <a:p>
                      <a:r>
                        <a:rPr lang="es-ES" baseline="0" dirty="0" smtClean="0"/>
                        <a:t>3.- ?</a:t>
                      </a:r>
                    </a:p>
                    <a:p>
                      <a:r>
                        <a:rPr lang="es-ES" baseline="0" dirty="0" smtClean="0"/>
                        <a:t>4.- ?</a:t>
                      </a:r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2285984" y="0"/>
            <a:ext cx="4228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Detalles </a:t>
            </a:r>
            <a:r>
              <a:rPr lang="es-E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Envio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8" t="20625" r="70703" b="10000"/>
          <a:stretch>
            <a:fillRect/>
          </a:stretch>
        </p:blipFill>
        <p:spPr bwMode="auto">
          <a:xfrm>
            <a:off x="142844" y="1000108"/>
            <a:ext cx="3357586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786182" y="928670"/>
          <a:ext cx="492922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428892"/>
              </a:tblGrid>
              <a:tr h="2786082">
                <a:tc>
                  <a:txBody>
                    <a:bodyPr/>
                    <a:lstStyle/>
                    <a:p>
                      <a:r>
                        <a:rPr lang="es-ES" dirty="0" smtClean="0"/>
                        <a:t>Tabla:</a:t>
                      </a:r>
                      <a:r>
                        <a:rPr lang="es-ES" baseline="0" dirty="0" smtClean="0"/>
                        <a:t> ?????????????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Campos: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1.-</a:t>
                      </a:r>
                      <a:r>
                        <a:rPr lang="es-ES" baseline="0" dirty="0" smtClean="0"/>
                        <a:t> ?</a:t>
                      </a:r>
                    </a:p>
                    <a:p>
                      <a:r>
                        <a:rPr lang="es-ES" baseline="0" dirty="0" smtClean="0"/>
                        <a:t>2.- ?</a:t>
                      </a:r>
                    </a:p>
                    <a:p>
                      <a:r>
                        <a:rPr lang="es-ES" baseline="0" dirty="0" smtClean="0"/>
                        <a:t>3.- ?</a:t>
                      </a:r>
                    </a:p>
                    <a:p>
                      <a:r>
                        <a:rPr lang="es-ES" baseline="0" dirty="0" smtClean="0"/>
                        <a:t>4.- ?</a:t>
                      </a:r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2285984" y="0"/>
            <a:ext cx="4209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Calcular </a:t>
            </a:r>
            <a:r>
              <a:rPr lang="es-E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Envio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8" t="32812" r="70117" b="8125"/>
          <a:stretch>
            <a:fillRect/>
          </a:stretch>
        </p:blipFill>
        <p:spPr bwMode="auto">
          <a:xfrm>
            <a:off x="142844" y="928670"/>
            <a:ext cx="342902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786182" y="928670"/>
          <a:ext cx="4929222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428892"/>
              </a:tblGrid>
              <a:tr h="2786082">
                <a:tc>
                  <a:txBody>
                    <a:bodyPr/>
                    <a:lstStyle/>
                    <a:p>
                      <a:r>
                        <a:rPr lang="es-ES" dirty="0" smtClean="0"/>
                        <a:t>Datos?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baseline="0" dirty="0" smtClean="0"/>
                    </a:p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2928926" y="0"/>
            <a:ext cx="2760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Contacto</a:t>
            </a:r>
            <a:endParaRPr lang="es-E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58" t="19687" r="70703" b="17500"/>
          <a:stretch>
            <a:fillRect/>
          </a:stretch>
        </p:blipFill>
        <p:spPr bwMode="auto">
          <a:xfrm>
            <a:off x="240040" y="941549"/>
            <a:ext cx="335758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</Words>
  <PresentationFormat>Presentación en pantalla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Windows XP 2012</cp:lastModifiedBy>
  <cp:revision>11</cp:revision>
  <dcterms:modified xsi:type="dcterms:W3CDTF">2016-12-12T21:42:43Z</dcterms:modified>
</cp:coreProperties>
</file>