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1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Impact</vt:lpstr>
      <vt:lpstr>Times New Roman</vt:lpstr>
      <vt:lpstr>Newsprint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sotomayor chacon</dc:creator>
  <cp:lastModifiedBy>juan sotomayor chacon</cp:lastModifiedBy>
  <cp:revision>2</cp:revision>
  <dcterms:created xsi:type="dcterms:W3CDTF">2014-09-16T21:37:25Z</dcterms:created>
  <dcterms:modified xsi:type="dcterms:W3CDTF">2016-04-19T21:39:58Z</dcterms:modified>
</cp:coreProperties>
</file>