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9" r:id="rId3"/>
    <p:sldId id="260" r:id="rId4"/>
    <p:sldId id="272" r:id="rId5"/>
    <p:sldId id="261" r:id="rId6"/>
    <p:sldId id="262" r:id="rId7"/>
    <p:sldId id="263" r:id="rId8"/>
    <p:sldId id="264" r:id="rId9"/>
    <p:sldId id="265" r:id="rId10"/>
    <p:sldId id="266" r:id="rId11"/>
    <p:sldId id="273"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5" Type="http://schemas.openxmlformats.org/officeDocument/2006/relationships/image" Target="../media/image11.jpg"/><Relationship Id="rId4" Type="http://schemas.openxmlformats.org/officeDocument/2006/relationships/image" Target="../media/image10.jpg"/></Relationships>
</file>

<file path=ppt/diagrams/_rels/data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image" Target="../media/image2.jpg"/><Relationship Id="rId5" Type="http://schemas.openxmlformats.org/officeDocument/2006/relationships/image" Target="../media/image4.jpg"/><Relationship Id="rId4"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jpg"/><Relationship Id="rId1" Type="http://schemas.openxmlformats.org/officeDocument/2006/relationships/image" Target="../media/image7.jpg"/><Relationship Id="rId5" Type="http://schemas.openxmlformats.org/officeDocument/2006/relationships/image" Target="../media/image10.jpg"/><Relationship Id="rId4" Type="http://schemas.openxmlformats.org/officeDocument/2006/relationships/image" Target="../media/image9.jpg"/></Relationships>
</file>

<file path=ppt/diagrams/_rels/drawing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8CC45-2057-47A1-94E6-282A4D176A65}"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DCAF26B5-7F89-417C-AB48-88F23DD8CD2B}">
      <dgm:prSet/>
      <dgm:spPr/>
      <dgm:t>
        <a:bodyPr/>
        <a:lstStyle/>
        <a:p>
          <a:endParaRPr lang="es-ES"/>
        </a:p>
      </dgm:t>
    </dgm:pt>
    <dgm:pt modelId="{F2AFD326-2AEB-4549-BA2D-EEDF0CD80FFE}" type="parTrans" cxnId="{B4451D19-008B-4CC7-9072-19DB99359CFB}">
      <dgm:prSet/>
      <dgm:spPr/>
      <dgm:t>
        <a:bodyPr/>
        <a:lstStyle/>
        <a:p>
          <a:endParaRPr lang="es-ES"/>
        </a:p>
      </dgm:t>
    </dgm:pt>
    <dgm:pt modelId="{5F8B7A06-1AEB-42BC-A76A-FCA70D03B11D}" type="sibTrans" cxnId="{B4451D19-008B-4CC7-9072-19DB99359CF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ES"/>
        </a:p>
      </dgm:t>
    </dgm:pt>
    <dgm:pt modelId="{CCF2DFC6-AF5E-4975-BBF3-D3474C36CAC0}">
      <dgm:prSet phldrT="[Texto]"/>
      <dgm:spPr/>
      <dgm:t>
        <a:bodyPr/>
        <a:lstStyle/>
        <a:p>
          <a:r>
            <a:rPr lang="es-CL" dirty="0" smtClean="0"/>
            <a:t>Teclado matricial</a:t>
          </a:r>
          <a:endParaRPr lang="es-ES" dirty="0"/>
        </a:p>
      </dgm:t>
    </dgm:pt>
    <dgm:pt modelId="{52216A20-8776-46D5-A0CE-646FB0896B79}" type="parTrans" cxnId="{8E436575-3A8E-4773-A9A7-48C2E4B771AA}">
      <dgm:prSet/>
      <dgm:spPr/>
      <dgm:t>
        <a:bodyPr/>
        <a:lstStyle/>
        <a:p>
          <a:endParaRPr lang="es-ES"/>
        </a:p>
      </dgm:t>
    </dgm:pt>
    <dgm:pt modelId="{80EC06E8-AD7E-45DB-89CD-D9E92AFF4666}" type="sibTrans" cxnId="{8E436575-3A8E-4773-A9A7-48C2E4B771AA}">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s-ES"/>
        </a:p>
      </dgm:t>
    </dgm:pt>
    <dgm:pt modelId="{8F700AD4-67BE-4836-A5B2-1E836F0C3191}">
      <dgm:prSet phldrT="[Texto]"/>
      <dgm:spPr/>
      <dgm:t>
        <a:bodyPr/>
        <a:lstStyle/>
        <a:p>
          <a:r>
            <a:rPr lang="es-CL" dirty="0" smtClean="0"/>
            <a:t>Pantalla LCD</a:t>
          </a:r>
          <a:endParaRPr lang="es-ES" dirty="0"/>
        </a:p>
      </dgm:t>
    </dgm:pt>
    <dgm:pt modelId="{799C0B02-EB33-43DA-9DF9-338A6D22DD99}" type="parTrans" cxnId="{A9159981-C92A-42CF-8E5E-317B9560D30F}">
      <dgm:prSet/>
      <dgm:spPr/>
      <dgm:t>
        <a:bodyPr/>
        <a:lstStyle/>
        <a:p>
          <a:endParaRPr lang="es-ES"/>
        </a:p>
      </dgm:t>
    </dgm:pt>
    <dgm:pt modelId="{A7A4A864-0391-4E9E-ABAE-4C33D19FCAE6}" type="sibTrans" cxnId="{A9159981-C92A-42CF-8E5E-317B9560D30F}">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s-ES"/>
        </a:p>
      </dgm:t>
    </dgm:pt>
    <dgm:pt modelId="{398EE0E7-10E8-412C-88F0-EA53A6DF9147}">
      <dgm:prSet/>
      <dgm:spPr/>
      <dgm:t>
        <a:bodyPr/>
        <a:lstStyle/>
        <a:p>
          <a:r>
            <a:rPr lang="es-CL" dirty="0" smtClean="0"/>
            <a:t>RFID</a:t>
          </a:r>
          <a:endParaRPr lang="es-ES" dirty="0"/>
        </a:p>
      </dgm:t>
    </dgm:pt>
    <dgm:pt modelId="{7D04BB7E-B188-43E0-A39F-B1D474F981C2}" type="parTrans" cxnId="{FB846119-EAD1-4131-B1D7-1E1D6E357390}">
      <dgm:prSet/>
      <dgm:spPr/>
      <dgm:t>
        <a:bodyPr/>
        <a:lstStyle/>
        <a:p>
          <a:endParaRPr lang="es-ES"/>
        </a:p>
      </dgm:t>
    </dgm:pt>
    <dgm:pt modelId="{57B3754F-9742-4277-BA40-83502FD2AE55}" type="sibTrans" cxnId="{FB846119-EAD1-4131-B1D7-1E1D6E357390}">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dgm:spPr>
      <dgm:t>
        <a:bodyPr/>
        <a:lstStyle/>
        <a:p>
          <a:endParaRPr lang="es-ES"/>
        </a:p>
      </dgm:t>
    </dgm:pt>
    <dgm:pt modelId="{AE29F720-F387-4F43-8721-2D3047D5C7EC}">
      <dgm:prSet phldrT="[Texto]"/>
      <dgm:spPr/>
      <dgm:t>
        <a:bodyPr/>
        <a:lstStyle/>
        <a:p>
          <a:r>
            <a:rPr lang="es-CL" dirty="0" smtClean="0"/>
            <a:t>Sensor Biométrico</a:t>
          </a:r>
          <a:endParaRPr lang="es-ES" dirty="0"/>
        </a:p>
      </dgm:t>
    </dgm:pt>
    <dgm:pt modelId="{B4DF37B9-6EBC-45A2-88DA-E1538583141F}" type="sibTrans" cxnId="{E1ACE0B1-A3F4-4A4B-847C-B960200E6CC7}">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13000" b="-13000"/>
          </a:stretch>
        </a:blipFill>
      </dgm:spPr>
      <dgm:t>
        <a:bodyPr/>
        <a:lstStyle/>
        <a:p>
          <a:endParaRPr lang="es-ES"/>
        </a:p>
      </dgm:t>
    </dgm:pt>
    <dgm:pt modelId="{37B01B3E-21B8-42AF-8C69-EF1AEB0AE22B}" type="parTrans" cxnId="{E1ACE0B1-A3F4-4A4B-847C-B960200E6CC7}">
      <dgm:prSet/>
      <dgm:spPr/>
      <dgm:t>
        <a:bodyPr/>
        <a:lstStyle/>
        <a:p>
          <a:endParaRPr lang="es-ES"/>
        </a:p>
      </dgm:t>
    </dgm:pt>
    <dgm:pt modelId="{F4BB540F-28D5-4BDE-8FA5-FDEDC84C6FF5}" type="pres">
      <dgm:prSet presAssocID="{E018CC45-2057-47A1-94E6-282A4D176A65}" presName="Name0" presStyleCnt="0">
        <dgm:presLayoutVars>
          <dgm:chMax val="7"/>
          <dgm:chPref val="7"/>
          <dgm:dir val="rev"/>
        </dgm:presLayoutVars>
      </dgm:prSet>
      <dgm:spPr/>
    </dgm:pt>
    <dgm:pt modelId="{CE22251D-FF30-439B-8C38-69DFA3849778}" type="pres">
      <dgm:prSet presAssocID="{E018CC45-2057-47A1-94E6-282A4D176A65}" presName="Name1" presStyleCnt="0"/>
      <dgm:spPr/>
    </dgm:pt>
    <dgm:pt modelId="{6227F48C-E61D-4BB1-BE45-2084947BA822}" type="pres">
      <dgm:prSet presAssocID="{5F8B7A06-1AEB-42BC-A76A-FCA70D03B11D}" presName="picture_1" presStyleCnt="0"/>
      <dgm:spPr/>
    </dgm:pt>
    <dgm:pt modelId="{7B45F930-6A74-4F40-A6F3-8D2FBAA96429}" type="pres">
      <dgm:prSet presAssocID="{5F8B7A06-1AEB-42BC-A76A-FCA70D03B11D}" presName="pictureRepeatNode" presStyleLbl="alignImgPlace1" presStyleIdx="0" presStyleCnt="5"/>
      <dgm:spPr/>
    </dgm:pt>
    <dgm:pt modelId="{49F27A6C-A993-4759-9AF8-0D827DB627EA}" type="pres">
      <dgm:prSet presAssocID="{DCAF26B5-7F89-417C-AB48-88F23DD8CD2B}" presName="text_1" presStyleLbl="node1" presStyleIdx="0" presStyleCnt="0">
        <dgm:presLayoutVars>
          <dgm:bulletEnabled val="1"/>
        </dgm:presLayoutVars>
      </dgm:prSet>
      <dgm:spPr/>
    </dgm:pt>
    <dgm:pt modelId="{31609B0B-094A-4FA6-8644-70E744346DA2}" type="pres">
      <dgm:prSet presAssocID="{B4DF37B9-6EBC-45A2-88DA-E1538583141F}" presName="picture_2" presStyleCnt="0"/>
      <dgm:spPr/>
    </dgm:pt>
    <dgm:pt modelId="{6C84032C-7083-4C2F-BEB0-06E84342ED3A}" type="pres">
      <dgm:prSet presAssocID="{B4DF37B9-6EBC-45A2-88DA-E1538583141F}" presName="pictureRepeatNode" presStyleLbl="alignImgPlace1" presStyleIdx="1" presStyleCnt="5"/>
      <dgm:spPr/>
    </dgm:pt>
    <dgm:pt modelId="{98F650A7-E046-434E-8E67-DE96350BF04D}" type="pres">
      <dgm:prSet presAssocID="{AE29F720-F387-4F43-8721-2D3047D5C7EC}" presName="line_2" presStyleLbl="parChTrans1D1" presStyleIdx="0" presStyleCnt="4"/>
      <dgm:spPr/>
    </dgm:pt>
    <dgm:pt modelId="{304EF088-7E41-4E8F-B0E7-F80E6C58A646}" type="pres">
      <dgm:prSet presAssocID="{AE29F720-F387-4F43-8721-2D3047D5C7EC}" presName="textparent_2" presStyleLbl="node1" presStyleIdx="0" presStyleCnt="0"/>
      <dgm:spPr/>
    </dgm:pt>
    <dgm:pt modelId="{0A047644-7BE9-4920-9649-73A6AC1B30AE}" type="pres">
      <dgm:prSet presAssocID="{AE29F720-F387-4F43-8721-2D3047D5C7EC}" presName="text_2" presStyleLbl="revTx" presStyleIdx="0" presStyleCnt="4" custScaleX="768159" custScaleY="104167">
        <dgm:presLayoutVars>
          <dgm:bulletEnabled val="1"/>
        </dgm:presLayoutVars>
      </dgm:prSet>
      <dgm:spPr/>
      <dgm:t>
        <a:bodyPr/>
        <a:lstStyle/>
        <a:p>
          <a:endParaRPr lang="es-ES"/>
        </a:p>
      </dgm:t>
    </dgm:pt>
    <dgm:pt modelId="{78B3E102-5251-4D23-A1FF-6871A64F7EC4}" type="pres">
      <dgm:prSet presAssocID="{57B3754F-9742-4277-BA40-83502FD2AE55}" presName="picture_3" presStyleCnt="0"/>
      <dgm:spPr/>
    </dgm:pt>
    <dgm:pt modelId="{37802FAD-4C2B-43E3-A5E4-C98C0BF8E957}" type="pres">
      <dgm:prSet presAssocID="{57B3754F-9742-4277-BA40-83502FD2AE55}" presName="pictureRepeatNode" presStyleLbl="alignImgPlace1" presStyleIdx="2" presStyleCnt="5"/>
      <dgm:spPr/>
    </dgm:pt>
    <dgm:pt modelId="{2D503C12-CFAB-4429-8960-AD680D44F45B}" type="pres">
      <dgm:prSet presAssocID="{398EE0E7-10E8-412C-88F0-EA53A6DF9147}" presName="line_3" presStyleLbl="parChTrans1D1" presStyleIdx="1" presStyleCnt="4"/>
      <dgm:spPr/>
    </dgm:pt>
    <dgm:pt modelId="{B1811B86-53D8-4621-B7FD-5CDB46529199}" type="pres">
      <dgm:prSet presAssocID="{398EE0E7-10E8-412C-88F0-EA53A6DF9147}" presName="textparent_3" presStyleLbl="node1" presStyleIdx="0" presStyleCnt="0"/>
      <dgm:spPr/>
    </dgm:pt>
    <dgm:pt modelId="{C72FAD0A-264A-4B53-B613-812AAB4CEC39}" type="pres">
      <dgm:prSet presAssocID="{398EE0E7-10E8-412C-88F0-EA53A6DF9147}" presName="text_3" presStyleLbl="revTx" presStyleIdx="1" presStyleCnt="4">
        <dgm:presLayoutVars>
          <dgm:bulletEnabled val="1"/>
        </dgm:presLayoutVars>
      </dgm:prSet>
      <dgm:spPr/>
    </dgm:pt>
    <dgm:pt modelId="{F05DAA86-ECAA-4D86-84BC-19202B6F0F6D}" type="pres">
      <dgm:prSet presAssocID="{80EC06E8-AD7E-45DB-89CD-D9E92AFF4666}" presName="picture_4" presStyleCnt="0"/>
      <dgm:spPr/>
    </dgm:pt>
    <dgm:pt modelId="{234B2543-3D9D-4758-A6B8-E3A6D281707A}" type="pres">
      <dgm:prSet presAssocID="{80EC06E8-AD7E-45DB-89CD-D9E92AFF4666}" presName="pictureRepeatNode" presStyleLbl="alignImgPlace1" presStyleIdx="3" presStyleCnt="5"/>
      <dgm:spPr/>
    </dgm:pt>
    <dgm:pt modelId="{20ACC33F-21BF-4226-90E4-076A64E8FDDB}" type="pres">
      <dgm:prSet presAssocID="{CCF2DFC6-AF5E-4975-BBF3-D3474C36CAC0}" presName="line_4" presStyleLbl="parChTrans1D1" presStyleIdx="2" presStyleCnt="4"/>
      <dgm:spPr/>
    </dgm:pt>
    <dgm:pt modelId="{589824EE-794A-4217-A830-F9E153029F8D}" type="pres">
      <dgm:prSet presAssocID="{CCF2DFC6-AF5E-4975-BBF3-D3474C36CAC0}" presName="textparent_4" presStyleLbl="node1" presStyleIdx="0" presStyleCnt="0"/>
      <dgm:spPr/>
    </dgm:pt>
    <dgm:pt modelId="{9BBB8E79-3404-44AB-B122-9DC407FA5681}" type="pres">
      <dgm:prSet presAssocID="{CCF2DFC6-AF5E-4975-BBF3-D3474C36CAC0}" presName="text_4" presStyleLbl="revTx" presStyleIdx="2" presStyleCnt="4">
        <dgm:presLayoutVars>
          <dgm:bulletEnabled val="1"/>
        </dgm:presLayoutVars>
      </dgm:prSet>
      <dgm:spPr/>
    </dgm:pt>
    <dgm:pt modelId="{D06EF59C-DFAA-4C45-BD6F-3646DC675682}" type="pres">
      <dgm:prSet presAssocID="{A7A4A864-0391-4E9E-ABAE-4C33D19FCAE6}" presName="picture_5" presStyleCnt="0"/>
      <dgm:spPr/>
    </dgm:pt>
    <dgm:pt modelId="{DFD11F78-EC3A-4476-BA33-DA9A49495367}" type="pres">
      <dgm:prSet presAssocID="{A7A4A864-0391-4E9E-ABAE-4C33D19FCAE6}" presName="pictureRepeatNode" presStyleLbl="alignImgPlace1" presStyleIdx="4" presStyleCnt="5"/>
      <dgm:spPr/>
    </dgm:pt>
    <dgm:pt modelId="{E070F915-BE2A-434F-B357-06DD828BDF43}" type="pres">
      <dgm:prSet presAssocID="{8F700AD4-67BE-4836-A5B2-1E836F0C3191}" presName="line_5" presStyleLbl="parChTrans1D1" presStyleIdx="3" presStyleCnt="4"/>
      <dgm:spPr/>
    </dgm:pt>
    <dgm:pt modelId="{62128DE0-28AC-48EA-873B-B4348509D043}" type="pres">
      <dgm:prSet presAssocID="{8F700AD4-67BE-4836-A5B2-1E836F0C3191}" presName="textparent_5" presStyleLbl="node1" presStyleIdx="0" presStyleCnt="0"/>
      <dgm:spPr/>
    </dgm:pt>
    <dgm:pt modelId="{4BEC2320-1A32-42F4-8899-AB47BF85DD0F}" type="pres">
      <dgm:prSet presAssocID="{8F700AD4-67BE-4836-A5B2-1E836F0C3191}" presName="text_5" presStyleLbl="revTx" presStyleIdx="3" presStyleCnt="4">
        <dgm:presLayoutVars>
          <dgm:bulletEnabled val="1"/>
        </dgm:presLayoutVars>
      </dgm:prSet>
      <dgm:spPr/>
      <dgm:t>
        <a:bodyPr/>
        <a:lstStyle/>
        <a:p>
          <a:endParaRPr lang="es-ES"/>
        </a:p>
      </dgm:t>
    </dgm:pt>
  </dgm:ptLst>
  <dgm:cxnLst>
    <dgm:cxn modelId="{DFA3A457-36C9-4B77-A9E2-5FFF29D77BFE}" type="presOf" srcId="{80EC06E8-AD7E-45DB-89CD-D9E92AFF4666}" destId="{234B2543-3D9D-4758-A6B8-E3A6D281707A}" srcOrd="0" destOrd="0" presId="urn:microsoft.com/office/officeart/2008/layout/CircularPictureCallout"/>
    <dgm:cxn modelId="{FB846119-EAD1-4131-B1D7-1E1D6E357390}" srcId="{E018CC45-2057-47A1-94E6-282A4D176A65}" destId="{398EE0E7-10E8-412C-88F0-EA53A6DF9147}" srcOrd="2" destOrd="0" parTransId="{7D04BB7E-B188-43E0-A39F-B1D474F981C2}" sibTransId="{57B3754F-9742-4277-BA40-83502FD2AE55}"/>
    <dgm:cxn modelId="{6B7ABD13-99B9-4F30-AC3C-122EB7204FB0}" type="presOf" srcId="{A7A4A864-0391-4E9E-ABAE-4C33D19FCAE6}" destId="{DFD11F78-EC3A-4476-BA33-DA9A49495367}" srcOrd="0" destOrd="0" presId="urn:microsoft.com/office/officeart/2008/layout/CircularPictureCallout"/>
    <dgm:cxn modelId="{5AB84BFE-1DFB-4E4E-BCDD-FFA9290D5EFC}" type="presOf" srcId="{B4DF37B9-6EBC-45A2-88DA-E1538583141F}" destId="{6C84032C-7083-4C2F-BEB0-06E84342ED3A}" srcOrd="0" destOrd="0" presId="urn:microsoft.com/office/officeart/2008/layout/CircularPictureCallout"/>
    <dgm:cxn modelId="{7B8992F9-43DA-4258-BA50-711443BE27A7}" type="presOf" srcId="{5F8B7A06-1AEB-42BC-A76A-FCA70D03B11D}" destId="{7B45F930-6A74-4F40-A6F3-8D2FBAA96429}" srcOrd="0" destOrd="0" presId="urn:microsoft.com/office/officeart/2008/layout/CircularPictureCallout"/>
    <dgm:cxn modelId="{2904B825-2751-434B-B631-A318A4C3CFB3}" type="presOf" srcId="{E018CC45-2057-47A1-94E6-282A4D176A65}" destId="{F4BB540F-28D5-4BDE-8FA5-FDEDC84C6FF5}" srcOrd="0" destOrd="0" presId="urn:microsoft.com/office/officeart/2008/layout/CircularPictureCallout"/>
    <dgm:cxn modelId="{E1ACE0B1-A3F4-4A4B-847C-B960200E6CC7}" srcId="{E018CC45-2057-47A1-94E6-282A4D176A65}" destId="{AE29F720-F387-4F43-8721-2D3047D5C7EC}" srcOrd="1" destOrd="0" parTransId="{37B01B3E-21B8-42AF-8C69-EF1AEB0AE22B}" sibTransId="{B4DF37B9-6EBC-45A2-88DA-E1538583141F}"/>
    <dgm:cxn modelId="{8E436575-3A8E-4773-A9A7-48C2E4B771AA}" srcId="{E018CC45-2057-47A1-94E6-282A4D176A65}" destId="{CCF2DFC6-AF5E-4975-BBF3-D3474C36CAC0}" srcOrd="3" destOrd="0" parTransId="{52216A20-8776-46D5-A0CE-646FB0896B79}" sibTransId="{80EC06E8-AD7E-45DB-89CD-D9E92AFF4666}"/>
    <dgm:cxn modelId="{A9159981-C92A-42CF-8E5E-317B9560D30F}" srcId="{E018CC45-2057-47A1-94E6-282A4D176A65}" destId="{8F700AD4-67BE-4836-A5B2-1E836F0C3191}" srcOrd="4" destOrd="0" parTransId="{799C0B02-EB33-43DA-9DF9-338A6D22DD99}" sibTransId="{A7A4A864-0391-4E9E-ABAE-4C33D19FCAE6}"/>
    <dgm:cxn modelId="{B4451D19-008B-4CC7-9072-19DB99359CFB}" srcId="{E018CC45-2057-47A1-94E6-282A4D176A65}" destId="{DCAF26B5-7F89-417C-AB48-88F23DD8CD2B}" srcOrd="0" destOrd="0" parTransId="{F2AFD326-2AEB-4549-BA2D-EEDF0CD80FFE}" sibTransId="{5F8B7A06-1AEB-42BC-A76A-FCA70D03B11D}"/>
    <dgm:cxn modelId="{1D571FF3-AB07-4F0F-A1B1-3F6E246FAF61}" type="presOf" srcId="{AE29F720-F387-4F43-8721-2D3047D5C7EC}" destId="{0A047644-7BE9-4920-9649-73A6AC1B30AE}" srcOrd="0" destOrd="0" presId="urn:microsoft.com/office/officeart/2008/layout/CircularPictureCallout"/>
    <dgm:cxn modelId="{179ECFD9-BF33-447C-A3AC-8330248FF058}" type="presOf" srcId="{57B3754F-9742-4277-BA40-83502FD2AE55}" destId="{37802FAD-4C2B-43E3-A5E4-C98C0BF8E957}" srcOrd="0" destOrd="0" presId="urn:microsoft.com/office/officeart/2008/layout/CircularPictureCallout"/>
    <dgm:cxn modelId="{D6AAC1CE-FB73-4F8C-B78A-07BE4026CA16}" type="presOf" srcId="{8F700AD4-67BE-4836-A5B2-1E836F0C3191}" destId="{4BEC2320-1A32-42F4-8899-AB47BF85DD0F}" srcOrd="0" destOrd="0" presId="urn:microsoft.com/office/officeart/2008/layout/CircularPictureCallout"/>
    <dgm:cxn modelId="{70F5A5A6-73FA-4600-AC57-310A8DF2F0A2}" type="presOf" srcId="{DCAF26B5-7F89-417C-AB48-88F23DD8CD2B}" destId="{49F27A6C-A993-4759-9AF8-0D827DB627EA}" srcOrd="0" destOrd="0" presId="urn:microsoft.com/office/officeart/2008/layout/CircularPictureCallout"/>
    <dgm:cxn modelId="{9BD03CE2-B088-422C-BF32-80ED6C66F979}" type="presOf" srcId="{CCF2DFC6-AF5E-4975-BBF3-D3474C36CAC0}" destId="{9BBB8E79-3404-44AB-B122-9DC407FA5681}" srcOrd="0" destOrd="0" presId="urn:microsoft.com/office/officeart/2008/layout/CircularPictureCallout"/>
    <dgm:cxn modelId="{241FB9E6-B96C-46DF-9203-7E7C9061FE49}" type="presOf" srcId="{398EE0E7-10E8-412C-88F0-EA53A6DF9147}" destId="{C72FAD0A-264A-4B53-B613-812AAB4CEC39}" srcOrd="0" destOrd="0" presId="urn:microsoft.com/office/officeart/2008/layout/CircularPictureCallout"/>
    <dgm:cxn modelId="{D17A128B-63E2-4699-A465-F178A663DAFA}" type="presParOf" srcId="{F4BB540F-28D5-4BDE-8FA5-FDEDC84C6FF5}" destId="{CE22251D-FF30-439B-8C38-69DFA3849778}" srcOrd="0" destOrd="0" presId="urn:microsoft.com/office/officeart/2008/layout/CircularPictureCallout"/>
    <dgm:cxn modelId="{2FB62378-CFAB-4B9C-8987-83D8C2EABFD3}" type="presParOf" srcId="{CE22251D-FF30-439B-8C38-69DFA3849778}" destId="{6227F48C-E61D-4BB1-BE45-2084947BA822}" srcOrd="0" destOrd="0" presId="urn:microsoft.com/office/officeart/2008/layout/CircularPictureCallout"/>
    <dgm:cxn modelId="{A5631584-D8C7-40A6-98F0-6C716863F931}" type="presParOf" srcId="{6227F48C-E61D-4BB1-BE45-2084947BA822}" destId="{7B45F930-6A74-4F40-A6F3-8D2FBAA96429}" srcOrd="0" destOrd="0" presId="urn:microsoft.com/office/officeart/2008/layout/CircularPictureCallout"/>
    <dgm:cxn modelId="{34CD1865-26FE-463A-84C0-85963A10B02C}" type="presParOf" srcId="{CE22251D-FF30-439B-8C38-69DFA3849778}" destId="{49F27A6C-A993-4759-9AF8-0D827DB627EA}" srcOrd="1" destOrd="0" presId="urn:microsoft.com/office/officeart/2008/layout/CircularPictureCallout"/>
    <dgm:cxn modelId="{EA772FEE-F179-4F30-A0D7-EC6E7A9FDDC7}" type="presParOf" srcId="{CE22251D-FF30-439B-8C38-69DFA3849778}" destId="{31609B0B-094A-4FA6-8644-70E744346DA2}" srcOrd="2" destOrd="0" presId="urn:microsoft.com/office/officeart/2008/layout/CircularPictureCallout"/>
    <dgm:cxn modelId="{E78EE68F-B327-43CA-8737-A804716930FA}" type="presParOf" srcId="{31609B0B-094A-4FA6-8644-70E744346DA2}" destId="{6C84032C-7083-4C2F-BEB0-06E84342ED3A}" srcOrd="0" destOrd="0" presId="urn:microsoft.com/office/officeart/2008/layout/CircularPictureCallout"/>
    <dgm:cxn modelId="{CA2F1866-72FA-4E5F-8BF6-67C48AC70361}" type="presParOf" srcId="{CE22251D-FF30-439B-8C38-69DFA3849778}" destId="{98F650A7-E046-434E-8E67-DE96350BF04D}" srcOrd="3" destOrd="0" presId="urn:microsoft.com/office/officeart/2008/layout/CircularPictureCallout"/>
    <dgm:cxn modelId="{59CBA2E3-BD6E-491E-BB60-BFD12E738DA6}" type="presParOf" srcId="{CE22251D-FF30-439B-8C38-69DFA3849778}" destId="{304EF088-7E41-4E8F-B0E7-F80E6C58A646}" srcOrd="4" destOrd="0" presId="urn:microsoft.com/office/officeart/2008/layout/CircularPictureCallout"/>
    <dgm:cxn modelId="{D478E962-5FFF-4255-BBCD-20C7C80CF55C}" type="presParOf" srcId="{304EF088-7E41-4E8F-B0E7-F80E6C58A646}" destId="{0A047644-7BE9-4920-9649-73A6AC1B30AE}" srcOrd="0" destOrd="0" presId="urn:microsoft.com/office/officeart/2008/layout/CircularPictureCallout"/>
    <dgm:cxn modelId="{5332A220-8521-4799-8AFE-01B3159047CF}" type="presParOf" srcId="{CE22251D-FF30-439B-8C38-69DFA3849778}" destId="{78B3E102-5251-4D23-A1FF-6871A64F7EC4}" srcOrd="5" destOrd="0" presId="urn:microsoft.com/office/officeart/2008/layout/CircularPictureCallout"/>
    <dgm:cxn modelId="{EC9BDDBA-77D8-4184-9072-A77DFD51B114}" type="presParOf" srcId="{78B3E102-5251-4D23-A1FF-6871A64F7EC4}" destId="{37802FAD-4C2B-43E3-A5E4-C98C0BF8E957}" srcOrd="0" destOrd="0" presId="urn:microsoft.com/office/officeart/2008/layout/CircularPictureCallout"/>
    <dgm:cxn modelId="{5BC27F14-0DBE-4B78-9FE2-47288D626764}" type="presParOf" srcId="{CE22251D-FF30-439B-8C38-69DFA3849778}" destId="{2D503C12-CFAB-4429-8960-AD680D44F45B}" srcOrd="6" destOrd="0" presId="urn:microsoft.com/office/officeart/2008/layout/CircularPictureCallout"/>
    <dgm:cxn modelId="{39EA7B95-060D-4CB4-82A2-C099A6F29B34}" type="presParOf" srcId="{CE22251D-FF30-439B-8C38-69DFA3849778}" destId="{B1811B86-53D8-4621-B7FD-5CDB46529199}" srcOrd="7" destOrd="0" presId="urn:microsoft.com/office/officeart/2008/layout/CircularPictureCallout"/>
    <dgm:cxn modelId="{9650960E-EF9E-4E03-B9C1-1299ADEE563C}" type="presParOf" srcId="{B1811B86-53D8-4621-B7FD-5CDB46529199}" destId="{C72FAD0A-264A-4B53-B613-812AAB4CEC39}" srcOrd="0" destOrd="0" presId="urn:microsoft.com/office/officeart/2008/layout/CircularPictureCallout"/>
    <dgm:cxn modelId="{6ABE54FC-A6A0-4E43-9599-777D296FB1C5}" type="presParOf" srcId="{CE22251D-FF30-439B-8C38-69DFA3849778}" destId="{F05DAA86-ECAA-4D86-84BC-19202B6F0F6D}" srcOrd="8" destOrd="0" presId="urn:microsoft.com/office/officeart/2008/layout/CircularPictureCallout"/>
    <dgm:cxn modelId="{F28B8183-BCBF-4D66-ABC9-147DAD237615}" type="presParOf" srcId="{F05DAA86-ECAA-4D86-84BC-19202B6F0F6D}" destId="{234B2543-3D9D-4758-A6B8-E3A6D281707A}" srcOrd="0" destOrd="0" presId="urn:microsoft.com/office/officeart/2008/layout/CircularPictureCallout"/>
    <dgm:cxn modelId="{AAB34BE7-8A67-45DE-BE3F-0F134882FB25}" type="presParOf" srcId="{CE22251D-FF30-439B-8C38-69DFA3849778}" destId="{20ACC33F-21BF-4226-90E4-076A64E8FDDB}" srcOrd="9" destOrd="0" presId="urn:microsoft.com/office/officeart/2008/layout/CircularPictureCallout"/>
    <dgm:cxn modelId="{32DD39EE-173D-4FCC-8AA2-129C14B2D8FE}" type="presParOf" srcId="{CE22251D-FF30-439B-8C38-69DFA3849778}" destId="{589824EE-794A-4217-A830-F9E153029F8D}" srcOrd="10" destOrd="0" presId="urn:microsoft.com/office/officeart/2008/layout/CircularPictureCallout"/>
    <dgm:cxn modelId="{93957D0F-8FAB-4E27-9B91-983E0E74A18F}" type="presParOf" srcId="{589824EE-794A-4217-A830-F9E153029F8D}" destId="{9BBB8E79-3404-44AB-B122-9DC407FA5681}" srcOrd="0" destOrd="0" presId="urn:microsoft.com/office/officeart/2008/layout/CircularPictureCallout"/>
    <dgm:cxn modelId="{4CFF9D38-2722-45A8-B5D1-750D032C2303}" type="presParOf" srcId="{CE22251D-FF30-439B-8C38-69DFA3849778}" destId="{D06EF59C-DFAA-4C45-BD6F-3646DC675682}" srcOrd="11" destOrd="0" presId="urn:microsoft.com/office/officeart/2008/layout/CircularPictureCallout"/>
    <dgm:cxn modelId="{E2E6BDF8-49E4-4D8A-8E14-AEAFD3C99693}" type="presParOf" srcId="{D06EF59C-DFAA-4C45-BD6F-3646DC675682}" destId="{DFD11F78-EC3A-4476-BA33-DA9A49495367}" srcOrd="0" destOrd="0" presId="urn:microsoft.com/office/officeart/2008/layout/CircularPictureCallout"/>
    <dgm:cxn modelId="{61CFE16A-F0F5-4B90-8683-E9ED27033460}" type="presParOf" srcId="{CE22251D-FF30-439B-8C38-69DFA3849778}" destId="{E070F915-BE2A-434F-B357-06DD828BDF43}" srcOrd="12" destOrd="0" presId="urn:microsoft.com/office/officeart/2008/layout/CircularPictureCallout"/>
    <dgm:cxn modelId="{1AF7369C-84CD-4716-8079-5D23C666D04B}" type="presParOf" srcId="{CE22251D-FF30-439B-8C38-69DFA3849778}" destId="{62128DE0-28AC-48EA-873B-B4348509D043}" srcOrd="13" destOrd="0" presId="urn:microsoft.com/office/officeart/2008/layout/CircularPictureCallout"/>
    <dgm:cxn modelId="{6F5AEA8A-BB82-43C2-B153-44B9C8CA1618}" type="presParOf" srcId="{62128DE0-28AC-48EA-873B-B4348509D043}" destId="{4BEC2320-1A32-42F4-8899-AB47BF85DD0F}"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78E80-F838-481B-9551-05ABD2014C4F}"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F30BE466-AE54-4636-8220-39F67CAB735A}">
      <dgm:prSet/>
      <dgm:spPr/>
      <dgm:t>
        <a:bodyPr/>
        <a:lstStyle/>
        <a:p>
          <a:endParaRPr lang="es-ES"/>
        </a:p>
      </dgm:t>
    </dgm:pt>
    <dgm:pt modelId="{9E490769-975A-4768-BD17-CFEB45BD0426}" type="parTrans" cxnId="{76D3E4EC-8C2C-41BA-9B0C-8B1121A963C4}">
      <dgm:prSet/>
      <dgm:spPr/>
      <dgm:t>
        <a:bodyPr/>
        <a:lstStyle/>
        <a:p>
          <a:endParaRPr lang="es-ES"/>
        </a:p>
      </dgm:t>
    </dgm:pt>
    <dgm:pt modelId="{4E3F5F6C-835B-4553-B67E-865D4A25F1AC}" type="sibTrans" cxnId="{76D3E4EC-8C2C-41BA-9B0C-8B1121A963C4}">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t>
        <a:bodyPr/>
        <a:lstStyle/>
        <a:p>
          <a:endParaRPr lang="es-ES"/>
        </a:p>
      </dgm:t>
    </dgm:pt>
    <dgm:pt modelId="{3E308230-E0F4-4D27-AA6C-4F3E16145D68}">
      <dgm:prSet phldrT="[Texto]"/>
      <dgm:spPr/>
      <dgm:t>
        <a:bodyPr/>
        <a:lstStyle/>
        <a:p>
          <a:r>
            <a:rPr lang="es-CL" dirty="0" smtClean="0"/>
            <a:t>Cámara WEB</a:t>
          </a:r>
          <a:endParaRPr lang="es-ES" dirty="0"/>
        </a:p>
      </dgm:t>
    </dgm:pt>
    <dgm:pt modelId="{B53263EF-A972-4A73-B783-AC42BD426F7E}" type="parTrans" cxnId="{45648E9B-24A4-4123-80DE-B2762F1F8FA7}">
      <dgm:prSet/>
      <dgm:spPr/>
      <dgm:t>
        <a:bodyPr/>
        <a:lstStyle/>
        <a:p>
          <a:endParaRPr lang="es-ES"/>
        </a:p>
      </dgm:t>
    </dgm:pt>
    <dgm:pt modelId="{3E9E4FAD-6FAF-4553-9337-7AA02F4A0E0C}" type="sibTrans" cxnId="{45648E9B-24A4-4123-80DE-B2762F1F8FA7}">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t>
        <a:bodyPr/>
        <a:lstStyle/>
        <a:p>
          <a:endParaRPr lang="es-ES"/>
        </a:p>
      </dgm:t>
    </dgm:pt>
    <dgm:pt modelId="{113FEB65-4FCE-4A98-AFFA-5F93BC560678}">
      <dgm:prSet phldrT="[Texto]"/>
      <dgm:spPr/>
      <dgm:t>
        <a:bodyPr/>
        <a:lstStyle/>
        <a:p>
          <a:r>
            <a:rPr lang="es-CL" dirty="0" smtClean="0"/>
            <a:t>Trabador electromagnético</a:t>
          </a:r>
          <a:endParaRPr lang="es-ES" dirty="0"/>
        </a:p>
      </dgm:t>
    </dgm:pt>
    <dgm:pt modelId="{29BA8AAE-E9B2-45EA-AAE1-6D0C00FAA262}" type="parTrans" cxnId="{565BD37C-08DB-4E78-9E0B-9AE34AA1012F}">
      <dgm:prSet/>
      <dgm:spPr/>
      <dgm:t>
        <a:bodyPr/>
        <a:lstStyle/>
        <a:p>
          <a:endParaRPr lang="es-ES"/>
        </a:p>
      </dgm:t>
    </dgm:pt>
    <dgm:pt modelId="{A506BF93-1F5E-49B0-A52A-D0C50B34CBE0}" type="sibTrans" cxnId="{565BD37C-08DB-4E78-9E0B-9AE34AA1012F}">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s-ES"/>
        </a:p>
      </dgm:t>
    </dgm:pt>
    <dgm:pt modelId="{091708AC-6E49-4E96-9D77-AC1B2B75839C}">
      <dgm:prSet phldrT="[Texto]"/>
      <dgm:spPr/>
      <dgm:t>
        <a:bodyPr/>
        <a:lstStyle/>
        <a:p>
          <a:r>
            <a:rPr lang="es-CL" dirty="0" smtClean="0"/>
            <a:t>No-break</a:t>
          </a:r>
        </a:p>
        <a:p>
          <a:endParaRPr lang="es-ES" dirty="0"/>
        </a:p>
      </dgm:t>
    </dgm:pt>
    <dgm:pt modelId="{1038014A-EC48-431A-8752-B6BD07702DB9}" type="parTrans" cxnId="{36D27834-E1F5-4756-9D79-17A60340B984}">
      <dgm:prSet/>
      <dgm:spPr/>
      <dgm:t>
        <a:bodyPr/>
        <a:lstStyle/>
        <a:p>
          <a:endParaRPr lang="es-ES"/>
        </a:p>
      </dgm:t>
    </dgm:pt>
    <dgm:pt modelId="{835DCB2F-BE8D-4686-9A0A-CF2F0A76922D}" type="sibTrans" cxnId="{36D27834-E1F5-4756-9D79-17A60340B984}">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s-ES"/>
        </a:p>
      </dgm:t>
    </dgm:pt>
    <dgm:pt modelId="{87FF20B1-1489-489A-92E4-1E6C02C635D3}">
      <dgm:prSet/>
      <dgm:spPr/>
      <dgm:t>
        <a:bodyPr/>
        <a:lstStyle/>
        <a:p>
          <a:r>
            <a:rPr lang="es-CL" dirty="0" smtClean="0"/>
            <a:t>Pulsador de salida</a:t>
          </a:r>
          <a:endParaRPr lang="es-ES" dirty="0"/>
        </a:p>
      </dgm:t>
    </dgm:pt>
    <dgm:pt modelId="{D71E822E-4BD7-4B4A-9B90-1B1A1CBBF527}" type="parTrans" cxnId="{9388C784-0972-4840-BBDA-99B85ECFD9C8}">
      <dgm:prSet/>
      <dgm:spPr/>
      <dgm:t>
        <a:bodyPr/>
        <a:lstStyle/>
        <a:p>
          <a:endParaRPr lang="es-ES"/>
        </a:p>
      </dgm:t>
    </dgm:pt>
    <dgm:pt modelId="{F4EFEDC3-9F33-4705-83EF-9E9D7D80F3DA}" type="sibTrans" cxnId="{9388C784-0972-4840-BBDA-99B85ECFD9C8}">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s-ES"/>
        </a:p>
      </dgm:t>
    </dgm:pt>
    <dgm:pt modelId="{FD9A5427-ACC7-4D69-B6CF-E5EE10838B02}" type="pres">
      <dgm:prSet presAssocID="{6B878E80-F838-481B-9551-05ABD2014C4F}" presName="Name0" presStyleCnt="0">
        <dgm:presLayoutVars>
          <dgm:chMax val="7"/>
          <dgm:chPref val="7"/>
          <dgm:dir/>
        </dgm:presLayoutVars>
      </dgm:prSet>
      <dgm:spPr/>
    </dgm:pt>
    <dgm:pt modelId="{A880DE25-1ADC-4ACD-8325-0AD4BCEEACD2}" type="pres">
      <dgm:prSet presAssocID="{6B878E80-F838-481B-9551-05ABD2014C4F}" presName="Name1" presStyleCnt="0"/>
      <dgm:spPr/>
    </dgm:pt>
    <dgm:pt modelId="{E1BBAFE4-E123-4B21-B4FD-40B689F9EF29}" type="pres">
      <dgm:prSet presAssocID="{4E3F5F6C-835B-4553-B67E-865D4A25F1AC}" presName="picture_1" presStyleCnt="0"/>
      <dgm:spPr/>
    </dgm:pt>
    <dgm:pt modelId="{1FB7F12B-59CB-4719-9F42-80B3C5E34467}" type="pres">
      <dgm:prSet presAssocID="{4E3F5F6C-835B-4553-B67E-865D4A25F1AC}" presName="pictureRepeatNode" presStyleLbl="alignImgPlace1" presStyleIdx="0" presStyleCnt="5"/>
      <dgm:spPr/>
    </dgm:pt>
    <dgm:pt modelId="{B6FA1A13-C414-4623-8408-A7CE64FEC178}" type="pres">
      <dgm:prSet presAssocID="{F30BE466-AE54-4636-8220-39F67CAB735A}" presName="text_1" presStyleLbl="node1" presStyleIdx="0" presStyleCnt="0">
        <dgm:presLayoutVars>
          <dgm:bulletEnabled val="1"/>
        </dgm:presLayoutVars>
      </dgm:prSet>
      <dgm:spPr/>
    </dgm:pt>
    <dgm:pt modelId="{BA4FA77F-F1AB-45A4-AABF-65FFA8DD5C67}" type="pres">
      <dgm:prSet presAssocID="{F4EFEDC3-9F33-4705-83EF-9E9D7D80F3DA}" presName="picture_2" presStyleCnt="0"/>
      <dgm:spPr/>
    </dgm:pt>
    <dgm:pt modelId="{94AAC314-8D2B-4F22-AEC7-E22C033048AA}" type="pres">
      <dgm:prSet presAssocID="{F4EFEDC3-9F33-4705-83EF-9E9D7D80F3DA}" presName="pictureRepeatNode" presStyleLbl="alignImgPlace1" presStyleIdx="1" presStyleCnt="5"/>
      <dgm:spPr/>
    </dgm:pt>
    <dgm:pt modelId="{86261A5E-7FAA-4EB7-BB89-B39B7F41B2E1}" type="pres">
      <dgm:prSet presAssocID="{87FF20B1-1489-489A-92E4-1E6C02C635D3}" presName="line_2" presStyleLbl="parChTrans1D1" presStyleIdx="0" presStyleCnt="4"/>
      <dgm:spPr/>
    </dgm:pt>
    <dgm:pt modelId="{9ADABC83-9457-46BE-9D76-16AB465DB638}" type="pres">
      <dgm:prSet presAssocID="{87FF20B1-1489-489A-92E4-1E6C02C635D3}" presName="textparent_2" presStyleLbl="node1" presStyleIdx="0" presStyleCnt="0"/>
      <dgm:spPr/>
    </dgm:pt>
    <dgm:pt modelId="{C77E67F1-39D2-4DBD-8BEF-0FE0A80F81B9}" type="pres">
      <dgm:prSet presAssocID="{87FF20B1-1489-489A-92E4-1E6C02C635D3}" presName="text_2" presStyleLbl="revTx" presStyleIdx="0" presStyleCnt="4">
        <dgm:presLayoutVars>
          <dgm:bulletEnabled val="1"/>
        </dgm:presLayoutVars>
      </dgm:prSet>
      <dgm:spPr/>
    </dgm:pt>
    <dgm:pt modelId="{062F5613-23B9-41A0-8BB4-AC59AADC9317}" type="pres">
      <dgm:prSet presAssocID="{3E9E4FAD-6FAF-4553-9337-7AA02F4A0E0C}" presName="picture_3" presStyleCnt="0"/>
      <dgm:spPr/>
    </dgm:pt>
    <dgm:pt modelId="{92DF07C0-CD19-411D-9171-C35C96F13A7E}" type="pres">
      <dgm:prSet presAssocID="{3E9E4FAD-6FAF-4553-9337-7AA02F4A0E0C}" presName="pictureRepeatNode" presStyleLbl="alignImgPlace1" presStyleIdx="2" presStyleCnt="5"/>
      <dgm:spPr/>
    </dgm:pt>
    <dgm:pt modelId="{2E947275-06C7-46A9-BE26-6AB95F937DD5}" type="pres">
      <dgm:prSet presAssocID="{3E308230-E0F4-4D27-AA6C-4F3E16145D68}" presName="line_3" presStyleLbl="parChTrans1D1" presStyleIdx="1" presStyleCnt="4"/>
      <dgm:spPr/>
    </dgm:pt>
    <dgm:pt modelId="{B24B38A7-5794-42E1-995B-0D645263C255}" type="pres">
      <dgm:prSet presAssocID="{3E308230-E0F4-4D27-AA6C-4F3E16145D68}" presName="textparent_3" presStyleLbl="node1" presStyleIdx="0" presStyleCnt="0"/>
      <dgm:spPr/>
    </dgm:pt>
    <dgm:pt modelId="{47F4269D-C82C-4D93-8EDE-4AEFF6C7ED75}" type="pres">
      <dgm:prSet presAssocID="{3E308230-E0F4-4D27-AA6C-4F3E16145D68}" presName="text_3" presStyleLbl="revTx" presStyleIdx="1" presStyleCnt="4">
        <dgm:presLayoutVars>
          <dgm:bulletEnabled val="1"/>
        </dgm:presLayoutVars>
      </dgm:prSet>
      <dgm:spPr/>
    </dgm:pt>
    <dgm:pt modelId="{CCBE82CF-F3FC-451A-A94C-F6EB64196D4D}" type="pres">
      <dgm:prSet presAssocID="{A506BF93-1F5E-49B0-A52A-D0C50B34CBE0}" presName="picture_4" presStyleCnt="0"/>
      <dgm:spPr/>
    </dgm:pt>
    <dgm:pt modelId="{4C9437FA-DBE1-4C17-B533-B200972A6149}" type="pres">
      <dgm:prSet presAssocID="{A506BF93-1F5E-49B0-A52A-D0C50B34CBE0}" presName="pictureRepeatNode" presStyleLbl="alignImgPlace1" presStyleIdx="3" presStyleCnt="5"/>
      <dgm:spPr/>
    </dgm:pt>
    <dgm:pt modelId="{4C11EA54-4602-490E-A7CA-EC0DE06EBA1B}" type="pres">
      <dgm:prSet presAssocID="{113FEB65-4FCE-4A98-AFFA-5F93BC560678}" presName="line_4" presStyleLbl="parChTrans1D1" presStyleIdx="2" presStyleCnt="4"/>
      <dgm:spPr/>
    </dgm:pt>
    <dgm:pt modelId="{D2A8BCFA-D898-4603-9419-BD2FEB49F723}" type="pres">
      <dgm:prSet presAssocID="{113FEB65-4FCE-4A98-AFFA-5F93BC560678}" presName="textparent_4" presStyleLbl="node1" presStyleIdx="0" presStyleCnt="0"/>
      <dgm:spPr/>
    </dgm:pt>
    <dgm:pt modelId="{C1710925-B896-49AC-8334-424FD2D2EAA1}" type="pres">
      <dgm:prSet presAssocID="{113FEB65-4FCE-4A98-AFFA-5F93BC560678}" presName="text_4" presStyleLbl="revTx" presStyleIdx="2" presStyleCnt="4">
        <dgm:presLayoutVars>
          <dgm:bulletEnabled val="1"/>
        </dgm:presLayoutVars>
      </dgm:prSet>
      <dgm:spPr/>
    </dgm:pt>
    <dgm:pt modelId="{03F604EF-0C70-4256-831B-C3127B637D1E}" type="pres">
      <dgm:prSet presAssocID="{835DCB2F-BE8D-4686-9A0A-CF2F0A76922D}" presName="picture_5" presStyleCnt="0"/>
      <dgm:spPr/>
    </dgm:pt>
    <dgm:pt modelId="{08A373AA-1A84-4958-9C64-E06970EE41E8}" type="pres">
      <dgm:prSet presAssocID="{835DCB2F-BE8D-4686-9A0A-CF2F0A76922D}" presName="pictureRepeatNode" presStyleLbl="alignImgPlace1" presStyleIdx="4" presStyleCnt="5"/>
      <dgm:spPr/>
    </dgm:pt>
    <dgm:pt modelId="{84FAB631-20F6-46D8-AB8D-D778D6226BC9}" type="pres">
      <dgm:prSet presAssocID="{091708AC-6E49-4E96-9D77-AC1B2B75839C}" presName="line_5" presStyleLbl="parChTrans1D1" presStyleIdx="3" presStyleCnt="4"/>
      <dgm:spPr/>
    </dgm:pt>
    <dgm:pt modelId="{0B7170A3-1940-4D1B-A23F-6ACB1C92EDAC}" type="pres">
      <dgm:prSet presAssocID="{091708AC-6E49-4E96-9D77-AC1B2B75839C}" presName="textparent_5" presStyleLbl="node1" presStyleIdx="0" presStyleCnt="0"/>
      <dgm:spPr/>
    </dgm:pt>
    <dgm:pt modelId="{AF81EE2B-B6CE-46B0-B964-E3062DC86976}" type="pres">
      <dgm:prSet presAssocID="{091708AC-6E49-4E96-9D77-AC1B2B75839C}" presName="text_5" presStyleLbl="revTx" presStyleIdx="3" presStyleCnt="4">
        <dgm:presLayoutVars>
          <dgm:bulletEnabled val="1"/>
        </dgm:presLayoutVars>
      </dgm:prSet>
      <dgm:spPr/>
    </dgm:pt>
  </dgm:ptLst>
  <dgm:cxnLst>
    <dgm:cxn modelId="{8160B44D-E7EE-4854-B522-C2723978F76D}" type="presOf" srcId="{3E9E4FAD-6FAF-4553-9337-7AA02F4A0E0C}" destId="{92DF07C0-CD19-411D-9171-C35C96F13A7E}" srcOrd="0" destOrd="0" presId="urn:microsoft.com/office/officeart/2008/layout/CircularPictureCallout"/>
    <dgm:cxn modelId="{76D3E4EC-8C2C-41BA-9B0C-8B1121A963C4}" srcId="{6B878E80-F838-481B-9551-05ABD2014C4F}" destId="{F30BE466-AE54-4636-8220-39F67CAB735A}" srcOrd="0" destOrd="0" parTransId="{9E490769-975A-4768-BD17-CFEB45BD0426}" sibTransId="{4E3F5F6C-835B-4553-B67E-865D4A25F1AC}"/>
    <dgm:cxn modelId="{FB9995D8-9129-44E9-A63B-22232CA3C88C}" type="presOf" srcId="{6B878E80-F838-481B-9551-05ABD2014C4F}" destId="{FD9A5427-ACC7-4D69-B6CF-E5EE10838B02}" srcOrd="0" destOrd="0" presId="urn:microsoft.com/office/officeart/2008/layout/CircularPictureCallout"/>
    <dgm:cxn modelId="{A461FEED-CF93-409C-896E-BC1AE9BE4A97}" type="presOf" srcId="{113FEB65-4FCE-4A98-AFFA-5F93BC560678}" destId="{C1710925-B896-49AC-8334-424FD2D2EAA1}" srcOrd="0" destOrd="0" presId="urn:microsoft.com/office/officeart/2008/layout/CircularPictureCallout"/>
    <dgm:cxn modelId="{E0767AC3-16F6-480C-9808-BC6D614A8822}" type="presOf" srcId="{F4EFEDC3-9F33-4705-83EF-9E9D7D80F3DA}" destId="{94AAC314-8D2B-4F22-AEC7-E22C033048AA}" srcOrd="0" destOrd="0" presId="urn:microsoft.com/office/officeart/2008/layout/CircularPictureCallout"/>
    <dgm:cxn modelId="{910C0C1C-2390-4B77-ADA0-63743E708E28}" type="presOf" srcId="{4E3F5F6C-835B-4553-B67E-865D4A25F1AC}" destId="{1FB7F12B-59CB-4719-9F42-80B3C5E34467}" srcOrd="0" destOrd="0" presId="urn:microsoft.com/office/officeart/2008/layout/CircularPictureCallout"/>
    <dgm:cxn modelId="{BB548D8B-5755-4950-A61B-0FA4AE65AE68}" type="presOf" srcId="{091708AC-6E49-4E96-9D77-AC1B2B75839C}" destId="{AF81EE2B-B6CE-46B0-B964-E3062DC86976}" srcOrd="0" destOrd="0" presId="urn:microsoft.com/office/officeart/2008/layout/CircularPictureCallout"/>
    <dgm:cxn modelId="{50320949-DEEE-4BE0-BF1F-CB6E3A3460F3}" type="presOf" srcId="{F30BE466-AE54-4636-8220-39F67CAB735A}" destId="{B6FA1A13-C414-4623-8408-A7CE64FEC178}" srcOrd="0" destOrd="0" presId="urn:microsoft.com/office/officeart/2008/layout/CircularPictureCallout"/>
    <dgm:cxn modelId="{779DDF22-6B55-4BBF-82F3-D6B89E170FB5}" type="presOf" srcId="{835DCB2F-BE8D-4686-9A0A-CF2F0A76922D}" destId="{08A373AA-1A84-4958-9C64-E06970EE41E8}" srcOrd="0" destOrd="0" presId="urn:microsoft.com/office/officeart/2008/layout/CircularPictureCallout"/>
    <dgm:cxn modelId="{36D27834-E1F5-4756-9D79-17A60340B984}" srcId="{6B878E80-F838-481B-9551-05ABD2014C4F}" destId="{091708AC-6E49-4E96-9D77-AC1B2B75839C}" srcOrd="4" destOrd="0" parTransId="{1038014A-EC48-431A-8752-B6BD07702DB9}" sibTransId="{835DCB2F-BE8D-4686-9A0A-CF2F0A76922D}"/>
    <dgm:cxn modelId="{78178CF5-AB9F-44EE-B88B-B0E9D87C6A4F}" type="presOf" srcId="{87FF20B1-1489-489A-92E4-1E6C02C635D3}" destId="{C77E67F1-39D2-4DBD-8BEF-0FE0A80F81B9}" srcOrd="0" destOrd="0" presId="urn:microsoft.com/office/officeart/2008/layout/CircularPictureCallout"/>
    <dgm:cxn modelId="{85DED61E-B512-4917-8C6F-8DD7FB87C57A}" type="presOf" srcId="{A506BF93-1F5E-49B0-A52A-D0C50B34CBE0}" destId="{4C9437FA-DBE1-4C17-B533-B200972A6149}" srcOrd="0" destOrd="0" presId="urn:microsoft.com/office/officeart/2008/layout/CircularPictureCallout"/>
    <dgm:cxn modelId="{049A2595-6490-4EE6-AB63-10A8A64A8731}" type="presOf" srcId="{3E308230-E0F4-4D27-AA6C-4F3E16145D68}" destId="{47F4269D-C82C-4D93-8EDE-4AEFF6C7ED75}" srcOrd="0" destOrd="0" presId="urn:microsoft.com/office/officeart/2008/layout/CircularPictureCallout"/>
    <dgm:cxn modelId="{45648E9B-24A4-4123-80DE-B2762F1F8FA7}" srcId="{6B878E80-F838-481B-9551-05ABD2014C4F}" destId="{3E308230-E0F4-4D27-AA6C-4F3E16145D68}" srcOrd="2" destOrd="0" parTransId="{B53263EF-A972-4A73-B783-AC42BD426F7E}" sibTransId="{3E9E4FAD-6FAF-4553-9337-7AA02F4A0E0C}"/>
    <dgm:cxn modelId="{565BD37C-08DB-4E78-9E0B-9AE34AA1012F}" srcId="{6B878E80-F838-481B-9551-05ABD2014C4F}" destId="{113FEB65-4FCE-4A98-AFFA-5F93BC560678}" srcOrd="3" destOrd="0" parTransId="{29BA8AAE-E9B2-45EA-AAE1-6D0C00FAA262}" sibTransId="{A506BF93-1F5E-49B0-A52A-D0C50B34CBE0}"/>
    <dgm:cxn modelId="{9388C784-0972-4840-BBDA-99B85ECFD9C8}" srcId="{6B878E80-F838-481B-9551-05ABD2014C4F}" destId="{87FF20B1-1489-489A-92E4-1E6C02C635D3}" srcOrd="1" destOrd="0" parTransId="{D71E822E-4BD7-4B4A-9B90-1B1A1CBBF527}" sibTransId="{F4EFEDC3-9F33-4705-83EF-9E9D7D80F3DA}"/>
    <dgm:cxn modelId="{93F59C49-9E61-4208-9C69-3CDDF4F6481B}" type="presParOf" srcId="{FD9A5427-ACC7-4D69-B6CF-E5EE10838B02}" destId="{A880DE25-1ADC-4ACD-8325-0AD4BCEEACD2}" srcOrd="0" destOrd="0" presId="urn:microsoft.com/office/officeart/2008/layout/CircularPictureCallout"/>
    <dgm:cxn modelId="{C23B10BC-E31A-4D55-AC71-D030D66B4886}" type="presParOf" srcId="{A880DE25-1ADC-4ACD-8325-0AD4BCEEACD2}" destId="{E1BBAFE4-E123-4B21-B4FD-40B689F9EF29}" srcOrd="0" destOrd="0" presId="urn:microsoft.com/office/officeart/2008/layout/CircularPictureCallout"/>
    <dgm:cxn modelId="{18E8DA70-258E-47EB-8B40-10A2B7123CA7}" type="presParOf" srcId="{E1BBAFE4-E123-4B21-B4FD-40B689F9EF29}" destId="{1FB7F12B-59CB-4719-9F42-80B3C5E34467}" srcOrd="0" destOrd="0" presId="urn:microsoft.com/office/officeart/2008/layout/CircularPictureCallout"/>
    <dgm:cxn modelId="{CB2D428D-901F-4860-A0E2-E27C2A97FD9A}" type="presParOf" srcId="{A880DE25-1ADC-4ACD-8325-0AD4BCEEACD2}" destId="{B6FA1A13-C414-4623-8408-A7CE64FEC178}" srcOrd="1" destOrd="0" presId="urn:microsoft.com/office/officeart/2008/layout/CircularPictureCallout"/>
    <dgm:cxn modelId="{8590B46A-15AB-4CDC-A0F3-E2B86EDD5B1A}" type="presParOf" srcId="{A880DE25-1ADC-4ACD-8325-0AD4BCEEACD2}" destId="{BA4FA77F-F1AB-45A4-AABF-65FFA8DD5C67}" srcOrd="2" destOrd="0" presId="urn:microsoft.com/office/officeart/2008/layout/CircularPictureCallout"/>
    <dgm:cxn modelId="{8931EAE9-505B-4316-9A4F-D5D501FC9B65}" type="presParOf" srcId="{BA4FA77F-F1AB-45A4-AABF-65FFA8DD5C67}" destId="{94AAC314-8D2B-4F22-AEC7-E22C033048AA}" srcOrd="0" destOrd="0" presId="urn:microsoft.com/office/officeart/2008/layout/CircularPictureCallout"/>
    <dgm:cxn modelId="{04D5023A-245D-42F1-A348-6A72CE3C6A90}" type="presParOf" srcId="{A880DE25-1ADC-4ACD-8325-0AD4BCEEACD2}" destId="{86261A5E-7FAA-4EB7-BB89-B39B7F41B2E1}" srcOrd="3" destOrd="0" presId="urn:microsoft.com/office/officeart/2008/layout/CircularPictureCallout"/>
    <dgm:cxn modelId="{6BCE2A55-D24E-4F8A-9454-2287323B1B65}" type="presParOf" srcId="{A880DE25-1ADC-4ACD-8325-0AD4BCEEACD2}" destId="{9ADABC83-9457-46BE-9D76-16AB465DB638}" srcOrd="4" destOrd="0" presId="urn:microsoft.com/office/officeart/2008/layout/CircularPictureCallout"/>
    <dgm:cxn modelId="{80FCE026-C026-4E5C-B7B3-C9D603F8A9C8}" type="presParOf" srcId="{9ADABC83-9457-46BE-9D76-16AB465DB638}" destId="{C77E67F1-39D2-4DBD-8BEF-0FE0A80F81B9}" srcOrd="0" destOrd="0" presId="urn:microsoft.com/office/officeart/2008/layout/CircularPictureCallout"/>
    <dgm:cxn modelId="{55E2AD26-A33B-4681-8845-6A233CB33727}" type="presParOf" srcId="{A880DE25-1ADC-4ACD-8325-0AD4BCEEACD2}" destId="{062F5613-23B9-41A0-8BB4-AC59AADC9317}" srcOrd="5" destOrd="0" presId="urn:microsoft.com/office/officeart/2008/layout/CircularPictureCallout"/>
    <dgm:cxn modelId="{7F5B52A7-9180-4575-BCE4-CA087724D670}" type="presParOf" srcId="{062F5613-23B9-41A0-8BB4-AC59AADC9317}" destId="{92DF07C0-CD19-411D-9171-C35C96F13A7E}" srcOrd="0" destOrd="0" presId="urn:microsoft.com/office/officeart/2008/layout/CircularPictureCallout"/>
    <dgm:cxn modelId="{BF12047F-77AB-442B-9E93-25D03C9D5971}" type="presParOf" srcId="{A880DE25-1ADC-4ACD-8325-0AD4BCEEACD2}" destId="{2E947275-06C7-46A9-BE26-6AB95F937DD5}" srcOrd="6" destOrd="0" presId="urn:microsoft.com/office/officeart/2008/layout/CircularPictureCallout"/>
    <dgm:cxn modelId="{AEF8CED8-245C-4793-827D-5296FF04E960}" type="presParOf" srcId="{A880DE25-1ADC-4ACD-8325-0AD4BCEEACD2}" destId="{B24B38A7-5794-42E1-995B-0D645263C255}" srcOrd="7" destOrd="0" presId="urn:microsoft.com/office/officeart/2008/layout/CircularPictureCallout"/>
    <dgm:cxn modelId="{490CD2C3-8F94-4CD8-832B-A8D456DDEC1A}" type="presParOf" srcId="{B24B38A7-5794-42E1-995B-0D645263C255}" destId="{47F4269D-C82C-4D93-8EDE-4AEFF6C7ED75}" srcOrd="0" destOrd="0" presId="urn:microsoft.com/office/officeart/2008/layout/CircularPictureCallout"/>
    <dgm:cxn modelId="{BA25E27C-AB9C-4BA4-A45D-4A056F3A5645}" type="presParOf" srcId="{A880DE25-1ADC-4ACD-8325-0AD4BCEEACD2}" destId="{CCBE82CF-F3FC-451A-A94C-F6EB64196D4D}" srcOrd="8" destOrd="0" presId="urn:microsoft.com/office/officeart/2008/layout/CircularPictureCallout"/>
    <dgm:cxn modelId="{1EBDC5EE-7F63-4FCD-9919-C0A5D9F7D75E}" type="presParOf" srcId="{CCBE82CF-F3FC-451A-A94C-F6EB64196D4D}" destId="{4C9437FA-DBE1-4C17-B533-B200972A6149}" srcOrd="0" destOrd="0" presId="urn:microsoft.com/office/officeart/2008/layout/CircularPictureCallout"/>
    <dgm:cxn modelId="{37C49117-4213-44FA-8BFD-E7D06DC45F76}" type="presParOf" srcId="{A880DE25-1ADC-4ACD-8325-0AD4BCEEACD2}" destId="{4C11EA54-4602-490E-A7CA-EC0DE06EBA1B}" srcOrd="9" destOrd="0" presId="urn:microsoft.com/office/officeart/2008/layout/CircularPictureCallout"/>
    <dgm:cxn modelId="{D5610BD0-2622-48FE-9F45-7E7F642625B8}" type="presParOf" srcId="{A880DE25-1ADC-4ACD-8325-0AD4BCEEACD2}" destId="{D2A8BCFA-D898-4603-9419-BD2FEB49F723}" srcOrd="10" destOrd="0" presId="urn:microsoft.com/office/officeart/2008/layout/CircularPictureCallout"/>
    <dgm:cxn modelId="{D7EAB2BB-B063-4D93-81DA-2F5D29AA065A}" type="presParOf" srcId="{D2A8BCFA-D898-4603-9419-BD2FEB49F723}" destId="{C1710925-B896-49AC-8334-424FD2D2EAA1}" srcOrd="0" destOrd="0" presId="urn:microsoft.com/office/officeart/2008/layout/CircularPictureCallout"/>
    <dgm:cxn modelId="{358C9397-4D79-46FA-95AA-9C585615C109}" type="presParOf" srcId="{A880DE25-1ADC-4ACD-8325-0AD4BCEEACD2}" destId="{03F604EF-0C70-4256-831B-C3127B637D1E}" srcOrd="11" destOrd="0" presId="urn:microsoft.com/office/officeart/2008/layout/CircularPictureCallout"/>
    <dgm:cxn modelId="{37F62A80-18E7-4255-B073-ABBF36526D38}" type="presParOf" srcId="{03F604EF-0C70-4256-831B-C3127B637D1E}" destId="{08A373AA-1A84-4958-9C64-E06970EE41E8}" srcOrd="0" destOrd="0" presId="urn:microsoft.com/office/officeart/2008/layout/CircularPictureCallout"/>
    <dgm:cxn modelId="{7AEFE76D-8448-4B52-A5FA-F86A5330DABF}" type="presParOf" srcId="{A880DE25-1ADC-4ACD-8325-0AD4BCEEACD2}" destId="{84FAB631-20F6-46D8-AB8D-D778D6226BC9}" srcOrd="12" destOrd="0" presId="urn:microsoft.com/office/officeart/2008/layout/CircularPictureCallout"/>
    <dgm:cxn modelId="{1E46C5E0-259C-4AE8-9AC1-7A3C3F3EE5A3}" type="presParOf" srcId="{A880DE25-1ADC-4ACD-8325-0AD4BCEEACD2}" destId="{0B7170A3-1940-4D1B-A23F-6ACB1C92EDAC}" srcOrd="13" destOrd="0" presId="urn:microsoft.com/office/officeart/2008/layout/CircularPictureCallout"/>
    <dgm:cxn modelId="{2FFD5E26-E8C3-4BA2-97F6-D38080519923}" type="presParOf" srcId="{0B7170A3-1940-4D1B-A23F-6ACB1C92EDAC}" destId="{AF81EE2B-B6CE-46B0-B964-E3062DC86976}"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33A14-BBFA-47D4-874A-BEC19C1278C0}"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s-ES"/>
        </a:p>
      </dgm:t>
    </dgm:pt>
    <dgm:pt modelId="{F80DE189-270B-4BB5-94AF-660241F5902A}">
      <dgm:prSet/>
      <dgm:spPr/>
      <dgm:t>
        <a:bodyPr/>
        <a:lstStyle/>
        <a:p>
          <a:endParaRPr lang="es-ES"/>
        </a:p>
      </dgm:t>
    </dgm:pt>
    <dgm:pt modelId="{5F7EAEDE-4A18-46B9-928D-7596B80D1D85}" type="parTrans" cxnId="{42062FA6-0478-4F4A-A290-5CF09BC92A01}">
      <dgm:prSet/>
      <dgm:spPr/>
      <dgm:t>
        <a:bodyPr/>
        <a:lstStyle/>
        <a:p>
          <a:endParaRPr lang="es-ES"/>
        </a:p>
      </dgm:t>
    </dgm:pt>
    <dgm:pt modelId="{240A7528-043E-46CE-87A9-42547F8B72AC}" type="sibTrans" cxnId="{42062FA6-0478-4F4A-A290-5CF09BC92A0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t>
        <a:bodyPr/>
        <a:lstStyle/>
        <a:p>
          <a:endParaRPr lang="es-ES"/>
        </a:p>
      </dgm:t>
    </dgm:pt>
    <dgm:pt modelId="{37F14F49-47BC-40BA-A3C6-00B597235FAF}">
      <dgm:prSet phldrT="[Texto]"/>
      <dgm:spPr/>
      <dgm:t>
        <a:bodyPr/>
        <a:lstStyle/>
        <a:p>
          <a:r>
            <a:rPr lang="es-CL" dirty="0" smtClean="0"/>
            <a:t>Plataformas WEB</a:t>
          </a:r>
          <a:endParaRPr lang="es-ES" dirty="0"/>
        </a:p>
      </dgm:t>
    </dgm:pt>
    <dgm:pt modelId="{633223B7-BF83-439B-BD53-0B46A00631D2}" type="parTrans" cxnId="{C6F3245C-30B8-400F-91B0-9A1609EF9914}">
      <dgm:prSet/>
      <dgm:spPr/>
      <dgm:t>
        <a:bodyPr/>
        <a:lstStyle/>
        <a:p>
          <a:endParaRPr lang="es-ES"/>
        </a:p>
      </dgm:t>
    </dgm:pt>
    <dgm:pt modelId="{99173D91-8490-417F-8929-6774E3CEFBC5}" type="sibTrans" cxnId="{C6F3245C-30B8-400F-91B0-9A1609EF991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t>
        <a:bodyPr/>
        <a:lstStyle/>
        <a:p>
          <a:endParaRPr lang="es-ES"/>
        </a:p>
      </dgm:t>
    </dgm:pt>
    <dgm:pt modelId="{619DC032-A63A-45A4-9F90-06EA4D294108}" type="pres">
      <dgm:prSet presAssocID="{08333A14-BBFA-47D4-874A-BEC19C1278C0}" presName="Name0" presStyleCnt="0">
        <dgm:presLayoutVars>
          <dgm:chMax val="7"/>
          <dgm:chPref val="7"/>
          <dgm:dir/>
        </dgm:presLayoutVars>
      </dgm:prSet>
      <dgm:spPr/>
    </dgm:pt>
    <dgm:pt modelId="{3D2A82E4-3A74-4BC5-AF17-C5964AEEEECB}" type="pres">
      <dgm:prSet presAssocID="{08333A14-BBFA-47D4-874A-BEC19C1278C0}" presName="Name1" presStyleCnt="0"/>
      <dgm:spPr/>
    </dgm:pt>
    <dgm:pt modelId="{1537A346-ABFB-4F8A-A0BD-8BFAABADAFC5}" type="pres">
      <dgm:prSet presAssocID="{240A7528-043E-46CE-87A9-42547F8B72AC}" presName="picture_1" presStyleCnt="0"/>
      <dgm:spPr/>
    </dgm:pt>
    <dgm:pt modelId="{A784A419-A9EE-445B-A32C-E587B7B66022}" type="pres">
      <dgm:prSet presAssocID="{240A7528-043E-46CE-87A9-42547F8B72AC}" presName="pictureRepeatNode" presStyleLbl="alignImgPlace1" presStyleIdx="0" presStyleCnt="2" custLinFactNeighborX="11791" custLinFactNeighborY="9545"/>
      <dgm:spPr/>
    </dgm:pt>
    <dgm:pt modelId="{50C5B72B-4686-4326-9643-453B03F8252E}" type="pres">
      <dgm:prSet presAssocID="{F80DE189-270B-4BB5-94AF-660241F5902A}" presName="text_1" presStyleLbl="node1" presStyleIdx="0" presStyleCnt="0">
        <dgm:presLayoutVars>
          <dgm:bulletEnabled val="1"/>
        </dgm:presLayoutVars>
      </dgm:prSet>
      <dgm:spPr/>
    </dgm:pt>
    <dgm:pt modelId="{5208ACC1-0EAE-4BF9-86E0-1FB1510CE788}" type="pres">
      <dgm:prSet presAssocID="{99173D91-8490-417F-8929-6774E3CEFBC5}" presName="picture_2" presStyleCnt="0"/>
      <dgm:spPr/>
    </dgm:pt>
    <dgm:pt modelId="{539C36BA-AD3E-4450-978C-C8E27FF3118A}" type="pres">
      <dgm:prSet presAssocID="{99173D91-8490-417F-8929-6774E3CEFBC5}" presName="pictureRepeatNode" presStyleLbl="alignImgPlace1" presStyleIdx="1" presStyleCnt="2"/>
      <dgm:spPr/>
    </dgm:pt>
    <dgm:pt modelId="{803A86EE-2BF3-4C4D-B060-C5CEE5CA2251}" type="pres">
      <dgm:prSet presAssocID="{37F14F49-47BC-40BA-A3C6-00B597235FAF}" presName="line_2" presStyleLbl="parChTrans1D1" presStyleIdx="0" presStyleCnt="1"/>
      <dgm:spPr/>
    </dgm:pt>
    <dgm:pt modelId="{45E16CA3-6CC6-45FB-814B-790A4A87CAE9}" type="pres">
      <dgm:prSet presAssocID="{37F14F49-47BC-40BA-A3C6-00B597235FAF}" presName="textparent_2" presStyleLbl="node1" presStyleIdx="0" presStyleCnt="0"/>
      <dgm:spPr/>
    </dgm:pt>
    <dgm:pt modelId="{A7C7341E-3BA5-464C-B234-2AA6EADA4165}" type="pres">
      <dgm:prSet presAssocID="{37F14F49-47BC-40BA-A3C6-00B597235FAF}" presName="text_2" presStyleLbl="revTx" presStyleIdx="0" presStyleCnt="1">
        <dgm:presLayoutVars>
          <dgm:bulletEnabled val="1"/>
        </dgm:presLayoutVars>
      </dgm:prSet>
      <dgm:spPr/>
    </dgm:pt>
  </dgm:ptLst>
  <dgm:cxnLst>
    <dgm:cxn modelId="{E900ACBD-46DB-4972-890F-07A939B03959}" type="presOf" srcId="{F80DE189-270B-4BB5-94AF-660241F5902A}" destId="{50C5B72B-4686-4326-9643-453B03F8252E}" srcOrd="0" destOrd="0" presId="urn:microsoft.com/office/officeart/2008/layout/CircularPictureCallout"/>
    <dgm:cxn modelId="{42062FA6-0478-4F4A-A290-5CF09BC92A01}" srcId="{08333A14-BBFA-47D4-874A-BEC19C1278C0}" destId="{F80DE189-270B-4BB5-94AF-660241F5902A}" srcOrd="0" destOrd="0" parTransId="{5F7EAEDE-4A18-46B9-928D-7596B80D1D85}" sibTransId="{240A7528-043E-46CE-87A9-42547F8B72AC}"/>
    <dgm:cxn modelId="{C6F3245C-30B8-400F-91B0-9A1609EF9914}" srcId="{08333A14-BBFA-47D4-874A-BEC19C1278C0}" destId="{37F14F49-47BC-40BA-A3C6-00B597235FAF}" srcOrd="1" destOrd="0" parTransId="{633223B7-BF83-439B-BD53-0B46A00631D2}" sibTransId="{99173D91-8490-417F-8929-6774E3CEFBC5}"/>
    <dgm:cxn modelId="{B45A0A65-CA31-4B36-ADF2-5BEEA209E29D}" type="presOf" srcId="{240A7528-043E-46CE-87A9-42547F8B72AC}" destId="{A784A419-A9EE-445B-A32C-E587B7B66022}" srcOrd="0" destOrd="0" presId="urn:microsoft.com/office/officeart/2008/layout/CircularPictureCallout"/>
    <dgm:cxn modelId="{FF7B4085-923F-4050-B76D-4A1B3DF20B73}" type="presOf" srcId="{08333A14-BBFA-47D4-874A-BEC19C1278C0}" destId="{619DC032-A63A-45A4-9F90-06EA4D294108}" srcOrd="0" destOrd="0" presId="urn:microsoft.com/office/officeart/2008/layout/CircularPictureCallout"/>
    <dgm:cxn modelId="{EB162F60-9197-4A44-B00A-E04DDD66C587}" type="presOf" srcId="{99173D91-8490-417F-8929-6774E3CEFBC5}" destId="{539C36BA-AD3E-4450-978C-C8E27FF3118A}" srcOrd="0" destOrd="0" presId="urn:microsoft.com/office/officeart/2008/layout/CircularPictureCallout"/>
    <dgm:cxn modelId="{B3152A31-007A-4A96-B891-A596B11C4F83}" type="presOf" srcId="{37F14F49-47BC-40BA-A3C6-00B597235FAF}" destId="{A7C7341E-3BA5-464C-B234-2AA6EADA4165}" srcOrd="0" destOrd="0" presId="urn:microsoft.com/office/officeart/2008/layout/CircularPictureCallout"/>
    <dgm:cxn modelId="{24E603E2-CE6F-421D-9968-94EBFDF33138}" type="presParOf" srcId="{619DC032-A63A-45A4-9F90-06EA4D294108}" destId="{3D2A82E4-3A74-4BC5-AF17-C5964AEEEECB}" srcOrd="0" destOrd="0" presId="urn:microsoft.com/office/officeart/2008/layout/CircularPictureCallout"/>
    <dgm:cxn modelId="{6AC72D3B-AE43-4028-802C-92475ADA37AB}" type="presParOf" srcId="{3D2A82E4-3A74-4BC5-AF17-C5964AEEEECB}" destId="{1537A346-ABFB-4F8A-A0BD-8BFAABADAFC5}" srcOrd="0" destOrd="0" presId="urn:microsoft.com/office/officeart/2008/layout/CircularPictureCallout"/>
    <dgm:cxn modelId="{77FA6742-F294-4B61-B5E9-D67BA6F82766}" type="presParOf" srcId="{1537A346-ABFB-4F8A-A0BD-8BFAABADAFC5}" destId="{A784A419-A9EE-445B-A32C-E587B7B66022}" srcOrd="0" destOrd="0" presId="urn:microsoft.com/office/officeart/2008/layout/CircularPictureCallout"/>
    <dgm:cxn modelId="{7E79522C-DF94-447A-ADB7-B01FF118BEA6}" type="presParOf" srcId="{3D2A82E4-3A74-4BC5-AF17-C5964AEEEECB}" destId="{50C5B72B-4686-4326-9643-453B03F8252E}" srcOrd="1" destOrd="0" presId="urn:microsoft.com/office/officeart/2008/layout/CircularPictureCallout"/>
    <dgm:cxn modelId="{4242773A-B785-4585-BDE8-C63515D4447E}" type="presParOf" srcId="{3D2A82E4-3A74-4BC5-AF17-C5964AEEEECB}" destId="{5208ACC1-0EAE-4BF9-86E0-1FB1510CE788}" srcOrd="2" destOrd="0" presId="urn:microsoft.com/office/officeart/2008/layout/CircularPictureCallout"/>
    <dgm:cxn modelId="{98B12F63-9F38-4BD0-8CD0-2140F9D0A6C4}" type="presParOf" srcId="{5208ACC1-0EAE-4BF9-86E0-1FB1510CE788}" destId="{539C36BA-AD3E-4450-978C-C8E27FF3118A}" srcOrd="0" destOrd="0" presId="urn:microsoft.com/office/officeart/2008/layout/CircularPictureCallout"/>
    <dgm:cxn modelId="{84DC2608-66AE-48B6-A132-988AA9A5F1A0}" type="presParOf" srcId="{3D2A82E4-3A74-4BC5-AF17-C5964AEEEECB}" destId="{803A86EE-2BF3-4C4D-B060-C5CEE5CA2251}" srcOrd="3" destOrd="0" presId="urn:microsoft.com/office/officeart/2008/layout/CircularPictureCallout"/>
    <dgm:cxn modelId="{15629984-E403-462E-9D90-8B41A4DC579E}" type="presParOf" srcId="{3D2A82E4-3A74-4BC5-AF17-C5964AEEEECB}" destId="{45E16CA3-6CC6-45FB-814B-790A4A87CAE9}" srcOrd="4" destOrd="0" presId="urn:microsoft.com/office/officeart/2008/layout/CircularPictureCallout"/>
    <dgm:cxn modelId="{30EE6F0E-7852-469D-9F44-B84C0C1A5B73}" type="presParOf" srcId="{45E16CA3-6CC6-45FB-814B-790A4A87CAE9}" destId="{A7C7341E-3BA5-464C-B234-2AA6EADA4165}" srcOrd="0"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Recolección de antecedentes mínimos</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Diseño del módulo</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Programación y pruebas de cada componente</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Selección de componentes a utilizar</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07FB6EC6-D102-41CF-A544-9D203098665E}">
      <dgm:prSet/>
      <dgm:spPr/>
      <dgm:t>
        <a:bodyPr/>
        <a:lstStyle/>
        <a:p>
          <a:r>
            <a:rPr lang="es-CL" dirty="0" smtClean="0"/>
            <a:t>Integración y prueba de todos los componentes</a:t>
          </a:r>
          <a:endParaRPr lang="es-ES" dirty="0"/>
        </a:p>
      </dgm:t>
    </dgm:pt>
    <dgm:pt modelId="{479CAA83-94DE-4DA2-8B90-C914FB969D88}" type="parTrans" cxnId="{3C491AB0-6C2E-405C-9892-7AE2E19882F1}">
      <dgm:prSet/>
      <dgm:spPr/>
      <dgm:t>
        <a:bodyPr/>
        <a:lstStyle/>
        <a:p>
          <a:endParaRPr lang="es-ES"/>
        </a:p>
      </dgm:t>
    </dgm:pt>
    <dgm:pt modelId="{77A3A77F-24E7-4FBF-809B-94701493373E}" type="sibTrans" cxnId="{3C491AB0-6C2E-405C-9892-7AE2E19882F1}">
      <dgm:prSet/>
      <dgm:spPr/>
      <dgm:t>
        <a:bodyPr/>
        <a:lstStyle/>
        <a:p>
          <a:endParaRPr lang="es-ES"/>
        </a:p>
      </dgm:t>
    </dgm:pt>
    <dgm:pt modelId="{BC271BDB-AAF4-4D7F-A46B-01EBCA991A18}">
      <dgm:prSet/>
      <dgm:spPr/>
      <dgm:t>
        <a:bodyPr/>
        <a:lstStyle/>
        <a:p>
          <a:r>
            <a:rPr lang="es-CL" dirty="0" smtClean="0"/>
            <a:t>Diseño y creación de PCB</a:t>
          </a:r>
          <a:endParaRPr lang="es-ES" dirty="0"/>
        </a:p>
      </dgm:t>
    </dgm:pt>
    <dgm:pt modelId="{84BEE762-22AA-4F43-B702-7920DB6E7030}" type="parTrans" cxnId="{70268044-6936-4B0A-BAF8-761FE20A350A}">
      <dgm:prSet/>
      <dgm:spPr/>
      <dgm:t>
        <a:bodyPr/>
        <a:lstStyle/>
        <a:p>
          <a:endParaRPr lang="es-ES"/>
        </a:p>
      </dgm:t>
    </dgm:pt>
    <dgm:pt modelId="{F3CF4281-70F4-4010-8FDA-72F26FECF8F8}" type="sibTrans" cxnId="{70268044-6936-4B0A-BAF8-761FE20A350A}">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6">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5"/>
      <dgm:spPr/>
      <dgm:t>
        <a:bodyPr/>
        <a:lstStyle/>
        <a:p>
          <a:endParaRPr lang="es-ES"/>
        </a:p>
      </dgm:t>
    </dgm:pt>
    <dgm:pt modelId="{77659B86-2ED0-48A4-8C1A-5EE5C729D444}" type="pres">
      <dgm:prSet presAssocID="{EA78202E-E12B-4F63-9037-018AFF1C305F}" presName="connectorText" presStyleLbl="sibTrans2D1" presStyleIdx="0" presStyleCnt="5"/>
      <dgm:spPr/>
      <dgm:t>
        <a:bodyPr/>
        <a:lstStyle/>
        <a:p>
          <a:endParaRPr lang="es-ES"/>
        </a:p>
      </dgm:t>
    </dgm:pt>
    <dgm:pt modelId="{09965A98-D8BC-4C2C-9488-F3E36B719F4D}" type="pres">
      <dgm:prSet presAssocID="{CC1AD865-353E-4CAB-9B10-F0335A42E316}" presName="node" presStyleLbl="node1" presStyleIdx="1" presStyleCnt="6">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5"/>
      <dgm:spPr/>
      <dgm:t>
        <a:bodyPr/>
        <a:lstStyle/>
        <a:p>
          <a:endParaRPr lang="es-ES"/>
        </a:p>
      </dgm:t>
    </dgm:pt>
    <dgm:pt modelId="{5889A912-D520-4665-9006-FF8832F58061}" type="pres">
      <dgm:prSet presAssocID="{76B327DC-1375-4D49-8349-8F1BED8B6040}" presName="connectorText" presStyleLbl="sibTrans2D1" presStyleIdx="1" presStyleCnt="5"/>
      <dgm:spPr/>
      <dgm:t>
        <a:bodyPr/>
        <a:lstStyle/>
        <a:p>
          <a:endParaRPr lang="es-ES"/>
        </a:p>
      </dgm:t>
    </dgm:pt>
    <dgm:pt modelId="{938F5604-8A9B-4484-B336-0EC214F1E5C8}" type="pres">
      <dgm:prSet presAssocID="{E20EAB8B-A1CD-4AA7-A313-E60CC4E3D7A8}" presName="node" presStyleLbl="node1" presStyleIdx="2" presStyleCnt="6">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5"/>
      <dgm:spPr/>
      <dgm:t>
        <a:bodyPr/>
        <a:lstStyle/>
        <a:p>
          <a:endParaRPr lang="es-ES"/>
        </a:p>
      </dgm:t>
    </dgm:pt>
    <dgm:pt modelId="{6A1EC5B1-28F9-4938-9970-46F4A64809FF}" type="pres">
      <dgm:prSet presAssocID="{B3E3BD6B-2626-47B6-87A3-F16256E430D5}" presName="connectorText" presStyleLbl="sibTrans2D1" presStyleIdx="2" presStyleCnt="5"/>
      <dgm:spPr/>
      <dgm:t>
        <a:bodyPr/>
        <a:lstStyle/>
        <a:p>
          <a:endParaRPr lang="es-ES"/>
        </a:p>
      </dgm:t>
    </dgm:pt>
    <dgm:pt modelId="{BD8C33E2-B671-4D2F-8245-3D9D40F1D6D5}" type="pres">
      <dgm:prSet presAssocID="{A6F873EF-B283-4751-859F-6DC2771A4C22}" presName="node" presStyleLbl="node1" presStyleIdx="3" presStyleCnt="6">
        <dgm:presLayoutVars>
          <dgm:bulletEnabled val="1"/>
        </dgm:presLayoutVars>
      </dgm:prSet>
      <dgm:spPr/>
      <dgm:t>
        <a:bodyPr/>
        <a:lstStyle/>
        <a:p>
          <a:endParaRPr lang="es-ES"/>
        </a:p>
      </dgm:t>
    </dgm:pt>
    <dgm:pt modelId="{C4C8809A-7BD1-4A95-9A83-B10B11BF0386}" type="pres">
      <dgm:prSet presAssocID="{B371660E-51C5-443D-8652-51147274EA87}" presName="sibTrans" presStyleLbl="sibTrans2D1" presStyleIdx="3" presStyleCnt="5"/>
      <dgm:spPr/>
      <dgm:t>
        <a:bodyPr/>
        <a:lstStyle/>
        <a:p>
          <a:endParaRPr lang="es-ES"/>
        </a:p>
      </dgm:t>
    </dgm:pt>
    <dgm:pt modelId="{59685A3C-4683-4238-A164-99B40CBEB880}" type="pres">
      <dgm:prSet presAssocID="{B371660E-51C5-443D-8652-51147274EA87}" presName="connectorText" presStyleLbl="sibTrans2D1" presStyleIdx="3" presStyleCnt="5"/>
      <dgm:spPr/>
      <dgm:t>
        <a:bodyPr/>
        <a:lstStyle/>
        <a:p>
          <a:endParaRPr lang="es-ES"/>
        </a:p>
      </dgm:t>
    </dgm:pt>
    <dgm:pt modelId="{E56D686C-BE34-432A-A47B-ABB9DE0F9043}" type="pres">
      <dgm:prSet presAssocID="{07FB6EC6-D102-41CF-A544-9D203098665E}" presName="node" presStyleLbl="node1" presStyleIdx="4" presStyleCnt="6">
        <dgm:presLayoutVars>
          <dgm:bulletEnabled val="1"/>
        </dgm:presLayoutVars>
      </dgm:prSet>
      <dgm:spPr/>
      <dgm:t>
        <a:bodyPr/>
        <a:lstStyle/>
        <a:p>
          <a:endParaRPr lang="es-ES"/>
        </a:p>
      </dgm:t>
    </dgm:pt>
    <dgm:pt modelId="{8C18D8A5-DC52-47AD-BB23-8D3F2F0F5017}" type="pres">
      <dgm:prSet presAssocID="{77A3A77F-24E7-4FBF-809B-94701493373E}" presName="sibTrans" presStyleLbl="sibTrans2D1" presStyleIdx="4" presStyleCnt="5"/>
      <dgm:spPr/>
      <dgm:t>
        <a:bodyPr/>
        <a:lstStyle/>
        <a:p>
          <a:endParaRPr lang="es-ES"/>
        </a:p>
      </dgm:t>
    </dgm:pt>
    <dgm:pt modelId="{51ECDC34-F46C-40A9-81B4-5F869DC604B2}" type="pres">
      <dgm:prSet presAssocID="{77A3A77F-24E7-4FBF-809B-94701493373E}" presName="connectorText" presStyleLbl="sibTrans2D1" presStyleIdx="4" presStyleCnt="5"/>
      <dgm:spPr/>
      <dgm:t>
        <a:bodyPr/>
        <a:lstStyle/>
        <a:p>
          <a:endParaRPr lang="es-ES"/>
        </a:p>
      </dgm:t>
    </dgm:pt>
    <dgm:pt modelId="{771E5175-BB67-4309-B50E-E4FF5200FF99}" type="pres">
      <dgm:prSet presAssocID="{BC271BDB-AAF4-4D7F-A46B-01EBCA991A18}" presName="node" presStyleLbl="node1" presStyleIdx="5" presStyleCnt="6">
        <dgm:presLayoutVars>
          <dgm:bulletEnabled val="1"/>
        </dgm:presLayoutVars>
      </dgm:prSet>
      <dgm:spPr/>
      <dgm:t>
        <a:bodyPr/>
        <a:lstStyle/>
        <a:p>
          <a:endParaRPr lang="es-ES"/>
        </a:p>
      </dgm:t>
    </dgm:pt>
  </dgm:ptLst>
  <dgm:cxnLst>
    <dgm:cxn modelId="{D6A59272-DC27-4A26-96BC-5A4874DD626E}" type="presOf" srcId="{77A3A77F-24E7-4FBF-809B-94701493373E}" destId="{51ECDC34-F46C-40A9-81B4-5F869DC604B2}" srcOrd="1" destOrd="0" presId="urn:microsoft.com/office/officeart/2005/8/layout/process2"/>
    <dgm:cxn modelId="{70268044-6936-4B0A-BAF8-761FE20A350A}" srcId="{E3875131-D2EE-4153-BA9C-B6FE4F088359}" destId="{BC271BDB-AAF4-4D7F-A46B-01EBCA991A18}" srcOrd="5" destOrd="0" parTransId="{84BEE762-22AA-4F43-B702-7920DB6E7030}" sibTransId="{F3CF4281-70F4-4010-8FDA-72F26FECF8F8}"/>
    <dgm:cxn modelId="{3F8F1169-EAC9-4DA1-A0CF-94595AA5F970}" type="presOf" srcId="{07FB6EC6-D102-41CF-A544-9D203098665E}" destId="{E56D686C-BE34-432A-A47B-ABB9DE0F9043}" srcOrd="0" destOrd="0" presId="urn:microsoft.com/office/officeart/2005/8/layout/process2"/>
    <dgm:cxn modelId="{88026BCF-99BE-44D4-B808-0A2786A73920}" type="presOf" srcId="{EA78202E-E12B-4F63-9037-018AFF1C305F}" destId="{77659B86-2ED0-48A4-8C1A-5EE5C729D444}" srcOrd="1" destOrd="0" presId="urn:microsoft.com/office/officeart/2005/8/layout/process2"/>
    <dgm:cxn modelId="{3C491AB0-6C2E-405C-9892-7AE2E19882F1}" srcId="{E3875131-D2EE-4153-BA9C-B6FE4F088359}" destId="{07FB6EC6-D102-41CF-A544-9D203098665E}" srcOrd="4" destOrd="0" parTransId="{479CAA83-94DE-4DA2-8B90-C914FB969D88}" sibTransId="{77A3A77F-24E7-4FBF-809B-94701493373E}"/>
    <dgm:cxn modelId="{90D6797F-E9C5-4AFD-8D63-1619D4A28343}" type="presOf" srcId="{76B327DC-1375-4D49-8349-8F1BED8B6040}" destId="{066CB2A5-1153-497A-9193-88F4665634B0}"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1DCBBDA1-646A-4B9C-850F-3BEA0FE2E326}" type="presOf" srcId="{E20EAB8B-A1CD-4AA7-A313-E60CC4E3D7A8}" destId="{938F5604-8A9B-4484-B336-0EC214F1E5C8}" srcOrd="0" destOrd="0" presId="urn:microsoft.com/office/officeart/2005/8/layout/process2"/>
    <dgm:cxn modelId="{B150DD41-9291-4477-AC5E-1DD8BE1BB2CB}" type="presOf" srcId="{B3E3BD6B-2626-47B6-87A3-F16256E430D5}" destId="{32F3D982-8E87-453E-A60C-A5D7AB442FE2}" srcOrd="0" destOrd="0" presId="urn:microsoft.com/office/officeart/2005/8/layout/process2"/>
    <dgm:cxn modelId="{0305F481-F263-475D-ABBC-6335BF28AB01}" srcId="{E3875131-D2EE-4153-BA9C-B6FE4F088359}" destId="{CC1AD865-353E-4CAB-9B10-F0335A42E316}" srcOrd="1" destOrd="0" parTransId="{C5C568DA-A9AD-41F7-B8C6-C3769137B616}" sibTransId="{76B327DC-1375-4D49-8349-8F1BED8B6040}"/>
    <dgm:cxn modelId="{FD4DB795-8B71-4722-9A41-E710903B2570}" type="presOf" srcId="{77A3A77F-24E7-4FBF-809B-94701493373E}" destId="{8C18D8A5-DC52-47AD-BB23-8D3F2F0F5017}" srcOrd="0"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CF331D2D-87CF-4BE6-A2BA-3C26C04CB95C}" type="presOf" srcId="{B371660E-51C5-443D-8652-51147274EA87}" destId="{59685A3C-4683-4238-A164-99B40CBEB880}" srcOrd="1" destOrd="0" presId="urn:microsoft.com/office/officeart/2005/8/layout/process2"/>
    <dgm:cxn modelId="{BB8C9573-4A19-4387-8FC8-5E109C1B905C}" type="presOf" srcId="{EA78202E-E12B-4F63-9037-018AFF1C305F}" destId="{0ECDE665-6C91-49F6-994C-47F0876CA26F}" srcOrd="0" destOrd="0" presId="urn:microsoft.com/office/officeart/2005/8/layout/process2"/>
    <dgm:cxn modelId="{4DB8AA50-ADBA-4857-8FCE-805B3C066DC2}" type="presOf" srcId="{A6F873EF-B283-4751-859F-6DC2771A4C22}" destId="{BD8C33E2-B671-4D2F-8245-3D9D40F1D6D5}" srcOrd="0" destOrd="0" presId="urn:microsoft.com/office/officeart/2005/8/layout/process2"/>
    <dgm:cxn modelId="{D263F1CE-8E19-43E5-A280-4D578ADC8A50}" type="presOf" srcId="{EE002C25-FF75-43EA-8213-27F9EE3F538B}" destId="{856D7EEF-F884-4400-AA14-A3252798C90E}" srcOrd="0" destOrd="0" presId="urn:microsoft.com/office/officeart/2005/8/layout/process2"/>
    <dgm:cxn modelId="{BFC63AA9-DAED-4305-A22E-CCCCE5C5D183}" type="presOf" srcId="{B3E3BD6B-2626-47B6-87A3-F16256E430D5}" destId="{6A1EC5B1-28F9-4938-9970-46F4A64809FF}" srcOrd="1" destOrd="0" presId="urn:microsoft.com/office/officeart/2005/8/layout/process2"/>
    <dgm:cxn modelId="{66EA7A9A-1B6B-42F8-A7FF-4EC27630D1D0}" srcId="{E3875131-D2EE-4153-BA9C-B6FE4F088359}" destId="{E20EAB8B-A1CD-4AA7-A313-E60CC4E3D7A8}" srcOrd="2" destOrd="0" parTransId="{E378FBE9-71DE-4C82-BCFC-076815F69DCB}" sibTransId="{B3E3BD6B-2626-47B6-87A3-F16256E430D5}"/>
    <dgm:cxn modelId="{CA7012A8-94FF-4C10-B8EB-7AE9A0761DC0}" type="presOf" srcId="{CC1AD865-353E-4CAB-9B10-F0335A42E316}" destId="{09965A98-D8BC-4C2C-9488-F3E36B719F4D}" srcOrd="0" destOrd="0" presId="urn:microsoft.com/office/officeart/2005/8/layout/process2"/>
    <dgm:cxn modelId="{BD79B5AE-59CE-4E33-9FCF-C151C74DFCC7}" type="presOf" srcId="{76B327DC-1375-4D49-8349-8F1BED8B6040}" destId="{5889A912-D520-4665-9006-FF8832F58061}" srcOrd="1" destOrd="0" presId="urn:microsoft.com/office/officeart/2005/8/layout/process2"/>
    <dgm:cxn modelId="{E605797E-1A1F-4327-A90E-ABB7DD809BF9}" type="presOf" srcId="{BC271BDB-AAF4-4D7F-A46B-01EBCA991A18}" destId="{771E5175-BB67-4309-B50E-E4FF5200FF99}" srcOrd="0" destOrd="0" presId="urn:microsoft.com/office/officeart/2005/8/layout/process2"/>
    <dgm:cxn modelId="{04EB52FB-4800-45DA-B7D7-03F2E50487C2}" type="presOf" srcId="{B371660E-51C5-443D-8652-51147274EA87}" destId="{C4C8809A-7BD1-4A95-9A83-B10B11BF0386}" srcOrd="0" destOrd="0" presId="urn:microsoft.com/office/officeart/2005/8/layout/process2"/>
    <dgm:cxn modelId="{C6A644AC-333B-469D-8D10-C8BC657B59D9}" type="presOf" srcId="{E3875131-D2EE-4153-BA9C-B6FE4F088359}" destId="{3CA9C5BB-87CD-4248-9E1C-C0D48C79978C}" srcOrd="0" destOrd="0" presId="urn:microsoft.com/office/officeart/2005/8/layout/process2"/>
    <dgm:cxn modelId="{6818DF3D-C21D-4016-85F4-34CC84F1F9BB}" type="presParOf" srcId="{3CA9C5BB-87CD-4248-9E1C-C0D48C79978C}" destId="{856D7EEF-F884-4400-AA14-A3252798C90E}" srcOrd="0" destOrd="0" presId="urn:microsoft.com/office/officeart/2005/8/layout/process2"/>
    <dgm:cxn modelId="{AF4C7695-0D36-4541-A9FE-592DD7A0675E}" type="presParOf" srcId="{3CA9C5BB-87CD-4248-9E1C-C0D48C79978C}" destId="{0ECDE665-6C91-49F6-994C-47F0876CA26F}" srcOrd="1" destOrd="0" presId="urn:microsoft.com/office/officeart/2005/8/layout/process2"/>
    <dgm:cxn modelId="{FB9EA982-0196-4398-8DE1-29DF07AFF2EC}" type="presParOf" srcId="{0ECDE665-6C91-49F6-994C-47F0876CA26F}" destId="{77659B86-2ED0-48A4-8C1A-5EE5C729D444}" srcOrd="0" destOrd="0" presId="urn:microsoft.com/office/officeart/2005/8/layout/process2"/>
    <dgm:cxn modelId="{6923A923-BDF3-4751-8E54-E106777324E1}" type="presParOf" srcId="{3CA9C5BB-87CD-4248-9E1C-C0D48C79978C}" destId="{09965A98-D8BC-4C2C-9488-F3E36B719F4D}" srcOrd="2" destOrd="0" presId="urn:microsoft.com/office/officeart/2005/8/layout/process2"/>
    <dgm:cxn modelId="{A7794E3E-EE80-4D52-B67E-3C70FD445339}" type="presParOf" srcId="{3CA9C5BB-87CD-4248-9E1C-C0D48C79978C}" destId="{066CB2A5-1153-497A-9193-88F4665634B0}" srcOrd="3" destOrd="0" presId="urn:microsoft.com/office/officeart/2005/8/layout/process2"/>
    <dgm:cxn modelId="{4EF04D07-DA0F-401D-BEC5-F74E50AF8701}" type="presParOf" srcId="{066CB2A5-1153-497A-9193-88F4665634B0}" destId="{5889A912-D520-4665-9006-FF8832F58061}" srcOrd="0" destOrd="0" presId="urn:microsoft.com/office/officeart/2005/8/layout/process2"/>
    <dgm:cxn modelId="{B018DEED-E6A5-4490-96F7-AD34A5A328E2}" type="presParOf" srcId="{3CA9C5BB-87CD-4248-9E1C-C0D48C79978C}" destId="{938F5604-8A9B-4484-B336-0EC214F1E5C8}" srcOrd="4" destOrd="0" presId="urn:microsoft.com/office/officeart/2005/8/layout/process2"/>
    <dgm:cxn modelId="{39547FBA-4513-4063-9C8C-E25B87B362AD}" type="presParOf" srcId="{3CA9C5BB-87CD-4248-9E1C-C0D48C79978C}" destId="{32F3D982-8E87-453E-A60C-A5D7AB442FE2}" srcOrd="5" destOrd="0" presId="urn:microsoft.com/office/officeart/2005/8/layout/process2"/>
    <dgm:cxn modelId="{4079D0C6-C563-4DD6-A9C8-EDE5A4BE74B0}" type="presParOf" srcId="{32F3D982-8E87-453E-A60C-A5D7AB442FE2}" destId="{6A1EC5B1-28F9-4938-9970-46F4A64809FF}" srcOrd="0" destOrd="0" presId="urn:microsoft.com/office/officeart/2005/8/layout/process2"/>
    <dgm:cxn modelId="{C870B4B3-0589-4EE8-8C53-A0CA25E70656}" type="presParOf" srcId="{3CA9C5BB-87CD-4248-9E1C-C0D48C79978C}" destId="{BD8C33E2-B671-4D2F-8245-3D9D40F1D6D5}" srcOrd="6" destOrd="0" presId="urn:microsoft.com/office/officeart/2005/8/layout/process2"/>
    <dgm:cxn modelId="{C3C7C1FE-E861-44B2-9472-AF8CF2390513}" type="presParOf" srcId="{3CA9C5BB-87CD-4248-9E1C-C0D48C79978C}" destId="{C4C8809A-7BD1-4A95-9A83-B10B11BF0386}" srcOrd="7" destOrd="0" presId="urn:microsoft.com/office/officeart/2005/8/layout/process2"/>
    <dgm:cxn modelId="{5494A4A9-F557-4178-86C6-0E15A01A3F68}" type="presParOf" srcId="{C4C8809A-7BD1-4A95-9A83-B10B11BF0386}" destId="{59685A3C-4683-4238-A164-99B40CBEB880}" srcOrd="0" destOrd="0" presId="urn:microsoft.com/office/officeart/2005/8/layout/process2"/>
    <dgm:cxn modelId="{C4914865-562F-49FF-BE51-26C1D0A5ECEF}" type="presParOf" srcId="{3CA9C5BB-87CD-4248-9E1C-C0D48C79978C}" destId="{E56D686C-BE34-432A-A47B-ABB9DE0F9043}" srcOrd="8" destOrd="0" presId="urn:microsoft.com/office/officeart/2005/8/layout/process2"/>
    <dgm:cxn modelId="{7DB620DF-BC5B-46E7-84EE-0D82347E99FC}" type="presParOf" srcId="{3CA9C5BB-87CD-4248-9E1C-C0D48C79978C}" destId="{8C18D8A5-DC52-47AD-BB23-8D3F2F0F5017}" srcOrd="9" destOrd="0" presId="urn:microsoft.com/office/officeart/2005/8/layout/process2"/>
    <dgm:cxn modelId="{90A9CE7D-7D14-4F98-B538-79B68A0D1CBA}" type="presParOf" srcId="{8C18D8A5-DC52-47AD-BB23-8D3F2F0F5017}" destId="{51ECDC34-F46C-40A9-81B4-5F869DC604B2}" srcOrd="0" destOrd="0" presId="urn:microsoft.com/office/officeart/2005/8/layout/process2"/>
    <dgm:cxn modelId="{1A9427DF-F5E2-498A-98BE-90CBB60D4EE1}" type="presParOf" srcId="{3CA9C5BB-87CD-4248-9E1C-C0D48C79978C}" destId="{771E5175-BB67-4309-B50E-E4FF5200FF99}"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Adquisición de un host y dominio</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Diseño y programación plataforma WEB</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Comunicación microcontrolador con la base de datos</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Creación de base de datos</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4">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3"/>
      <dgm:spPr/>
      <dgm:t>
        <a:bodyPr/>
        <a:lstStyle/>
        <a:p>
          <a:endParaRPr lang="es-ES"/>
        </a:p>
      </dgm:t>
    </dgm:pt>
    <dgm:pt modelId="{77659B86-2ED0-48A4-8C1A-5EE5C729D444}" type="pres">
      <dgm:prSet presAssocID="{EA78202E-E12B-4F63-9037-018AFF1C305F}" presName="connectorText" presStyleLbl="sibTrans2D1" presStyleIdx="0" presStyleCnt="3"/>
      <dgm:spPr/>
      <dgm:t>
        <a:bodyPr/>
        <a:lstStyle/>
        <a:p>
          <a:endParaRPr lang="es-ES"/>
        </a:p>
      </dgm:t>
    </dgm:pt>
    <dgm:pt modelId="{09965A98-D8BC-4C2C-9488-F3E36B719F4D}" type="pres">
      <dgm:prSet presAssocID="{CC1AD865-353E-4CAB-9B10-F0335A42E316}" presName="node" presStyleLbl="node1" presStyleIdx="1" presStyleCnt="4">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3"/>
      <dgm:spPr/>
      <dgm:t>
        <a:bodyPr/>
        <a:lstStyle/>
        <a:p>
          <a:endParaRPr lang="es-ES"/>
        </a:p>
      </dgm:t>
    </dgm:pt>
    <dgm:pt modelId="{5889A912-D520-4665-9006-FF8832F58061}" type="pres">
      <dgm:prSet presAssocID="{76B327DC-1375-4D49-8349-8F1BED8B6040}" presName="connectorText" presStyleLbl="sibTrans2D1" presStyleIdx="1" presStyleCnt="3"/>
      <dgm:spPr/>
      <dgm:t>
        <a:bodyPr/>
        <a:lstStyle/>
        <a:p>
          <a:endParaRPr lang="es-ES"/>
        </a:p>
      </dgm:t>
    </dgm:pt>
    <dgm:pt modelId="{938F5604-8A9B-4484-B336-0EC214F1E5C8}" type="pres">
      <dgm:prSet presAssocID="{E20EAB8B-A1CD-4AA7-A313-E60CC4E3D7A8}" presName="node" presStyleLbl="node1" presStyleIdx="2" presStyleCnt="4">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3"/>
      <dgm:spPr/>
      <dgm:t>
        <a:bodyPr/>
        <a:lstStyle/>
        <a:p>
          <a:endParaRPr lang="es-ES"/>
        </a:p>
      </dgm:t>
    </dgm:pt>
    <dgm:pt modelId="{6A1EC5B1-28F9-4938-9970-46F4A64809FF}" type="pres">
      <dgm:prSet presAssocID="{B3E3BD6B-2626-47B6-87A3-F16256E430D5}" presName="connectorText" presStyleLbl="sibTrans2D1" presStyleIdx="2" presStyleCnt="3"/>
      <dgm:spPr/>
      <dgm:t>
        <a:bodyPr/>
        <a:lstStyle/>
        <a:p>
          <a:endParaRPr lang="es-ES"/>
        </a:p>
      </dgm:t>
    </dgm:pt>
    <dgm:pt modelId="{BD8C33E2-B671-4D2F-8245-3D9D40F1D6D5}" type="pres">
      <dgm:prSet presAssocID="{A6F873EF-B283-4751-859F-6DC2771A4C22}" presName="node" presStyleLbl="node1" presStyleIdx="3" presStyleCnt="4">
        <dgm:presLayoutVars>
          <dgm:bulletEnabled val="1"/>
        </dgm:presLayoutVars>
      </dgm:prSet>
      <dgm:spPr/>
      <dgm:t>
        <a:bodyPr/>
        <a:lstStyle/>
        <a:p>
          <a:endParaRPr lang="es-ES"/>
        </a:p>
      </dgm:t>
    </dgm:pt>
  </dgm:ptLst>
  <dgm:cxnLst>
    <dgm:cxn modelId="{49738D96-DC1C-497D-8AA1-94D2BC2ECB24}" type="presOf" srcId="{76B327DC-1375-4D49-8349-8F1BED8B6040}" destId="{5889A912-D520-4665-9006-FF8832F58061}" srcOrd="1" destOrd="0" presId="urn:microsoft.com/office/officeart/2005/8/layout/process2"/>
    <dgm:cxn modelId="{5DD1BEA6-0717-4D9A-B630-5C87FEC59949}" type="presOf" srcId="{76B327DC-1375-4D49-8349-8F1BED8B6040}" destId="{066CB2A5-1153-497A-9193-88F4665634B0}" srcOrd="0" destOrd="0" presId="urn:microsoft.com/office/officeart/2005/8/layout/process2"/>
    <dgm:cxn modelId="{910128A8-CCC4-4F86-8FCF-6D81940509BD}" type="presOf" srcId="{E20EAB8B-A1CD-4AA7-A313-E60CC4E3D7A8}" destId="{938F5604-8A9B-4484-B336-0EC214F1E5C8}" srcOrd="0" destOrd="0" presId="urn:microsoft.com/office/officeart/2005/8/layout/process2"/>
    <dgm:cxn modelId="{FC0B2957-CD39-4486-8779-D57BC8EBFE0D}" type="presOf" srcId="{CC1AD865-353E-4CAB-9B10-F0335A42E316}" destId="{09965A98-D8BC-4C2C-9488-F3E36B719F4D}"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15FD793B-E1E2-44F1-827C-4A7854BAFAB1}" type="presOf" srcId="{EE002C25-FF75-43EA-8213-27F9EE3F538B}" destId="{856D7EEF-F884-4400-AA14-A3252798C90E}" srcOrd="0" destOrd="0" presId="urn:microsoft.com/office/officeart/2005/8/layout/process2"/>
    <dgm:cxn modelId="{90FDC176-5B5D-4327-8336-8A8B45D76223}" type="presOf" srcId="{EA78202E-E12B-4F63-9037-018AFF1C305F}" destId="{77659B86-2ED0-48A4-8C1A-5EE5C729D444}" srcOrd="1" destOrd="0" presId="urn:microsoft.com/office/officeart/2005/8/layout/process2"/>
    <dgm:cxn modelId="{3F8AD059-D4FD-45BF-A446-020A543DAF5C}" type="presOf" srcId="{B3E3BD6B-2626-47B6-87A3-F16256E430D5}" destId="{32F3D982-8E87-453E-A60C-A5D7AB442FE2}" srcOrd="0" destOrd="0" presId="urn:microsoft.com/office/officeart/2005/8/layout/process2"/>
    <dgm:cxn modelId="{F6D1088B-E6EB-4A9B-A87B-D833EC3F1DB4}" type="presOf" srcId="{E3875131-D2EE-4153-BA9C-B6FE4F088359}" destId="{3CA9C5BB-87CD-4248-9E1C-C0D48C79978C}" srcOrd="0" destOrd="0" presId="urn:microsoft.com/office/officeart/2005/8/layout/process2"/>
    <dgm:cxn modelId="{FF1A1D27-4B12-40C5-8D4B-5E3E619C472D}" type="presOf" srcId="{EA78202E-E12B-4F63-9037-018AFF1C305F}" destId="{0ECDE665-6C91-49F6-994C-47F0876CA26F}" srcOrd="0" destOrd="0" presId="urn:microsoft.com/office/officeart/2005/8/layout/process2"/>
    <dgm:cxn modelId="{0305F481-F263-475D-ABBC-6335BF28AB01}" srcId="{E3875131-D2EE-4153-BA9C-B6FE4F088359}" destId="{CC1AD865-353E-4CAB-9B10-F0335A42E316}" srcOrd="1" destOrd="0" parTransId="{C5C568DA-A9AD-41F7-B8C6-C3769137B616}" sibTransId="{76B327DC-1375-4D49-8349-8F1BED8B6040}"/>
    <dgm:cxn modelId="{66EA7A9A-1B6B-42F8-A7FF-4EC27630D1D0}" srcId="{E3875131-D2EE-4153-BA9C-B6FE4F088359}" destId="{E20EAB8B-A1CD-4AA7-A313-E60CC4E3D7A8}" srcOrd="2" destOrd="0" parTransId="{E378FBE9-71DE-4C82-BCFC-076815F69DCB}" sibTransId="{B3E3BD6B-2626-47B6-87A3-F16256E430D5}"/>
    <dgm:cxn modelId="{B729733A-CEB9-48F4-851D-75B515E46E60}" type="presOf" srcId="{B3E3BD6B-2626-47B6-87A3-F16256E430D5}" destId="{6A1EC5B1-28F9-4938-9970-46F4A64809FF}" srcOrd="1"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3FBD4BF0-10E4-4C79-93E3-D022ABBFBC38}" type="presOf" srcId="{A6F873EF-B283-4751-859F-6DC2771A4C22}" destId="{BD8C33E2-B671-4D2F-8245-3D9D40F1D6D5}" srcOrd="0" destOrd="0" presId="urn:microsoft.com/office/officeart/2005/8/layout/process2"/>
    <dgm:cxn modelId="{DBECE2E4-4FE1-4896-846E-EDD57C439FE9}" type="presParOf" srcId="{3CA9C5BB-87CD-4248-9E1C-C0D48C79978C}" destId="{856D7EEF-F884-4400-AA14-A3252798C90E}" srcOrd="0" destOrd="0" presId="urn:microsoft.com/office/officeart/2005/8/layout/process2"/>
    <dgm:cxn modelId="{4640A97B-5BC3-4BAD-93BC-ED33AF494F49}" type="presParOf" srcId="{3CA9C5BB-87CD-4248-9E1C-C0D48C79978C}" destId="{0ECDE665-6C91-49F6-994C-47F0876CA26F}" srcOrd="1" destOrd="0" presId="urn:microsoft.com/office/officeart/2005/8/layout/process2"/>
    <dgm:cxn modelId="{D33A797F-5A36-4798-8030-11D9DA7489DB}" type="presParOf" srcId="{0ECDE665-6C91-49F6-994C-47F0876CA26F}" destId="{77659B86-2ED0-48A4-8C1A-5EE5C729D444}" srcOrd="0" destOrd="0" presId="urn:microsoft.com/office/officeart/2005/8/layout/process2"/>
    <dgm:cxn modelId="{88E126AC-06F1-4A5B-BDFE-7FE51818F5FC}" type="presParOf" srcId="{3CA9C5BB-87CD-4248-9E1C-C0D48C79978C}" destId="{09965A98-D8BC-4C2C-9488-F3E36B719F4D}" srcOrd="2" destOrd="0" presId="urn:microsoft.com/office/officeart/2005/8/layout/process2"/>
    <dgm:cxn modelId="{9E3B97F2-90CE-47D8-803C-A2CB19C7C579}" type="presParOf" srcId="{3CA9C5BB-87CD-4248-9E1C-C0D48C79978C}" destId="{066CB2A5-1153-497A-9193-88F4665634B0}" srcOrd="3" destOrd="0" presId="urn:microsoft.com/office/officeart/2005/8/layout/process2"/>
    <dgm:cxn modelId="{2423CAD9-93CE-441D-86FF-45629702A0CD}" type="presParOf" srcId="{066CB2A5-1153-497A-9193-88F4665634B0}" destId="{5889A912-D520-4665-9006-FF8832F58061}" srcOrd="0" destOrd="0" presId="urn:microsoft.com/office/officeart/2005/8/layout/process2"/>
    <dgm:cxn modelId="{75F1E4A4-6B83-43D8-A249-FDA0D8407A7C}" type="presParOf" srcId="{3CA9C5BB-87CD-4248-9E1C-C0D48C79978C}" destId="{938F5604-8A9B-4484-B336-0EC214F1E5C8}" srcOrd="4" destOrd="0" presId="urn:microsoft.com/office/officeart/2005/8/layout/process2"/>
    <dgm:cxn modelId="{9CA2A3D5-1B66-4D87-83E8-6072DA42E45B}" type="presParOf" srcId="{3CA9C5BB-87CD-4248-9E1C-C0D48C79978C}" destId="{32F3D982-8E87-453E-A60C-A5D7AB442FE2}" srcOrd="5" destOrd="0" presId="urn:microsoft.com/office/officeart/2005/8/layout/process2"/>
    <dgm:cxn modelId="{DCBD347E-D543-440A-9445-12F03B30FFE7}" type="presParOf" srcId="{32F3D982-8E87-453E-A60C-A5D7AB442FE2}" destId="{6A1EC5B1-28F9-4938-9970-46F4A64809FF}" srcOrd="0" destOrd="0" presId="urn:microsoft.com/office/officeart/2005/8/layout/process2"/>
    <dgm:cxn modelId="{5431C57A-280F-42CC-B52D-A61D532907A6}" type="presParOf" srcId="{3CA9C5BB-87CD-4248-9E1C-C0D48C79978C}" destId="{BD8C33E2-B671-4D2F-8245-3D9D40F1D6D5}"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875131-D2EE-4153-BA9C-B6FE4F088359}"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s-ES"/>
        </a:p>
      </dgm:t>
    </dgm:pt>
    <dgm:pt modelId="{EE002C25-FF75-43EA-8213-27F9EE3F538B}">
      <dgm:prSet phldrT="[Texto]"/>
      <dgm:spPr/>
      <dgm:t>
        <a:bodyPr/>
        <a:lstStyle/>
        <a:p>
          <a:r>
            <a:rPr lang="es-CL" dirty="0" smtClean="0"/>
            <a:t>Verificar correcto funcionamiento del módulo</a:t>
          </a:r>
          <a:endParaRPr lang="es-ES" dirty="0"/>
        </a:p>
      </dgm:t>
    </dgm:pt>
    <dgm:pt modelId="{2F2CEEB6-DE3F-4BB4-BB7F-9EB992DA0AFE}" type="parTrans" cxnId="{27F31FBD-7C60-44C6-8F00-79898BFE2606}">
      <dgm:prSet/>
      <dgm:spPr/>
      <dgm:t>
        <a:bodyPr/>
        <a:lstStyle/>
        <a:p>
          <a:endParaRPr lang="es-ES"/>
        </a:p>
      </dgm:t>
    </dgm:pt>
    <dgm:pt modelId="{EA78202E-E12B-4F63-9037-018AFF1C305F}" type="sibTrans" cxnId="{27F31FBD-7C60-44C6-8F00-79898BFE2606}">
      <dgm:prSet/>
      <dgm:spPr/>
      <dgm:t>
        <a:bodyPr/>
        <a:lstStyle/>
        <a:p>
          <a:endParaRPr lang="es-ES"/>
        </a:p>
      </dgm:t>
    </dgm:pt>
    <dgm:pt modelId="{CC1AD865-353E-4CAB-9B10-F0335A42E316}">
      <dgm:prSet phldrT="[Texto]"/>
      <dgm:spPr/>
      <dgm:t>
        <a:bodyPr/>
        <a:lstStyle/>
        <a:p>
          <a:r>
            <a:rPr lang="es-CL" dirty="0" smtClean="0"/>
            <a:t>Depurar posibles errores</a:t>
          </a:r>
          <a:endParaRPr lang="es-ES" dirty="0"/>
        </a:p>
      </dgm:t>
    </dgm:pt>
    <dgm:pt modelId="{C5C568DA-A9AD-41F7-B8C6-C3769137B616}" type="parTrans" cxnId="{0305F481-F263-475D-ABBC-6335BF28AB01}">
      <dgm:prSet/>
      <dgm:spPr/>
      <dgm:t>
        <a:bodyPr/>
        <a:lstStyle/>
        <a:p>
          <a:endParaRPr lang="es-ES"/>
        </a:p>
      </dgm:t>
    </dgm:pt>
    <dgm:pt modelId="{76B327DC-1375-4D49-8349-8F1BED8B6040}" type="sibTrans" cxnId="{0305F481-F263-475D-ABBC-6335BF28AB01}">
      <dgm:prSet/>
      <dgm:spPr/>
      <dgm:t>
        <a:bodyPr/>
        <a:lstStyle/>
        <a:p>
          <a:endParaRPr lang="es-ES"/>
        </a:p>
      </dgm:t>
    </dgm:pt>
    <dgm:pt modelId="{A6F873EF-B283-4751-859F-6DC2771A4C22}">
      <dgm:prSet/>
      <dgm:spPr/>
      <dgm:t>
        <a:bodyPr/>
        <a:lstStyle/>
        <a:p>
          <a:r>
            <a:rPr lang="es-CL" dirty="0" smtClean="0"/>
            <a:t>Implementación del proyecto</a:t>
          </a:r>
          <a:endParaRPr lang="es-ES" dirty="0"/>
        </a:p>
      </dgm:t>
    </dgm:pt>
    <dgm:pt modelId="{A708108B-2DC1-42BA-A340-2ACB9EC02E3D}" type="parTrans" cxnId="{B7AC8CBE-E69F-4C44-915C-B2EADB94D424}">
      <dgm:prSet/>
      <dgm:spPr/>
      <dgm:t>
        <a:bodyPr/>
        <a:lstStyle/>
        <a:p>
          <a:endParaRPr lang="es-ES"/>
        </a:p>
      </dgm:t>
    </dgm:pt>
    <dgm:pt modelId="{B371660E-51C5-443D-8652-51147274EA87}" type="sibTrans" cxnId="{B7AC8CBE-E69F-4C44-915C-B2EADB94D424}">
      <dgm:prSet/>
      <dgm:spPr/>
      <dgm:t>
        <a:bodyPr/>
        <a:lstStyle/>
        <a:p>
          <a:endParaRPr lang="es-ES"/>
        </a:p>
      </dgm:t>
    </dgm:pt>
    <dgm:pt modelId="{E20EAB8B-A1CD-4AA7-A313-E60CC4E3D7A8}">
      <dgm:prSet/>
      <dgm:spPr/>
      <dgm:t>
        <a:bodyPr/>
        <a:lstStyle/>
        <a:p>
          <a:r>
            <a:rPr lang="es-CL" dirty="0" smtClean="0"/>
            <a:t>Estudio económico</a:t>
          </a:r>
          <a:endParaRPr lang="es-ES" dirty="0"/>
        </a:p>
      </dgm:t>
    </dgm:pt>
    <dgm:pt modelId="{E378FBE9-71DE-4C82-BCFC-076815F69DCB}" type="parTrans" cxnId="{66EA7A9A-1B6B-42F8-A7FF-4EC27630D1D0}">
      <dgm:prSet/>
      <dgm:spPr/>
      <dgm:t>
        <a:bodyPr/>
        <a:lstStyle/>
        <a:p>
          <a:endParaRPr lang="es-ES"/>
        </a:p>
      </dgm:t>
    </dgm:pt>
    <dgm:pt modelId="{B3E3BD6B-2626-47B6-87A3-F16256E430D5}" type="sibTrans" cxnId="{66EA7A9A-1B6B-42F8-A7FF-4EC27630D1D0}">
      <dgm:prSet/>
      <dgm:spPr/>
      <dgm:t>
        <a:bodyPr/>
        <a:lstStyle/>
        <a:p>
          <a:endParaRPr lang="es-ES"/>
        </a:p>
      </dgm:t>
    </dgm:pt>
    <dgm:pt modelId="{3CA9C5BB-87CD-4248-9E1C-C0D48C79978C}" type="pres">
      <dgm:prSet presAssocID="{E3875131-D2EE-4153-BA9C-B6FE4F088359}" presName="linearFlow" presStyleCnt="0">
        <dgm:presLayoutVars>
          <dgm:resizeHandles val="exact"/>
        </dgm:presLayoutVars>
      </dgm:prSet>
      <dgm:spPr/>
      <dgm:t>
        <a:bodyPr/>
        <a:lstStyle/>
        <a:p>
          <a:endParaRPr lang="es-ES"/>
        </a:p>
      </dgm:t>
    </dgm:pt>
    <dgm:pt modelId="{856D7EEF-F884-4400-AA14-A3252798C90E}" type="pres">
      <dgm:prSet presAssocID="{EE002C25-FF75-43EA-8213-27F9EE3F538B}" presName="node" presStyleLbl="node1" presStyleIdx="0" presStyleCnt="4">
        <dgm:presLayoutVars>
          <dgm:bulletEnabled val="1"/>
        </dgm:presLayoutVars>
      </dgm:prSet>
      <dgm:spPr/>
      <dgm:t>
        <a:bodyPr/>
        <a:lstStyle/>
        <a:p>
          <a:endParaRPr lang="es-ES"/>
        </a:p>
      </dgm:t>
    </dgm:pt>
    <dgm:pt modelId="{0ECDE665-6C91-49F6-994C-47F0876CA26F}" type="pres">
      <dgm:prSet presAssocID="{EA78202E-E12B-4F63-9037-018AFF1C305F}" presName="sibTrans" presStyleLbl="sibTrans2D1" presStyleIdx="0" presStyleCnt="3"/>
      <dgm:spPr/>
      <dgm:t>
        <a:bodyPr/>
        <a:lstStyle/>
        <a:p>
          <a:endParaRPr lang="es-ES"/>
        </a:p>
      </dgm:t>
    </dgm:pt>
    <dgm:pt modelId="{77659B86-2ED0-48A4-8C1A-5EE5C729D444}" type="pres">
      <dgm:prSet presAssocID="{EA78202E-E12B-4F63-9037-018AFF1C305F}" presName="connectorText" presStyleLbl="sibTrans2D1" presStyleIdx="0" presStyleCnt="3"/>
      <dgm:spPr/>
      <dgm:t>
        <a:bodyPr/>
        <a:lstStyle/>
        <a:p>
          <a:endParaRPr lang="es-ES"/>
        </a:p>
      </dgm:t>
    </dgm:pt>
    <dgm:pt modelId="{09965A98-D8BC-4C2C-9488-F3E36B719F4D}" type="pres">
      <dgm:prSet presAssocID="{CC1AD865-353E-4CAB-9B10-F0335A42E316}" presName="node" presStyleLbl="node1" presStyleIdx="1" presStyleCnt="4">
        <dgm:presLayoutVars>
          <dgm:bulletEnabled val="1"/>
        </dgm:presLayoutVars>
      </dgm:prSet>
      <dgm:spPr/>
      <dgm:t>
        <a:bodyPr/>
        <a:lstStyle/>
        <a:p>
          <a:endParaRPr lang="es-ES"/>
        </a:p>
      </dgm:t>
    </dgm:pt>
    <dgm:pt modelId="{066CB2A5-1153-497A-9193-88F4665634B0}" type="pres">
      <dgm:prSet presAssocID="{76B327DC-1375-4D49-8349-8F1BED8B6040}" presName="sibTrans" presStyleLbl="sibTrans2D1" presStyleIdx="1" presStyleCnt="3"/>
      <dgm:spPr/>
      <dgm:t>
        <a:bodyPr/>
        <a:lstStyle/>
        <a:p>
          <a:endParaRPr lang="es-ES"/>
        </a:p>
      </dgm:t>
    </dgm:pt>
    <dgm:pt modelId="{5889A912-D520-4665-9006-FF8832F58061}" type="pres">
      <dgm:prSet presAssocID="{76B327DC-1375-4D49-8349-8F1BED8B6040}" presName="connectorText" presStyleLbl="sibTrans2D1" presStyleIdx="1" presStyleCnt="3"/>
      <dgm:spPr/>
      <dgm:t>
        <a:bodyPr/>
        <a:lstStyle/>
        <a:p>
          <a:endParaRPr lang="es-ES"/>
        </a:p>
      </dgm:t>
    </dgm:pt>
    <dgm:pt modelId="{938F5604-8A9B-4484-B336-0EC214F1E5C8}" type="pres">
      <dgm:prSet presAssocID="{E20EAB8B-A1CD-4AA7-A313-E60CC4E3D7A8}" presName="node" presStyleLbl="node1" presStyleIdx="2" presStyleCnt="4">
        <dgm:presLayoutVars>
          <dgm:bulletEnabled val="1"/>
        </dgm:presLayoutVars>
      </dgm:prSet>
      <dgm:spPr/>
      <dgm:t>
        <a:bodyPr/>
        <a:lstStyle/>
        <a:p>
          <a:endParaRPr lang="es-ES"/>
        </a:p>
      </dgm:t>
    </dgm:pt>
    <dgm:pt modelId="{32F3D982-8E87-453E-A60C-A5D7AB442FE2}" type="pres">
      <dgm:prSet presAssocID="{B3E3BD6B-2626-47B6-87A3-F16256E430D5}" presName="sibTrans" presStyleLbl="sibTrans2D1" presStyleIdx="2" presStyleCnt="3"/>
      <dgm:spPr/>
      <dgm:t>
        <a:bodyPr/>
        <a:lstStyle/>
        <a:p>
          <a:endParaRPr lang="es-ES"/>
        </a:p>
      </dgm:t>
    </dgm:pt>
    <dgm:pt modelId="{6A1EC5B1-28F9-4938-9970-46F4A64809FF}" type="pres">
      <dgm:prSet presAssocID="{B3E3BD6B-2626-47B6-87A3-F16256E430D5}" presName="connectorText" presStyleLbl="sibTrans2D1" presStyleIdx="2" presStyleCnt="3"/>
      <dgm:spPr/>
      <dgm:t>
        <a:bodyPr/>
        <a:lstStyle/>
        <a:p>
          <a:endParaRPr lang="es-ES"/>
        </a:p>
      </dgm:t>
    </dgm:pt>
    <dgm:pt modelId="{BD8C33E2-B671-4D2F-8245-3D9D40F1D6D5}" type="pres">
      <dgm:prSet presAssocID="{A6F873EF-B283-4751-859F-6DC2771A4C22}" presName="node" presStyleLbl="node1" presStyleIdx="3" presStyleCnt="4">
        <dgm:presLayoutVars>
          <dgm:bulletEnabled val="1"/>
        </dgm:presLayoutVars>
      </dgm:prSet>
      <dgm:spPr/>
      <dgm:t>
        <a:bodyPr/>
        <a:lstStyle/>
        <a:p>
          <a:endParaRPr lang="es-ES"/>
        </a:p>
      </dgm:t>
    </dgm:pt>
  </dgm:ptLst>
  <dgm:cxnLst>
    <dgm:cxn modelId="{39D3A92B-C825-4365-AA0F-44802580EF0D}" type="presOf" srcId="{76B327DC-1375-4D49-8349-8F1BED8B6040}" destId="{066CB2A5-1153-497A-9193-88F4665634B0}" srcOrd="0" destOrd="0" presId="urn:microsoft.com/office/officeart/2005/8/layout/process2"/>
    <dgm:cxn modelId="{185C6271-182B-40AA-956D-2B4B4D0CD1A7}" type="presOf" srcId="{B3E3BD6B-2626-47B6-87A3-F16256E430D5}" destId="{32F3D982-8E87-453E-A60C-A5D7AB442FE2}" srcOrd="0" destOrd="0" presId="urn:microsoft.com/office/officeart/2005/8/layout/process2"/>
    <dgm:cxn modelId="{8319F84B-64FD-496C-AA53-FAF6541D5D90}" type="presOf" srcId="{CC1AD865-353E-4CAB-9B10-F0335A42E316}" destId="{09965A98-D8BC-4C2C-9488-F3E36B719F4D}" srcOrd="0" destOrd="0" presId="urn:microsoft.com/office/officeart/2005/8/layout/process2"/>
    <dgm:cxn modelId="{9D3E6796-2B1B-4AFB-8674-AA2062B1A4A6}" type="presOf" srcId="{E3875131-D2EE-4153-BA9C-B6FE4F088359}" destId="{3CA9C5BB-87CD-4248-9E1C-C0D48C79978C}" srcOrd="0" destOrd="0" presId="urn:microsoft.com/office/officeart/2005/8/layout/process2"/>
    <dgm:cxn modelId="{27F31FBD-7C60-44C6-8F00-79898BFE2606}" srcId="{E3875131-D2EE-4153-BA9C-B6FE4F088359}" destId="{EE002C25-FF75-43EA-8213-27F9EE3F538B}" srcOrd="0" destOrd="0" parTransId="{2F2CEEB6-DE3F-4BB4-BB7F-9EB992DA0AFE}" sibTransId="{EA78202E-E12B-4F63-9037-018AFF1C305F}"/>
    <dgm:cxn modelId="{B234B993-991C-4FA8-A253-C1F2787BAAFB}" type="presOf" srcId="{EE002C25-FF75-43EA-8213-27F9EE3F538B}" destId="{856D7EEF-F884-4400-AA14-A3252798C90E}" srcOrd="0" destOrd="0" presId="urn:microsoft.com/office/officeart/2005/8/layout/process2"/>
    <dgm:cxn modelId="{0305F481-F263-475D-ABBC-6335BF28AB01}" srcId="{E3875131-D2EE-4153-BA9C-B6FE4F088359}" destId="{CC1AD865-353E-4CAB-9B10-F0335A42E316}" srcOrd="1" destOrd="0" parTransId="{C5C568DA-A9AD-41F7-B8C6-C3769137B616}" sibTransId="{76B327DC-1375-4D49-8349-8F1BED8B6040}"/>
    <dgm:cxn modelId="{8FB68C23-8889-4622-A682-4A536A26EC78}" type="presOf" srcId="{A6F873EF-B283-4751-859F-6DC2771A4C22}" destId="{BD8C33E2-B671-4D2F-8245-3D9D40F1D6D5}" srcOrd="0" destOrd="0" presId="urn:microsoft.com/office/officeart/2005/8/layout/process2"/>
    <dgm:cxn modelId="{1A6C47CB-DF2C-4C62-9067-6913AF81370C}" type="presOf" srcId="{E20EAB8B-A1CD-4AA7-A313-E60CC4E3D7A8}" destId="{938F5604-8A9B-4484-B336-0EC214F1E5C8}" srcOrd="0" destOrd="0" presId="urn:microsoft.com/office/officeart/2005/8/layout/process2"/>
    <dgm:cxn modelId="{66EA7A9A-1B6B-42F8-A7FF-4EC27630D1D0}" srcId="{E3875131-D2EE-4153-BA9C-B6FE4F088359}" destId="{E20EAB8B-A1CD-4AA7-A313-E60CC4E3D7A8}" srcOrd="2" destOrd="0" parTransId="{E378FBE9-71DE-4C82-BCFC-076815F69DCB}" sibTransId="{B3E3BD6B-2626-47B6-87A3-F16256E430D5}"/>
    <dgm:cxn modelId="{7A90F237-7F87-4E1F-9EE9-486061B62072}" type="presOf" srcId="{EA78202E-E12B-4F63-9037-018AFF1C305F}" destId="{0ECDE665-6C91-49F6-994C-47F0876CA26F}" srcOrd="0" destOrd="0" presId="urn:microsoft.com/office/officeart/2005/8/layout/process2"/>
    <dgm:cxn modelId="{0E9DD649-DF16-417B-ACE5-DA53FF25B4CF}" type="presOf" srcId="{EA78202E-E12B-4F63-9037-018AFF1C305F}" destId="{77659B86-2ED0-48A4-8C1A-5EE5C729D444}" srcOrd="1" destOrd="0" presId="urn:microsoft.com/office/officeart/2005/8/layout/process2"/>
    <dgm:cxn modelId="{51E53179-B42A-413A-8063-976CDDD79E8D}" type="presOf" srcId="{76B327DC-1375-4D49-8349-8F1BED8B6040}" destId="{5889A912-D520-4665-9006-FF8832F58061}" srcOrd="1" destOrd="0" presId="urn:microsoft.com/office/officeart/2005/8/layout/process2"/>
    <dgm:cxn modelId="{B7AC8CBE-E69F-4C44-915C-B2EADB94D424}" srcId="{E3875131-D2EE-4153-BA9C-B6FE4F088359}" destId="{A6F873EF-B283-4751-859F-6DC2771A4C22}" srcOrd="3" destOrd="0" parTransId="{A708108B-2DC1-42BA-A340-2ACB9EC02E3D}" sibTransId="{B371660E-51C5-443D-8652-51147274EA87}"/>
    <dgm:cxn modelId="{19CF9081-FA9F-43E4-8904-B1D03E428200}" type="presOf" srcId="{B3E3BD6B-2626-47B6-87A3-F16256E430D5}" destId="{6A1EC5B1-28F9-4938-9970-46F4A64809FF}" srcOrd="1" destOrd="0" presId="urn:microsoft.com/office/officeart/2005/8/layout/process2"/>
    <dgm:cxn modelId="{FE844639-6B44-454B-83A6-528D2FCD174D}" type="presParOf" srcId="{3CA9C5BB-87CD-4248-9E1C-C0D48C79978C}" destId="{856D7EEF-F884-4400-AA14-A3252798C90E}" srcOrd="0" destOrd="0" presId="urn:microsoft.com/office/officeart/2005/8/layout/process2"/>
    <dgm:cxn modelId="{B2F37390-E2F9-472F-9A48-53B733BCE052}" type="presParOf" srcId="{3CA9C5BB-87CD-4248-9E1C-C0D48C79978C}" destId="{0ECDE665-6C91-49F6-994C-47F0876CA26F}" srcOrd="1" destOrd="0" presId="urn:microsoft.com/office/officeart/2005/8/layout/process2"/>
    <dgm:cxn modelId="{1A600FA7-0C72-41E5-A2F6-95285112AF47}" type="presParOf" srcId="{0ECDE665-6C91-49F6-994C-47F0876CA26F}" destId="{77659B86-2ED0-48A4-8C1A-5EE5C729D444}" srcOrd="0" destOrd="0" presId="urn:microsoft.com/office/officeart/2005/8/layout/process2"/>
    <dgm:cxn modelId="{EBC85A8E-EE64-4037-AB38-3946C85B1CE4}" type="presParOf" srcId="{3CA9C5BB-87CD-4248-9E1C-C0D48C79978C}" destId="{09965A98-D8BC-4C2C-9488-F3E36B719F4D}" srcOrd="2" destOrd="0" presId="urn:microsoft.com/office/officeart/2005/8/layout/process2"/>
    <dgm:cxn modelId="{9A4D798E-74F9-4C9B-92B3-FD618594E097}" type="presParOf" srcId="{3CA9C5BB-87CD-4248-9E1C-C0D48C79978C}" destId="{066CB2A5-1153-497A-9193-88F4665634B0}" srcOrd="3" destOrd="0" presId="urn:microsoft.com/office/officeart/2005/8/layout/process2"/>
    <dgm:cxn modelId="{94F5799E-B43B-4F3E-9519-DC1BF71AEC28}" type="presParOf" srcId="{066CB2A5-1153-497A-9193-88F4665634B0}" destId="{5889A912-D520-4665-9006-FF8832F58061}" srcOrd="0" destOrd="0" presId="urn:microsoft.com/office/officeart/2005/8/layout/process2"/>
    <dgm:cxn modelId="{5CBCFFBF-5779-481C-BED2-8E30B702B3FD}" type="presParOf" srcId="{3CA9C5BB-87CD-4248-9E1C-C0D48C79978C}" destId="{938F5604-8A9B-4484-B336-0EC214F1E5C8}" srcOrd="4" destOrd="0" presId="urn:microsoft.com/office/officeart/2005/8/layout/process2"/>
    <dgm:cxn modelId="{C591286E-CCC8-499D-8469-2738E08B3336}" type="presParOf" srcId="{3CA9C5BB-87CD-4248-9E1C-C0D48C79978C}" destId="{32F3D982-8E87-453E-A60C-A5D7AB442FE2}" srcOrd="5" destOrd="0" presId="urn:microsoft.com/office/officeart/2005/8/layout/process2"/>
    <dgm:cxn modelId="{3B9FACF1-2D0D-47BA-93C8-792E42BD0AAF}" type="presParOf" srcId="{32F3D982-8E87-453E-A60C-A5D7AB442FE2}" destId="{6A1EC5B1-28F9-4938-9970-46F4A64809FF}" srcOrd="0" destOrd="0" presId="urn:microsoft.com/office/officeart/2005/8/layout/process2"/>
    <dgm:cxn modelId="{359F8E03-D9B4-4396-A167-48FD3CF3E34A}" type="presParOf" srcId="{3CA9C5BB-87CD-4248-9E1C-C0D48C79978C}" destId="{BD8C33E2-B671-4D2F-8245-3D9D40F1D6D5}"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0F915-BE2A-434F-B357-06DD828BDF43}">
      <dsp:nvSpPr>
        <dsp:cNvPr id="0" name=""/>
        <dsp:cNvSpPr/>
      </dsp:nvSpPr>
      <dsp:spPr>
        <a:xfrm>
          <a:off x="1188148" y="2721934"/>
          <a:ext cx="227285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CC33F-21BF-4226-90E4-076A64E8FDDB}">
      <dsp:nvSpPr>
        <dsp:cNvPr id="0" name=""/>
        <dsp:cNvSpPr/>
      </dsp:nvSpPr>
      <dsp:spPr>
        <a:xfrm>
          <a:off x="1568880" y="2161220"/>
          <a:ext cx="189212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03C12-CFAB-4429-8960-AD680D44F45B}">
      <dsp:nvSpPr>
        <dsp:cNvPr id="0" name=""/>
        <dsp:cNvSpPr/>
      </dsp:nvSpPr>
      <dsp:spPr>
        <a:xfrm>
          <a:off x="1568880" y="1482826"/>
          <a:ext cx="189212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F650A7-E046-434E-8E67-DE96350BF04D}">
      <dsp:nvSpPr>
        <dsp:cNvPr id="0" name=""/>
        <dsp:cNvSpPr/>
      </dsp:nvSpPr>
      <dsp:spPr>
        <a:xfrm>
          <a:off x="1188148" y="922112"/>
          <a:ext cx="227285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5F930-6A74-4F40-A6F3-8D2FBAA96429}">
      <dsp:nvSpPr>
        <dsp:cNvPr id="0" name=""/>
        <dsp:cNvSpPr/>
      </dsp:nvSpPr>
      <dsp:spPr>
        <a:xfrm>
          <a:off x="2307269" y="668291"/>
          <a:ext cx="2307464" cy="23074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9F27A6C-A993-4759-9AF8-0D827DB627EA}">
      <dsp:nvSpPr>
        <dsp:cNvPr id="0" name=""/>
        <dsp:cNvSpPr/>
      </dsp:nvSpPr>
      <dsp:spPr>
        <a:xfrm>
          <a:off x="2722612" y="1893554"/>
          <a:ext cx="1476777" cy="761463"/>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400300">
            <a:lnSpc>
              <a:spcPct val="90000"/>
            </a:lnSpc>
            <a:spcBef>
              <a:spcPct val="0"/>
            </a:spcBef>
            <a:spcAft>
              <a:spcPct val="35000"/>
            </a:spcAft>
          </a:pPr>
          <a:endParaRPr lang="es-ES" sz="5400" kern="1200"/>
        </a:p>
      </dsp:txBody>
      <dsp:txXfrm>
        <a:off x="2722612" y="1893554"/>
        <a:ext cx="1476777" cy="761463"/>
      </dsp:txXfrm>
    </dsp:sp>
    <dsp:sp modelId="{6C84032C-7083-4C2F-BEB0-06E84342ED3A}">
      <dsp:nvSpPr>
        <dsp:cNvPr id="0" name=""/>
        <dsp:cNvSpPr/>
      </dsp:nvSpPr>
      <dsp:spPr>
        <a:xfrm>
          <a:off x="934327" y="668291"/>
          <a:ext cx="507642" cy="50764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0A047644-7BE9-4920-9649-73A6AC1B30AE}">
      <dsp:nvSpPr>
        <dsp:cNvPr id="0" name=""/>
        <dsp:cNvSpPr/>
      </dsp:nvSpPr>
      <dsp:spPr>
        <a:xfrm>
          <a:off x="195" y="657714"/>
          <a:ext cx="934132" cy="528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Sensor Biométrico</a:t>
          </a:r>
          <a:endParaRPr lang="es-ES" sz="1400" kern="1200" dirty="0"/>
        </a:p>
      </dsp:txBody>
      <dsp:txXfrm>
        <a:off x="195" y="657714"/>
        <a:ext cx="934132" cy="528795"/>
      </dsp:txXfrm>
    </dsp:sp>
    <dsp:sp modelId="{37802FAD-4C2B-43E3-A5E4-C98C0BF8E957}">
      <dsp:nvSpPr>
        <dsp:cNvPr id="0" name=""/>
        <dsp:cNvSpPr/>
      </dsp:nvSpPr>
      <dsp:spPr>
        <a:xfrm>
          <a:off x="1315059" y="1229004"/>
          <a:ext cx="507642" cy="50764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72FAD0A-264A-4B53-B613-812AAB4CEC39}">
      <dsp:nvSpPr>
        <dsp:cNvPr id="0" name=""/>
        <dsp:cNvSpPr/>
      </dsp:nvSpPr>
      <dsp:spPr>
        <a:xfrm>
          <a:off x="813618" y="1229004"/>
          <a:ext cx="501440"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RFID</a:t>
          </a:r>
          <a:endParaRPr lang="es-ES" sz="1400" kern="1200" dirty="0"/>
        </a:p>
      </dsp:txBody>
      <dsp:txXfrm>
        <a:off x="813618" y="1229004"/>
        <a:ext cx="501440" cy="507642"/>
      </dsp:txXfrm>
    </dsp:sp>
    <dsp:sp modelId="{234B2543-3D9D-4758-A6B8-E3A6D281707A}">
      <dsp:nvSpPr>
        <dsp:cNvPr id="0" name=""/>
        <dsp:cNvSpPr/>
      </dsp:nvSpPr>
      <dsp:spPr>
        <a:xfrm>
          <a:off x="1315059" y="1907399"/>
          <a:ext cx="507642" cy="50764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9BBB8E79-3404-44AB-B122-9DC407FA5681}">
      <dsp:nvSpPr>
        <dsp:cNvPr id="0" name=""/>
        <dsp:cNvSpPr/>
      </dsp:nvSpPr>
      <dsp:spPr>
        <a:xfrm>
          <a:off x="554677" y="1907399"/>
          <a:ext cx="760381"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Teclado matricial</a:t>
          </a:r>
          <a:endParaRPr lang="es-ES" sz="1400" kern="1200" dirty="0"/>
        </a:p>
      </dsp:txBody>
      <dsp:txXfrm>
        <a:off x="554677" y="1907399"/>
        <a:ext cx="760381" cy="507642"/>
      </dsp:txXfrm>
    </dsp:sp>
    <dsp:sp modelId="{DFD11F78-EC3A-4476-BA33-DA9A49495367}">
      <dsp:nvSpPr>
        <dsp:cNvPr id="0" name=""/>
        <dsp:cNvSpPr/>
      </dsp:nvSpPr>
      <dsp:spPr>
        <a:xfrm>
          <a:off x="934327" y="2468113"/>
          <a:ext cx="507642" cy="50764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BEC2320-1A32-42F4-8899-AB47BF85DD0F}">
      <dsp:nvSpPr>
        <dsp:cNvPr id="0" name=""/>
        <dsp:cNvSpPr/>
      </dsp:nvSpPr>
      <dsp:spPr>
        <a:xfrm>
          <a:off x="210072" y="2468113"/>
          <a:ext cx="724255" cy="507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r" defTabSz="622300">
            <a:lnSpc>
              <a:spcPct val="90000"/>
            </a:lnSpc>
            <a:spcBef>
              <a:spcPct val="0"/>
            </a:spcBef>
            <a:spcAft>
              <a:spcPct val="35000"/>
            </a:spcAft>
          </a:pPr>
          <a:r>
            <a:rPr lang="es-CL" sz="1400" kern="1200" dirty="0" smtClean="0"/>
            <a:t>Pantalla LCD</a:t>
          </a:r>
          <a:endParaRPr lang="es-ES" sz="1400" kern="1200" dirty="0"/>
        </a:p>
      </dsp:txBody>
      <dsp:txXfrm>
        <a:off x="210072" y="2468113"/>
        <a:ext cx="724255" cy="507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AB631-20F6-46D8-AB8D-D778D6226BC9}">
      <dsp:nvSpPr>
        <dsp:cNvPr id="0" name=""/>
        <dsp:cNvSpPr/>
      </dsp:nvSpPr>
      <dsp:spPr>
        <a:xfrm>
          <a:off x="1324884" y="2787175"/>
          <a:ext cx="261002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11EA54-4602-490E-A7CA-EC0DE06EBA1B}">
      <dsp:nvSpPr>
        <dsp:cNvPr id="0" name=""/>
        <dsp:cNvSpPr/>
      </dsp:nvSpPr>
      <dsp:spPr>
        <a:xfrm>
          <a:off x="1324884" y="2143281"/>
          <a:ext cx="217281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947275-06C7-46A9-BE26-6AB95F937DD5}">
      <dsp:nvSpPr>
        <dsp:cNvPr id="0" name=""/>
        <dsp:cNvSpPr/>
      </dsp:nvSpPr>
      <dsp:spPr>
        <a:xfrm>
          <a:off x="1324884" y="1364248"/>
          <a:ext cx="2172810"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61A5E-7FAA-4EB7-BB89-B39B7F41B2E1}">
      <dsp:nvSpPr>
        <dsp:cNvPr id="0" name=""/>
        <dsp:cNvSpPr/>
      </dsp:nvSpPr>
      <dsp:spPr>
        <a:xfrm>
          <a:off x="1324884" y="720354"/>
          <a:ext cx="2610022"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7F12B-59CB-4719-9F42-80B3C5E34467}">
      <dsp:nvSpPr>
        <dsp:cNvPr id="0" name=""/>
        <dsp:cNvSpPr/>
      </dsp:nvSpPr>
      <dsp:spPr>
        <a:xfrm>
          <a:off x="0" y="428880"/>
          <a:ext cx="2649769" cy="26497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B6FA1A13-C414-4623-8408-A7CE64FEC178}">
      <dsp:nvSpPr>
        <dsp:cNvPr id="0" name=""/>
        <dsp:cNvSpPr/>
      </dsp:nvSpPr>
      <dsp:spPr>
        <a:xfrm>
          <a:off x="476958" y="1835907"/>
          <a:ext cx="1695852" cy="874423"/>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755900">
            <a:lnSpc>
              <a:spcPct val="90000"/>
            </a:lnSpc>
            <a:spcBef>
              <a:spcPct val="0"/>
            </a:spcBef>
            <a:spcAft>
              <a:spcPct val="35000"/>
            </a:spcAft>
          </a:pPr>
          <a:endParaRPr lang="es-ES" sz="6200" kern="1200"/>
        </a:p>
      </dsp:txBody>
      <dsp:txXfrm>
        <a:off x="476958" y="1835907"/>
        <a:ext cx="1695852" cy="874423"/>
      </dsp:txXfrm>
    </dsp:sp>
    <dsp:sp modelId="{94AAC314-8D2B-4F22-AEC7-E22C033048AA}">
      <dsp:nvSpPr>
        <dsp:cNvPr id="0" name=""/>
        <dsp:cNvSpPr/>
      </dsp:nvSpPr>
      <dsp:spPr>
        <a:xfrm>
          <a:off x="3643433" y="428880"/>
          <a:ext cx="582949" cy="58294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77E67F1-39D2-4DBD-8BEF-0FE0A80F81B9}">
      <dsp:nvSpPr>
        <dsp:cNvPr id="0" name=""/>
        <dsp:cNvSpPr/>
      </dsp:nvSpPr>
      <dsp:spPr>
        <a:xfrm>
          <a:off x="4226382" y="428880"/>
          <a:ext cx="831696"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Pulsador de salida</a:t>
          </a:r>
          <a:endParaRPr lang="es-ES" sz="1500" kern="1200" dirty="0"/>
        </a:p>
      </dsp:txBody>
      <dsp:txXfrm>
        <a:off x="4226382" y="428880"/>
        <a:ext cx="831696" cy="582949"/>
      </dsp:txXfrm>
    </dsp:sp>
    <dsp:sp modelId="{92DF07C0-CD19-411D-9171-C35C96F13A7E}">
      <dsp:nvSpPr>
        <dsp:cNvPr id="0" name=""/>
        <dsp:cNvSpPr/>
      </dsp:nvSpPr>
      <dsp:spPr>
        <a:xfrm>
          <a:off x="3206221" y="1072774"/>
          <a:ext cx="582949" cy="58294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1000" r="-31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47F4269D-C82C-4D93-8EDE-4AEFF6C7ED75}">
      <dsp:nvSpPr>
        <dsp:cNvPr id="0" name=""/>
        <dsp:cNvSpPr/>
      </dsp:nvSpPr>
      <dsp:spPr>
        <a:xfrm>
          <a:off x="3789170" y="1072774"/>
          <a:ext cx="745744"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Cámara WEB</a:t>
          </a:r>
          <a:endParaRPr lang="es-ES" sz="1500" kern="1200" dirty="0"/>
        </a:p>
      </dsp:txBody>
      <dsp:txXfrm>
        <a:off x="3789170" y="1072774"/>
        <a:ext cx="745744" cy="582949"/>
      </dsp:txXfrm>
    </dsp:sp>
    <dsp:sp modelId="{4C9437FA-DBE1-4C17-B533-B200972A6149}">
      <dsp:nvSpPr>
        <dsp:cNvPr id="0" name=""/>
        <dsp:cNvSpPr/>
      </dsp:nvSpPr>
      <dsp:spPr>
        <a:xfrm>
          <a:off x="3206221" y="1851806"/>
          <a:ext cx="582949" cy="58294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C1710925-B896-49AC-8334-424FD2D2EAA1}">
      <dsp:nvSpPr>
        <dsp:cNvPr id="0" name=""/>
        <dsp:cNvSpPr/>
      </dsp:nvSpPr>
      <dsp:spPr>
        <a:xfrm>
          <a:off x="3789170" y="1851806"/>
          <a:ext cx="1510368"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Trabador electromagnético</a:t>
          </a:r>
          <a:endParaRPr lang="es-ES" sz="1500" kern="1200" dirty="0"/>
        </a:p>
      </dsp:txBody>
      <dsp:txXfrm>
        <a:off x="3789170" y="1851806"/>
        <a:ext cx="1510368" cy="582949"/>
      </dsp:txXfrm>
    </dsp:sp>
    <dsp:sp modelId="{08A373AA-1A84-4958-9C64-E06970EE41E8}">
      <dsp:nvSpPr>
        <dsp:cNvPr id="0" name=""/>
        <dsp:cNvSpPr/>
      </dsp:nvSpPr>
      <dsp:spPr>
        <a:xfrm>
          <a:off x="3643433" y="2495700"/>
          <a:ext cx="582949" cy="58294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AF81EE2B-B6CE-46B0-B964-E3062DC86976}">
      <dsp:nvSpPr>
        <dsp:cNvPr id="0" name=""/>
        <dsp:cNvSpPr/>
      </dsp:nvSpPr>
      <dsp:spPr>
        <a:xfrm>
          <a:off x="4226382" y="2495700"/>
          <a:ext cx="861878" cy="58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0" rIns="57150" bIns="0" numCol="1" spcCol="1270" anchor="ctr" anchorCtr="0">
          <a:noAutofit/>
        </a:bodyPr>
        <a:lstStyle/>
        <a:p>
          <a:pPr lvl="0" algn="l" defTabSz="666750">
            <a:lnSpc>
              <a:spcPct val="90000"/>
            </a:lnSpc>
            <a:spcBef>
              <a:spcPct val="0"/>
            </a:spcBef>
            <a:spcAft>
              <a:spcPct val="35000"/>
            </a:spcAft>
          </a:pPr>
          <a:r>
            <a:rPr lang="es-CL" sz="1500" kern="1200" dirty="0" smtClean="0"/>
            <a:t>No-break</a:t>
          </a:r>
        </a:p>
        <a:p>
          <a:pPr lvl="0" algn="l" defTabSz="666750">
            <a:lnSpc>
              <a:spcPct val="90000"/>
            </a:lnSpc>
            <a:spcBef>
              <a:spcPct val="0"/>
            </a:spcBef>
            <a:spcAft>
              <a:spcPct val="35000"/>
            </a:spcAft>
          </a:pPr>
          <a:endParaRPr lang="es-ES" sz="1500" kern="1200" dirty="0"/>
        </a:p>
      </dsp:txBody>
      <dsp:txXfrm>
        <a:off x="4226382" y="2495700"/>
        <a:ext cx="861878" cy="582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A86EE-2BF3-4C4D-B060-C5CEE5CA2251}">
      <dsp:nvSpPr>
        <dsp:cNvPr id="0" name=""/>
        <dsp:cNvSpPr/>
      </dsp:nvSpPr>
      <dsp:spPr>
        <a:xfrm>
          <a:off x="1232550" y="1678710"/>
          <a:ext cx="2328513"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4A419-A9EE-445B-A32C-E587B7B66022}">
      <dsp:nvSpPr>
        <dsp:cNvPr id="0" name=""/>
        <dsp:cNvSpPr/>
      </dsp:nvSpPr>
      <dsp:spPr>
        <a:xfrm>
          <a:off x="305778" y="697460"/>
          <a:ext cx="2425534" cy="24255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50C5B72B-4686-4326-9643-453B03F8252E}">
      <dsp:nvSpPr>
        <dsp:cNvPr id="0" name=""/>
        <dsp:cNvSpPr/>
      </dsp:nvSpPr>
      <dsp:spPr>
        <a:xfrm>
          <a:off x="456379" y="1753901"/>
          <a:ext cx="1552342" cy="800426"/>
        </a:xfrm>
        <a:prstGeom prst="rect">
          <a:avLst/>
        </a:prstGeom>
        <a:noFill/>
        <a:ln>
          <a:noFill/>
        </a:ln>
        <a:effectLst>
          <a:outerShdw blurRad="44450" dist="13970" dir="5400000" algn="ctr" rotWithShape="0">
            <a:srgbClr val="000000">
              <a:alpha val="45000"/>
            </a:srgbClr>
          </a:outerShdw>
        </a:effectLst>
        <a:scene3d>
          <a:camera prst="orthographicFront">
            <a:rot lat="0" lon="0" rev="0"/>
          </a:camera>
          <a:lightRig rig="twoPt" dir="tl"/>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533650">
            <a:lnSpc>
              <a:spcPct val="90000"/>
            </a:lnSpc>
            <a:spcBef>
              <a:spcPct val="0"/>
            </a:spcBef>
            <a:spcAft>
              <a:spcPct val="35000"/>
            </a:spcAft>
          </a:pPr>
          <a:endParaRPr lang="es-ES" sz="5700" kern="1200"/>
        </a:p>
      </dsp:txBody>
      <dsp:txXfrm>
        <a:off x="456379" y="1753901"/>
        <a:ext cx="1552342" cy="800426"/>
      </dsp:txXfrm>
    </dsp:sp>
    <dsp:sp modelId="{539C36BA-AD3E-4450-978C-C8E27FF3118A}">
      <dsp:nvSpPr>
        <dsp:cNvPr id="0" name=""/>
        <dsp:cNvSpPr/>
      </dsp:nvSpPr>
      <dsp:spPr>
        <a:xfrm>
          <a:off x="2954680" y="1072326"/>
          <a:ext cx="1212767" cy="121276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A7C7341E-3BA5-464C-B234-2AA6EADA4165}">
      <dsp:nvSpPr>
        <dsp:cNvPr id="0" name=""/>
        <dsp:cNvSpPr/>
      </dsp:nvSpPr>
      <dsp:spPr>
        <a:xfrm>
          <a:off x="4167447" y="1072326"/>
          <a:ext cx="663838" cy="1212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0" rIns="34290" bIns="0" numCol="1" spcCol="1270" anchor="ctr" anchorCtr="0">
          <a:noAutofit/>
        </a:bodyPr>
        <a:lstStyle/>
        <a:p>
          <a:pPr lvl="0" algn="l" defTabSz="400050">
            <a:lnSpc>
              <a:spcPct val="90000"/>
            </a:lnSpc>
            <a:spcBef>
              <a:spcPct val="0"/>
            </a:spcBef>
            <a:spcAft>
              <a:spcPct val="35000"/>
            </a:spcAft>
          </a:pPr>
          <a:r>
            <a:rPr lang="es-CL" sz="900" kern="1200" dirty="0" smtClean="0"/>
            <a:t>Plataformas WEB</a:t>
          </a:r>
          <a:endParaRPr lang="es-ES" sz="900" kern="1200" dirty="0"/>
        </a:p>
      </dsp:txBody>
      <dsp:txXfrm>
        <a:off x="4167447" y="1072326"/>
        <a:ext cx="663838" cy="1212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326525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66198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627114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430892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036754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835653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326126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90696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341972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1329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4/19/2016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103701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4/19/2016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7843534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image" Target="../media/image1.png"/><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www.tec-mex.com.mx/promos/bit/bit0903-huella.gif" TargetMode="External"/><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84814"/>
            <a:ext cx="9092485" cy="3255264"/>
          </a:xfrm>
        </p:spPr>
        <p:txBody>
          <a:bodyPr>
            <a:noAutofit/>
          </a:bodyPr>
          <a:lstStyle/>
          <a:p>
            <a:pPr algn="ctr"/>
            <a:r>
              <a:rPr lang="es-CL" sz="4800" b="1" dirty="0">
                <a:solidFill>
                  <a:schemeClr val="bg1"/>
                </a:solidFill>
              </a:rPr>
              <a:t>Diseño y construcción de un sistema electrónico para el control de acceso biométrico de huella dactilar gestionado por plataforma WEB</a:t>
            </a:r>
            <a:endParaRPr lang="en-US" sz="4800" dirty="0">
              <a:solidFill>
                <a:schemeClr val="bg1"/>
              </a:solidFill>
            </a:endParaRPr>
          </a:p>
        </p:txBody>
      </p:sp>
      <p:sp>
        <p:nvSpPr>
          <p:cNvPr id="3" name="Subtitle 2"/>
          <p:cNvSpPr>
            <a:spLocks noGrp="1"/>
          </p:cNvSpPr>
          <p:nvPr>
            <p:ph type="subTitle" idx="1"/>
          </p:nvPr>
        </p:nvSpPr>
        <p:spPr>
          <a:xfrm>
            <a:off x="9259910" y="3424417"/>
            <a:ext cx="3039414" cy="2718806"/>
          </a:xfrm>
        </p:spPr>
        <p:txBody>
          <a:bodyPr>
            <a:normAutofit/>
          </a:bodyPr>
          <a:lstStyle/>
          <a:p>
            <a:r>
              <a:rPr lang="es-CL" sz="1700" b="1" dirty="0" smtClean="0">
                <a:solidFill>
                  <a:schemeClr val="accent1">
                    <a:lumMod val="75000"/>
                  </a:schemeClr>
                </a:solidFill>
              </a:rPr>
              <a:t>Alumno: </a:t>
            </a:r>
            <a:r>
              <a:rPr lang="es-CL" sz="1700" b="1" dirty="0" smtClean="0">
                <a:solidFill>
                  <a:schemeClr val="tx1"/>
                </a:solidFill>
              </a:rPr>
              <a:t>	</a:t>
            </a:r>
          </a:p>
          <a:p>
            <a:r>
              <a:rPr lang="es-CL" sz="1700" b="1" dirty="0" smtClean="0">
                <a:solidFill>
                  <a:schemeClr val="tx1"/>
                </a:solidFill>
              </a:rPr>
              <a:t>Juan </a:t>
            </a:r>
            <a:r>
              <a:rPr lang="es-CL" sz="1700" b="1" dirty="0">
                <a:solidFill>
                  <a:schemeClr val="tx1"/>
                </a:solidFill>
              </a:rPr>
              <a:t>Sotomayor Chacón</a:t>
            </a:r>
            <a:endParaRPr lang="es-ES" sz="1700" dirty="0">
              <a:solidFill>
                <a:schemeClr val="tx1"/>
              </a:solidFill>
            </a:endParaRPr>
          </a:p>
          <a:p>
            <a:r>
              <a:rPr lang="es-CL" sz="1700" b="1" dirty="0">
                <a:solidFill>
                  <a:schemeClr val="accent1">
                    <a:lumMod val="75000"/>
                  </a:schemeClr>
                </a:solidFill>
              </a:rPr>
              <a:t>Carrera:</a:t>
            </a:r>
          </a:p>
          <a:p>
            <a:r>
              <a:rPr lang="es-CL" sz="1700" b="1" dirty="0" smtClean="0">
                <a:solidFill>
                  <a:schemeClr val="tx1"/>
                </a:solidFill>
              </a:rPr>
              <a:t> </a:t>
            </a:r>
            <a:r>
              <a:rPr lang="es-CL" sz="1700" b="1" dirty="0">
                <a:solidFill>
                  <a:schemeClr val="tx1"/>
                </a:solidFill>
              </a:rPr>
              <a:t>Ingeniería civil industrial en electrónica</a:t>
            </a:r>
            <a:endParaRPr lang="es-ES" sz="1700" dirty="0">
              <a:solidFill>
                <a:schemeClr val="tx1"/>
              </a:solidFill>
            </a:endParaRPr>
          </a:p>
          <a:p>
            <a:r>
              <a:rPr lang="es-CL" sz="1700" b="1" dirty="0">
                <a:solidFill>
                  <a:schemeClr val="accent1">
                    <a:lumMod val="75000"/>
                  </a:schemeClr>
                </a:solidFill>
              </a:rPr>
              <a:t>Profesor Guía:</a:t>
            </a:r>
          </a:p>
          <a:p>
            <a:r>
              <a:rPr lang="es-CL" sz="1700" b="1" dirty="0" smtClean="0">
                <a:solidFill>
                  <a:schemeClr val="tx1"/>
                </a:solidFill>
              </a:rPr>
              <a:t> </a:t>
            </a:r>
            <a:r>
              <a:rPr lang="es-CL" sz="1700" b="1" dirty="0">
                <a:solidFill>
                  <a:schemeClr val="tx1"/>
                </a:solidFill>
              </a:rPr>
              <a:t>Jorge </a:t>
            </a:r>
            <a:r>
              <a:rPr lang="es-CL" sz="1700" b="1" dirty="0" err="1">
                <a:solidFill>
                  <a:schemeClr val="tx1"/>
                </a:solidFill>
              </a:rPr>
              <a:t>Gianotti</a:t>
            </a:r>
            <a:r>
              <a:rPr lang="es-CL" sz="1700" b="1" dirty="0">
                <a:solidFill>
                  <a:schemeClr val="tx1"/>
                </a:solidFill>
              </a:rPr>
              <a:t> Hidalgo</a:t>
            </a:r>
            <a:endParaRPr lang="es-ES" sz="1700" dirty="0">
              <a:solidFill>
                <a:schemeClr val="tx1"/>
              </a:solidFill>
            </a:endParaRPr>
          </a:p>
          <a:p>
            <a:endParaRPr lang="en-US" dirty="0"/>
          </a:p>
        </p:txBody>
      </p:sp>
      <p:pic>
        <p:nvPicPr>
          <p:cNvPr id="1026"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959" y="909052"/>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316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864108"/>
            <a:ext cx="7315200" cy="2662863"/>
          </a:xfrm>
        </p:spPr>
        <p:txBody>
          <a:bodyPr/>
          <a:lstStyle/>
          <a:p>
            <a:pPr marL="0" indent="0" algn="just">
              <a:buNone/>
            </a:pPr>
            <a:r>
              <a:rPr lang="es-CL" dirty="0"/>
              <a:t>Los registros de los usuarios del control de acceso primero deben hacerse de forma física en el módulo, posteriormente este registro es enviado a la base de datos de un  servidor web, en donde el administrador tendrá que completar el registro del usuario, ingresando los datos personales del usuario y activar los permiso de ingreso.</a:t>
            </a:r>
            <a:endParaRPr lang="es-ES" dirty="0"/>
          </a:p>
          <a:p>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robotstore.it/open2b/var/products/4/39/0-a25889f3-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2956605"/>
            <a:ext cx="3371396" cy="24996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hetpro-store.com/images/detailed/1/CWTM4040-02.jpeg?t=14574667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531" y="2947599"/>
            <a:ext cx="3356882" cy="251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3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63797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CL" dirty="0"/>
              <a:t>En esta plataforma web el administrador tiene que ingresar como usuario, en donde tendrá acceso al módulo de control de acceso y a toda la información de este, preliminarmente:</a:t>
            </a:r>
            <a:endParaRPr lang="es-ES" dirty="0"/>
          </a:p>
          <a:p>
            <a:pPr lvl="0" algn="just"/>
            <a:r>
              <a:rPr lang="es-CL" dirty="0"/>
              <a:t>Ingresar, editar y eliminar usuarios.</a:t>
            </a:r>
            <a:endParaRPr lang="es-ES" dirty="0"/>
          </a:p>
          <a:p>
            <a:pPr lvl="0" algn="just"/>
            <a:r>
              <a:rPr lang="es-CL" dirty="0"/>
              <a:t>Información personal de usuarios</a:t>
            </a:r>
            <a:endParaRPr lang="es-ES" dirty="0"/>
          </a:p>
          <a:p>
            <a:pPr lvl="0" algn="just"/>
            <a:r>
              <a:rPr lang="es-CL" dirty="0"/>
              <a:t>Habilitar y deshabitar usuarios</a:t>
            </a:r>
            <a:endParaRPr lang="es-ES" dirty="0"/>
          </a:p>
          <a:p>
            <a:pPr lvl="0" algn="just"/>
            <a:r>
              <a:rPr lang="es-CL" dirty="0"/>
              <a:t>Ver historial de ingreso en un tiempo establecido (Tablas y Graficas).</a:t>
            </a:r>
            <a:endParaRPr lang="es-ES" dirty="0"/>
          </a:p>
          <a:p>
            <a:pPr algn="just"/>
            <a:endParaRPr lang="es-ES" dirty="0"/>
          </a:p>
          <a:p>
            <a:pPr marL="0" indent="0" algn="just">
              <a:buNone/>
            </a:pPr>
            <a:r>
              <a:rPr lang="es-CL" dirty="0"/>
              <a:t>Cada módulo de control de acceso tiene una cuenta de administrador en esta página, por lo que abre la posibilidad de crear un sistema de multiusuarios, en donde en una misma plataforma diferentes usuarios podrán controlar sus módulos. Esto hace que exista la posibilidad de crear un plan de negocio para una futura comercialización.</a:t>
            </a:r>
            <a:endParaRPr lang="es-ES" dirty="0"/>
          </a:p>
          <a:p>
            <a:pPr marL="0" indent="0">
              <a:buNone/>
            </a:pP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6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 de trabajo</a:t>
            </a:r>
            <a:endParaRPr lang="es-ES" dirty="0"/>
          </a:p>
        </p:txBody>
      </p:sp>
      <p:sp>
        <p:nvSpPr>
          <p:cNvPr id="3" name="Marcador de contenido 2"/>
          <p:cNvSpPr>
            <a:spLocks noGrp="1"/>
          </p:cNvSpPr>
          <p:nvPr>
            <p:ph idx="1"/>
          </p:nvPr>
        </p:nvSpPr>
        <p:spPr>
          <a:xfrm>
            <a:off x="3825900" y="586940"/>
            <a:ext cx="6276218" cy="1443663"/>
          </a:xfrm>
        </p:spPr>
        <p:txBody>
          <a:bodyPr>
            <a:normAutofit fontScale="92500" lnSpcReduction="20000"/>
          </a:bodyPr>
          <a:lstStyle/>
          <a:p>
            <a:pPr marL="0" indent="0">
              <a:buNone/>
            </a:pPr>
            <a:r>
              <a:rPr lang="es-CL" dirty="0"/>
              <a:t>El proyecto se divide en 3 etapas principales:</a:t>
            </a:r>
            <a:endParaRPr lang="es-ES" dirty="0"/>
          </a:p>
          <a:p>
            <a:pPr marL="457200" lvl="0" indent="-457200">
              <a:buFont typeface="+mj-lt"/>
              <a:buAutoNum type="arabicPeriod"/>
            </a:pPr>
            <a:r>
              <a:rPr lang="es-CL" dirty="0"/>
              <a:t>Diseño y desarrollo del módulo.</a:t>
            </a:r>
            <a:endParaRPr lang="es-ES" dirty="0"/>
          </a:p>
          <a:p>
            <a:pPr marL="457200" lvl="0" indent="-457200">
              <a:buFont typeface="+mj-lt"/>
              <a:buAutoNum type="arabicPeriod"/>
            </a:pPr>
            <a:r>
              <a:rPr lang="es-CL" dirty="0"/>
              <a:t>Desarrollo plataforma web.</a:t>
            </a:r>
            <a:endParaRPr lang="es-ES" dirty="0"/>
          </a:p>
          <a:p>
            <a:pPr marL="457200" lvl="0" indent="-457200">
              <a:buFont typeface="+mj-lt"/>
              <a:buAutoNum type="arabicPeriod"/>
            </a:pPr>
            <a:r>
              <a:rPr lang="es-CL" dirty="0"/>
              <a:t>Pruebas e implementación del proyecto.</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a 6"/>
          <p:cNvGraphicFramePr/>
          <p:nvPr>
            <p:extLst>
              <p:ext uri="{D42A27DB-BD31-4B8C-83A1-F6EECF244321}">
                <p14:modId xmlns:p14="http://schemas.microsoft.com/office/powerpoint/2010/main" val="1277099144"/>
              </p:ext>
            </p:extLst>
          </p:nvPr>
        </p:nvGraphicFramePr>
        <p:xfrm>
          <a:off x="3895484" y="2003806"/>
          <a:ext cx="280238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p:cNvGraphicFramePr/>
          <p:nvPr>
            <p:extLst>
              <p:ext uri="{D42A27DB-BD31-4B8C-83A1-F6EECF244321}">
                <p14:modId xmlns:p14="http://schemas.microsoft.com/office/powerpoint/2010/main" val="2954806472"/>
              </p:ext>
            </p:extLst>
          </p:nvPr>
        </p:nvGraphicFramePr>
        <p:xfrm>
          <a:off x="6602064" y="2003806"/>
          <a:ext cx="2475655" cy="472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a 8"/>
          <p:cNvGraphicFramePr/>
          <p:nvPr>
            <p:extLst>
              <p:ext uri="{D42A27DB-BD31-4B8C-83A1-F6EECF244321}">
                <p14:modId xmlns:p14="http://schemas.microsoft.com/office/powerpoint/2010/main" val="2374888680"/>
              </p:ext>
            </p:extLst>
          </p:nvPr>
        </p:nvGraphicFramePr>
        <p:xfrm>
          <a:off x="9077720" y="2030603"/>
          <a:ext cx="2344982" cy="472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20889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52919" y="1123837"/>
            <a:ext cx="2947482" cy="4601183"/>
          </a:xfrm>
        </p:spPr>
        <p:txBody>
          <a:bodyPr/>
          <a:lstStyle/>
          <a:p>
            <a:r>
              <a:rPr lang="es-CL" dirty="0" smtClean="0"/>
              <a:t>Plan de trabajo</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rotWithShape="1">
          <a:blip r:embed="rId3"/>
          <a:srcRect l="65033" t="22769" r="12815" b="18303"/>
          <a:stretch/>
        </p:blipFill>
        <p:spPr>
          <a:xfrm>
            <a:off x="4919406" y="1269056"/>
            <a:ext cx="5751872" cy="4310743"/>
          </a:xfrm>
          <a:prstGeom prst="rect">
            <a:avLst/>
          </a:prstGeom>
        </p:spPr>
      </p:pic>
      <p:sp>
        <p:nvSpPr>
          <p:cNvPr id="12" name="Rectángulo 11"/>
          <p:cNvSpPr/>
          <p:nvPr/>
        </p:nvSpPr>
        <p:spPr>
          <a:xfrm>
            <a:off x="5963270" y="156222"/>
            <a:ext cx="3664145"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Carta </a:t>
            </a:r>
            <a:r>
              <a:rPr lang="es-ES" sz="4000" b="0" cap="none" spc="0" dirty="0" err="1"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gantt</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295566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Resultados esperados</a:t>
            </a:r>
            <a:endParaRPr lang="es-ES" dirty="0"/>
          </a:p>
        </p:txBody>
      </p:sp>
      <p:sp>
        <p:nvSpPr>
          <p:cNvPr id="3" name="Marcador de contenido 2"/>
          <p:cNvSpPr>
            <a:spLocks noGrp="1"/>
          </p:cNvSpPr>
          <p:nvPr>
            <p:ph idx="1"/>
          </p:nvPr>
        </p:nvSpPr>
        <p:spPr/>
        <p:txBody>
          <a:bodyPr/>
          <a:lstStyle/>
          <a:p>
            <a:pPr algn="just"/>
            <a:r>
              <a:rPr lang="es-CL" dirty="0"/>
              <a:t>Principalmente que se superen las dificultades que se encuentren durante el proyecto, cumplir con el desarrollo del proyecto su totalidad, finalizar con la implementación del sistema de control de acceso, que cumpla con todos los requisitos planteados y libre de posibles fallas.</a:t>
            </a:r>
            <a:endParaRPr lang="es-ES" dirty="0"/>
          </a:p>
          <a:p>
            <a:pPr algn="just"/>
            <a:r>
              <a:rPr lang="es-CL" dirty="0"/>
              <a:t>La finalidad de este proyecto es generar un sistema de seguridad y control de personas a un recinto, de manera más cómoda para los usuarios y de fácil administración para el administrador.</a:t>
            </a:r>
            <a:endParaRPr lang="es-ES" dirty="0"/>
          </a:p>
          <a:p>
            <a:pPr algn="just"/>
            <a:r>
              <a:rPr lang="es-CL" dirty="0"/>
              <a:t>Este proyecto puede ser el inicio de un posible negocio, con los conocimientos que se adquirirán se podrá hacer módulos con necesidades específicas para cada cliente y/o futuros proyectos en la cual se implementa tecnología similar.</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9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Gracias por su atención</a:t>
            </a:r>
            <a:endParaRPr lang="es-ES" dirty="0"/>
          </a:p>
        </p:txBody>
      </p:sp>
    </p:spTree>
    <p:extLst>
      <p:ext uri="{BB962C8B-B14F-4D97-AF65-F5344CB8AC3E}">
        <p14:creationId xmlns:p14="http://schemas.microsoft.com/office/powerpoint/2010/main" val="87016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Introducción </a:t>
            </a:r>
            <a:endParaRPr lang="es-ES" dirty="0"/>
          </a:p>
        </p:txBody>
      </p:sp>
      <p:sp>
        <p:nvSpPr>
          <p:cNvPr id="3" name="Marcador de contenido 2"/>
          <p:cNvSpPr>
            <a:spLocks noGrp="1"/>
          </p:cNvSpPr>
          <p:nvPr>
            <p:ph idx="1"/>
          </p:nvPr>
        </p:nvSpPr>
        <p:spPr>
          <a:xfrm>
            <a:off x="3883783" y="864108"/>
            <a:ext cx="7315200" cy="5120640"/>
          </a:xfrm>
        </p:spPr>
        <p:txBody>
          <a:bodyPr>
            <a:normAutofit/>
          </a:bodyPr>
          <a:lstStyle/>
          <a:p>
            <a:pPr marL="0" indent="0">
              <a:buNone/>
            </a:pPr>
            <a:r>
              <a:rPr lang="es-CL" dirty="0"/>
              <a:t>El control de acceso se viene realizando tradicionalmente en grandes edificios y recintos de gran ocupación. Hoy en día estos sistemas representan un plus importante de seguridad para cualquier tipo de empresa o actividad. </a:t>
            </a:r>
            <a:endParaRPr lang="es-CL" dirty="0" smtClean="0"/>
          </a:p>
          <a:p>
            <a:pPr marL="0" indent="0" algn="just">
              <a:buNone/>
            </a:pPr>
            <a:r>
              <a:rPr lang="es-CL" dirty="0"/>
              <a:t>El objetivo de este trabajo de título, es administrar el acceso a algún recinto privado, bajo el monitoreo y administración remoto a través de una plataforma WEB. Esta última, brinda una mayor eficiencia y movilidad al administrador al permitir que desde cualquier lugar con acceso a red INTERNET, se pueda controlar y confirmar el acceso de cualquier persona. La forma de identificación de los usuarios, es mediante el sistema biométrico de la huella digital y también por RFID (identificación por radiofrecuencia). La plataforma WEB debe además permitir ingresar, validar, editar y eliminar usuarios, además de facilitar su el historial de ingreso y estadísticas del usuario. La plataforma tendrá la capacidad de administrar varios módulos de control de acceso para un mismo recinto.</a:t>
            </a:r>
            <a:endParaRPr lang="es-ES" dirty="0"/>
          </a:p>
          <a:p>
            <a:pPr marL="0" indent="0">
              <a:buNone/>
            </a:pPr>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37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Objetivos</a:t>
            </a:r>
            <a:endParaRPr lang="es-ES"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CL" b="1" dirty="0">
                <a:solidFill>
                  <a:schemeClr val="accent1">
                    <a:lumMod val="50000"/>
                  </a:schemeClr>
                </a:solidFill>
              </a:rPr>
              <a:t>Objetivo general</a:t>
            </a:r>
            <a:endParaRPr lang="es-ES" dirty="0">
              <a:solidFill>
                <a:schemeClr val="accent1">
                  <a:lumMod val="50000"/>
                </a:schemeClr>
              </a:solidFill>
            </a:endParaRPr>
          </a:p>
          <a:p>
            <a:pPr marL="0" indent="0" algn="just">
              <a:buNone/>
            </a:pPr>
            <a:r>
              <a:rPr lang="es-CL" dirty="0" smtClean="0"/>
              <a:t>Diseñar </a:t>
            </a:r>
            <a:r>
              <a:rPr lang="es-CL" dirty="0"/>
              <a:t>y construir un sistema electrónico para el control de acceso biométrico de huella dactilar gestionado por una plataforma WEB.</a:t>
            </a:r>
            <a:endParaRPr lang="es-ES" dirty="0"/>
          </a:p>
          <a:p>
            <a:pPr algn="just"/>
            <a:endParaRPr lang="es-ES" dirty="0"/>
          </a:p>
          <a:p>
            <a:pPr marL="0" indent="0" algn="just">
              <a:buNone/>
            </a:pPr>
            <a:r>
              <a:rPr lang="es-CL" b="1" dirty="0">
                <a:solidFill>
                  <a:schemeClr val="accent1">
                    <a:lumMod val="50000"/>
                  </a:schemeClr>
                </a:solidFill>
              </a:rPr>
              <a:t>Objetivos específicos</a:t>
            </a:r>
          </a:p>
          <a:p>
            <a:pPr lvl="0" algn="just"/>
            <a:r>
              <a:rPr lang="es-CL" dirty="0"/>
              <a:t>Diseñar un módulo de control de acceso que sea capaz de identificar huellas dactilares y tarjetas RFID (identificación por radiofrecuencia), lograr diferenciarlas entre sí, almacenarlas y modificarlas en la memoria de un microcontrolador, debe contar con un lector de memoria SD para almacenar el registro de los usuarios y el historial de ingreso de estos, de modo de </a:t>
            </a:r>
            <a:r>
              <a:rPr lang="es-CL" dirty="0" smtClean="0"/>
              <a:t>respaldo. El </a:t>
            </a:r>
            <a:r>
              <a:rPr lang="es-CL" dirty="0"/>
              <a:t>módulo debe tener conexión estable a una Red de Área Local (LAN), enviar </a:t>
            </a:r>
            <a:r>
              <a:rPr lang="es-CL" dirty="0" smtClean="0"/>
              <a:t>y </a:t>
            </a:r>
            <a:r>
              <a:rPr lang="es-CL" dirty="0"/>
              <a:t>recibir                 </a:t>
            </a:r>
            <a:r>
              <a:rPr lang="es-CL" dirty="0" smtClean="0"/>
              <a:t>información </a:t>
            </a:r>
            <a:r>
              <a:rPr lang="es-CL" dirty="0"/>
              <a:t>	a un servidor de base de datos </a:t>
            </a:r>
            <a:r>
              <a:rPr lang="es-CL" b="1" dirty="0"/>
              <a:t>Mysql</a:t>
            </a:r>
            <a:r>
              <a:rPr lang="es-CL" dirty="0"/>
              <a:t>.</a:t>
            </a:r>
            <a:endParaRPr lang="es-ES" dirty="0"/>
          </a:p>
          <a:p>
            <a:pPr lvl="0" algn="just"/>
            <a:r>
              <a:rPr lang="es-CL" dirty="0"/>
              <a:t>Desarrollar una plataforma web en donde el administrador del módulo, tenga acceso a los usuarios registrados, con la opción de ingresar e editar datos personales, permitir y denegar acceso, ver historial y estadísticas de ingreso durante un periodo determinado.</a:t>
            </a:r>
            <a:endParaRPr lang="es-ES" dirty="0"/>
          </a:p>
          <a:p>
            <a:pPr lvl="0" algn="just"/>
            <a:r>
              <a:rPr lang="es-CL" dirty="0"/>
              <a:t>Implementar el módulo control de acceso en un lugar determinado y verificar su correcto funcionamiento.</a:t>
            </a:r>
            <a:endParaRPr lang="es-ES" dirty="0"/>
          </a:p>
          <a:p>
            <a:endParaRPr lang="es-ES" dirty="0"/>
          </a:p>
        </p:txBody>
      </p:sp>
      <p:pic>
        <p:nvPicPr>
          <p:cNvPr id="4"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7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idx="4294967295"/>
          </p:nvPr>
        </p:nvSpPr>
        <p:spPr>
          <a:xfrm>
            <a:off x="0" y="1123950"/>
            <a:ext cx="2947988" cy="4600575"/>
          </a:xfrm>
        </p:spPr>
        <p:txBody>
          <a:bodyPr/>
          <a:lstStyle/>
          <a:p>
            <a:pPr lvl="0"/>
            <a:r>
              <a:rPr lang="es-CL" dirty="0"/>
              <a:t>Metodología</a:t>
            </a:r>
            <a:endParaRPr lang="es-ES" dirty="0"/>
          </a:p>
        </p:txBody>
      </p:sp>
      <p:graphicFrame>
        <p:nvGraphicFramePr>
          <p:cNvPr id="3" name="Marcador de contenido 2"/>
          <p:cNvGraphicFramePr>
            <a:graphicFrameLocks noGrp="1"/>
          </p:cNvGraphicFramePr>
          <p:nvPr>
            <p:ph idx="4294967295"/>
            <p:extLst>
              <p:ext uri="{D42A27DB-BD31-4B8C-83A1-F6EECF244321}">
                <p14:modId xmlns:p14="http://schemas.microsoft.com/office/powerpoint/2010/main" val="3708223845"/>
              </p:ext>
            </p:extLst>
          </p:nvPr>
        </p:nvGraphicFramePr>
        <p:xfrm>
          <a:off x="214648" y="2962141"/>
          <a:ext cx="4614929" cy="363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ángulo 6"/>
          <p:cNvSpPr/>
          <p:nvPr/>
        </p:nvSpPr>
        <p:spPr>
          <a:xfrm>
            <a:off x="765877" y="2700531"/>
            <a:ext cx="4006161" cy="523220"/>
          </a:xfrm>
          <a:prstGeom prst="rect">
            <a:avLst/>
          </a:prstGeom>
          <a:noFill/>
        </p:spPr>
        <p:txBody>
          <a:bodyPr wrap="none" lIns="91440" tIns="45720" rIns="91440" bIns="45720">
            <a:spAutoFit/>
          </a:bodyPr>
          <a:lstStyle/>
          <a:p>
            <a:pPr algn="ctr"/>
            <a:r>
              <a:rPr lang="es-ES" sz="2800" b="0" cap="none" spc="0" dirty="0" smtClean="0">
                <a:ln w="0"/>
                <a:solidFill>
                  <a:schemeClr val="accent1"/>
                </a:solidFill>
                <a:effectLst>
                  <a:outerShdw blurRad="38100" dist="25400" dir="5400000" algn="ctr" rotWithShape="0">
                    <a:srgbClr val="6E747A">
                      <a:alpha val="43000"/>
                    </a:srgbClr>
                  </a:outerShdw>
                </a:effectLst>
              </a:rPr>
              <a:t>Módulo Control de acceso</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CuadroTexto 7"/>
          <p:cNvSpPr txBox="1"/>
          <p:nvPr/>
        </p:nvSpPr>
        <p:spPr>
          <a:xfrm>
            <a:off x="2768958" y="3239571"/>
            <a:ext cx="1906073" cy="369332"/>
          </a:xfrm>
          <a:prstGeom prst="rect">
            <a:avLst/>
          </a:prstGeom>
          <a:noFill/>
        </p:spPr>
        <p:txBody>
          <a:bodyPr wrap="square" rtlCol="0">
            <a:spAutoFit/>
          </a:bodyPr>
          <a:lstStyle/>
          <a:p>
            <a:r>
              <a:rPr lang="es-CL" dirty="0" smtClean="0"/>
              <a:t>Microcontrolador</a:t>
            </a:r>
            <a:endParaRPr lang="es-ES" dirty="0"/>
          </a:p>
        </p:txBody>
      </p:sp>
      <p:sp>
        <p:nvSpPr>
          <p:cNvPr id="9" name="Flecha izquierda y derecha 8"/>
          <p:cNvSpPr/>
          <p:nvPr/>
        </p:nvSpPr>
        <p:spPr>
          <a:xfrm>
            <a:off x="4911116" y="4373191"/>
            <a:ext cx="1738648" cy="8113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4772038" y="5539859"/>
            <a:ext cx="2123466" cy="369332"/>
          </a:xfrm>
          <a:prstGeom prst="rect">
            <a:avLst/>
          </a:prstGeom>
        </p:spPr>
        <p:txBody>
          <a:bodyPr wrap="none">
            <a:spAutoFit/>
          </a:bodyPr>
          <a:lstStyle/>
          <a:p>
            <a:pPr algn="ctr"/>
            <a:r>
              <a:rPr lang="es-ES" dirty="0" smtClean="0">
                <a:ln w="0"/>
                <a:solidFill>
                  <a:schemeClr val="accent1"/>
                </a:solidFill>
                <a:effectLst>
                  <a:outerShdw blurRad="38100" dist="25400" dir="5400000" algn="ctr" rotWithShape="0">
                    <a:srgbClr val="6E747A">
                      <a:alpha val="43000"/>
                    </a:srgbClr>
                  </a:outerShdw>
                </a:effectLst>
              </a:rPr>
              <a:t>Comunicación Serial</a:t>
            </a:r>
            <a:endParaRPr lang="es-ES" dirty="0">
              <a:ln w="0"/>
              <a:solidFill>
                <a:schemeClr val="accent1"/>
              </a:solidFill>
              <a:effectLst>
                <a:outerShdw blurRad="38100" dist="25400" dir="5400000" algn="ctr" rotWithShape="0">
                  <a:srgbClr val="6E747A">
                    <a:alpha val="43000"/>
                  </a:srgbClr>
                </a:outerShdw>
              </a:effectLst>
            </a:endParaRPr>
          </a:p>
        </p:txBody>
      </p:sp>
      <p:graphicFrame>
        <p:nvGraphicFramePr>
          <p:cNvPr id="11" name="Diagrama 10"/>
          <p:cNvGraphicFramePr/>
          <p:nvPr>
            <p:extLst>
              <p:ext uri="{D42A27DB-BD31-4B8C-83A1-F6EECF244321}">
                <p14:modId xmlns:p14="http://schemas.microsoft.com/office/powerpoint/2010/main" val="2983058439"/>
              </p:ext>
            </p:extLst>
          </p:nvPr>
        </p:nvGraphicFramePr>
        <p:xfrm>
          <a:off x="6731303" y="2962141"/>
          <a:ext cx="5299539" cy="35075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CuadroTexto 11"/>
          <p:cNvSpPr txBox="1"/>
          <p:nvPr/>
        </p:nvSpPr>
        <p:spPr>
          <a:xfrm>
            <a:off x="7377448" y="6133946"/>
            <a:ext cx="3015803" cy="646331"/>
          </a:xfrm>
          <a:prstGeom prst="rect">
            <a:avLst/>
          </a:prstGeom>
          <a:noFill/>
        </p:spPr>
        <p:txBody>
          <a:bodyPr wrap="square" rtlCol="0">
            <a:spAutoFit/>
          </a:bodyPr>
          <a:lstStyle/>
          <a:p>
            <a:r>
              <a:rPr lang="es-CL" dirty="0" smtClean="0"/>
              <a:t>Raspberry Pi</a:t>
            </a:r>
          </a:p>
          <a:p>
            <a:r>
              <a:rPr lang="es-CL" dirty="0" smtClean="0"/>
              <a:t>(Ordenador placa reducida)</a:t>
            </a:r>
            <a:endParaRPr lang="es-ES" dirty="0"/>
          </a:p>
        </p:txBody>
      </p:sp>
      <p:sp>
        <p:nvSpPr>
          <p:cNvPr id="17" name="Rectángulo 16"/>
          <p:cNvSpPr/>
          <p:nvPr/>
        </p:nvSpPr>
        <p:spPr>
          <a:xfrm>
            <a:off x="8885349" y="0"/>
            <a:ext cx="2214004" cy="523220"/>
          </a:xfrm>
          <a:prstGeom prst="rect">
            <a:avLst/>
          </a:prstGeom>
          <a:noFill/>
        </p:spPr>
        <p:txBody>
          <a:bodyPr wrap="none" lIns="91440" tIns="45720" rIns="91440" bIns="45720">
            <a:spAutoFit/>
          </a:bodyPr>
          <a:lstStyle/>
          <a:p>
            <a:pPr algn="ctr"/>
            <a:r>
              <a:rPr lang="es-ES" sz="2800" b="0" cap="none" spc="0" dirty="0" smtClean="0">
                <a:ln w="0"/>
                <a:solidFill>
                  <a:schemeClr val="accent1"/>
                </a:solidFill>
                <a:effectLst>
                  <a:outerShdw blurRad="38100" dist="25400" dir="5400000" algn="ctr" rotWithShape="0">
                    <a:srgbClr val="6E747A">
                      <a:alpha val="43000"/>
                    </a:srgbClr>
                  </a:outerShdw>
                </a:effectLst>
              </a:rPr>
              <a:t>Servidor WEB</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6" name="Diagrama 15"/>
          <p:cNvGraphicFramePr/>
          <p:nvPr>
            <p:extLst>
              <p:ext uri="{D42A27DB-BD31-4B8C-83A1-F6EECF244321}">
                <p14:modId xmlns:p14="http://schemas.microsoft.com/office/powerpoint/2010/main" val="3284895383"/>
              </p:ext>
            </p:extLst>
          </p:nvPr>
        </p:nvGraphicFramePr>
        <p:xfrm>
          <a:off x="6459814" y="-572928"/>
          <a:ext cx="4851069" cy="33574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Flecha arriba y abajo 17"/>
          <p:cNvSpPr/>
          <p:nvPr/>
        </p:nvSpPr>
        <p:spPr>
          <a:xfrm>
            <a:off x="7759938" y="2575790"/>
            <a:ext cx="506941" cy="7727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p:nvSpPr>
        <p:spPr>
          <a:xfrm>
            <a:off x="0" y="-122977"/>
            <a:ext cx="4049507" cy="707886"/>
          </a:xfrm>
          <a:prstGeom prst="rect">
            <a:avLst/>
          </a:prstGeom>
          <a:noFill/>
        </p:spPr>
        <p:txBody>
          <a:bodyPr wrap="none" lIns="91440" tIns="45720" rIns="91440" bIns="45720">
            <a:spAutoFit/>
          </a:bodyPr>
          <a:lstStyle/>
          <a:p>
            <a:pPr algn="ctr"/>
            <a:r>
              <a:rPr lang="es-ES" sz="4000" b="0" u="sng"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Metodología </a:t>
            </a:r>
            <a:endParaRPr lang="es-ES" sz="4000" b="0" u="sng"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38565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CL" dirty="0"/>
              <a:t>Metodología</a:t>
            </a:r>
            <a:endParaRPr lang="es-ES" dirty="0"/>
          </a:p>
        </p:txBody>
      </p:sp>
      <p:sp>
        <p:nvSpPr>
          <p:cNvPr id="3" name="Marcador de contenido 2"/>
          <p:cNvSpPr>
            <a:spLocks noGrp="1"/>
          </p:cNvSpPr>
          <p:nvPr>
            <p:ph idx="1"/>
          </p:nvPr>
        </p:nvSpPr>
        <p:spPr>
          <a:xfrm>
            <a:off x="3869268" y="864108"/>
            <a:ext cx="7315200" cy="2401606"/>
          </a:xfrm>
        </p:spPr>
        <p:txBody>
          <a:bodyPr/>
          <a:lstStyle/>
          <a:p>
            <a:pPr marL="0" indent="0">
              <a:buNone/>
            </a:pPr>
            <a:r>
              <a:rPr lang="es-CL" dirty="0"/>
              <a:t>El módulo control de acceso será basado en un Microcontrolador, este el encargado de ejecutar procesos lógicos. Estos procesos o acciones son programados por el usuario, este puede escribirse en distintos lenguajes de programación y son introducidos en este a través de un </a:t>
            </a:r>
            <a:r>
              <a:rPr lang="es-CL" dirty="0" smtClean="0"/>
              <a:t>programador.</a:t>
            </a:r>
          </a:p>
          <a:p>
            <a:pPr marL="0" indent="0">
              <a:buNone/>
            </a:pPr>
            <a:endParaRPr lang="es-ES" dirty="0"/>
          </a:p>
          <a:p>
            <a:pPr marL="0" indent="0">
              <a:buNone/>
            </a:pPr>
            <a:endParaRPr lang="es-ES" dirty="0"/>
          </a:p>
        </p:txBody>
      </p:sp>
      <p:pic>
        <p:nvPicPr>
          <p:cNvPr id="5" name="Picture 2" descr="http://cdn.mikroe.com/ebooks/sites/38/2016/02/17145320/al-mundo-de-los-microcontroladores-basic-chapter-0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587" y="2616199"/>
            <a:ext cx="5100561" cy="35703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uantof.cl/uavirtual/contacto_sed/images/logo-j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200192" y="156222"/>
            <a:ext cx="6653360"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MICROCONTROLADOR</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spTree>
    <p:extLst>
      <p:ext uri="{BB962C8B-B14F-4D97-AF65-F5344CB8AC3E}">
        <p14:creationId xmlns:p14="http://schemas.microsoft.com/office/powerpoint/2010/main" val="191057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Metodología</a:t>
            </a:r>
            <a:endParaRPr lang="es-ES" dirty="0"/>
          </a:p>
        </p:txBody>
      </p:sp>
      <p:sp>
        <p:nvSpPr>
          <p:cNvPr id="5" name="Marcador de contenido 4"/>
          <p:cNvSpPr>
            <a:spLocks noGrp="1"/>
          </p:cNvSpPr>
          <p:nvPr>
            <p:ph idx="1"/>
          </p:nvPr>
        </p:nvSpPr>
        <p:spPr>
          <a:xfrm>
            <a:off x="3869268" y="864108"/>
            <a:ext cx="7315200" cy="4860912"/>
          </a:xfrm>
        </p:spPr>
        <p:txBody>
          <a:bodyPr/>
          <a:lstStyle/>
          <a:p>
            <a:pPr marL="0" indent="0" algn="just">
              <a:buNone/>
            </a:pPr>
            <a:r>
              <a:rPr lang="es-CL" dirty="0" smtClean="0"/>
              <a:t>Los </a:t>
            </a:r>
            <a:r>
              <a:rPr lang="es-CL" dirty="0"/>
              <a:t>seres humanos tienen tarjetas de identificaron integradas, muy fácilmente accesibles, las cuales son diseños virtualmente únicos. Estas son diminutos “Valles y crestas” de piel en la punta de los dedos, se forman por una combinación de factores genéticos y ambientales aleatorios, por lo que es única para cada persona.</a:t>
            </a:r>
            <a:endParaRPr lang="es-ES" dirty="0"/>
          </a:p>
          <a:p>
            <a:pPr marL="0" indent="0">
              <a:buNone/>
            </a:pPr>
            <a:r>
              <a:rPr lang="es-ES"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Funcionamiento</a:t>
            </a:r>
          </a:p>
          <a:p>
            <a:pPr lvl="0"/>
            <a:r>
              <a:rPr lang="es-CL" dirty="0"/>
              <a:t>Obtener una imagen de la huella digital.</a:t>
            </a:r>
            <a:endParaRPr lang="es-ES" dirty="0"/>
          </a:p>
          <a:p>
            <a:pPr lvl="0"/>
            <a:r>
              <a:rPr lang="es-CL" dirty="0"/>
              <a:t>Comprar el patrón de valle y cresta de dicha imagen </a:t>
            </a:r>
            <a:r>
              <a:rPr lang="es-CL" dirty="0" smtClean="0"/>
              <a:t>con </a:t>
            </a:r>
            <a:r>
              <a:rPr lang="es-CL" dirty="0"/>
              <a:t>los patrones de las huellas que tiene almacenadas.</a:t>
            </a:r>
            <a:endParaRPr lang="es-ES" dirty="0"/>
          </a:p>
          <a:p>
            <a:pPr marL="0" indent="0">
              <a:buNone/>
            </a:pPr>
            <a:endParaRPr lang="es-ES"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a:p>
            <a:pPr marL="0" indent="0">
              <a:buNone/>
            </a:pPr>
            <a:endParaRPr lang="es-ES" dirty="0"/>
          </a:p>
        </p:txBody>
      </p:sp>
      <p:sp>
        <p:nvSpPr>
          <p:cNvPr id="6" name="Rectángulo 5"/>
          <p:cNvSpPr/>
          <p:nvPr/>
        </p:nvSpPr>
        <p:spPr>
          <a:xfrm>
            <a:off x="4398453" y="156222"/>
            <a:ext cx="6256841"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HUELLAS DIGITALES</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3074" name="Picture 2" descr="https://www.tec-mex.com.mx/promos/bit/bit0903-huella.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887708" y="4032606"/>
            <a:ext cx="18192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uantof.cl/uavirtual/contacto_sed/images/logo-j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703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Metodología</a:t>
            </a:r>
            <a:endParaRPr lang="es-ES" dirty="0"/>
          </a:p>
        </p:txBody>
      </p:sp>
      <p:sp>
        <p:nvSpPr>
          <p:cNvPr id="3" name="Marcador de contenido 2"/>
          <p:cNvSpPr>
            <a:spLocks noGrp="1"/>
          </p:cNvSpPr>
          <p:nvPr>
            <p:ph idx="1"/>
          </p:nvPr>
        </p:nvSpPr>
        <p:spPr>
          <a:xfrm>
            <a:off x="3869268" y="864108"/>
            <a:ext cx="7315200" cy="2125835"/>
          </a:xfrm>
        </p:spPr>
        <p:txBody>
          <a:bodyPr/>
          <a:lstStyle/>
          <a:p>
            <a:pPr marL="0" indent="0" algn="just">
              <a:buNone/>
            </a:pPr>
            <a:r>
              <a:rPr lang="es-CL" dirty="0"/>
              <a:t>Los lectores ópticos tienen un arreglo de diodos sensibles a la luz que generan una señal eléctrica en respuesta a fotones de luz, cada diodo graba un pixel, un pequeño punto que representa la luz que le es reflejada. </a:t>
            </a:r>
            <a:r>
              <a:rPr lang="es-CL" dirty="0" smtClean="0"/>
              <a:t>la </a:t>
            </a:r>
            <a:r>
              <a:rPr lang="es-CL" dirty="0"/>
              <a:t>luz y perfiles oscuros forman una imagen de la huella leída. </a:t>
            </a:r>
            <a:endParaRPr lang="es-ES" dirty="0"/>
          </a:p>
        </p:txBody>
      </p:sp>
      <p:sp>
        <p:nvSpPr>
          <p:cNvPr id="6" name="Rectángulo 5"/>
          <p:cNvSpPr/>
          <p:nvPr/>
        </p:nvSpPr>
        <p:spPr>
          <a:xfrm>
            <a:off x="4218109" y="156222"/>
            <a:ext cx="6617517" cy="707886"/>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SENSOR BIOMETRICO</a:t>
            </a:r>
            <a:endParaRPr lang="es-ES" sz="4000"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7"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m.eet.com/media/1114862/0411esdli02.jpg"/>
          <p:cNvPicPr>
            <a:picLocks noChangeAspect="1" noChangeArrowheads="1"/>
          </p:cNvPicPr>
          <p:nvPr/>
        </p:nvPicPr>
        <p:blipFill rotWithShape="1">
          <a:blip r:embed="rId3">
            <a:extLst>
              <a:ext uri="{28A0092B-C50C-407E-A947-70E740481C1C}">
                <a14:useLocalDpi xmlns:a14="http://schemas.microsoft.com/office/drawing/2010/main" val="0"/>
              </a:ext>
            </a:extLst>
          </a:blip>
          <a:srcRect l="11404" t="8634" b="5436"/>
          <a:stretch/>
        </p:blipFill>
        <p:spPr bwMode="auto">
          <a:xfrm>
            <a:off x="7197189" y="2844800"/>
            <a:ext cx="4656146" cy="32802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electronics-lab.com/wp-content/uploads/2012/03/window-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268" y="3424428"/>
            <a:ext cx="3171762" cy="243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1349828"/>
            <a:ext cx="7315200" cy="1944915"/>
          </a:xfrm>
        </p:spPr>
        <p:txBody>
          <a:bodyPr/>
          <a:lstStyle/>
          <a:p>
            <a:pPr marL="0" indent="0" algn="just">
              <a:buNone/>
            </a:pPr>
            <a:r>
              <a:rPr lang="es-CL" dirty="0"/>
              <a:t>E</a:t>
            </a:r>
            <a:r>
              <a:rPr lang="es-CL" dirty="0" smtClean="0"/>
              <a:t>s </a:t>
            </a:r>
            <a:r>
              <a:rPr lang="es-CL" dirty="0"/>
              <a:t>un sistema de almacenamiento y recuperación de datos remotos que usan tarjetas, etiquetas o </a:t>
            </a:r>
            <a:r>
              <a:rPr lang="es-CL" dirty="0" err="1"/>
              <a:t>tags</a:t>
            </a:r>
            <a:r>
              <a:rPr lang="es-CL" dirty="0"/>
              <a:t> RFID. El propósito primordial de la tecnología RFID es transmitir la identidad de un objeto, como una serie de números únicos, mediantes ondas de radio.</a:t>
            </a: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391162" y="156222"/>
            <a:ext cx="4271426" cy="984885"/>
          </a:xfrm>
          <a:prstGeom prst="rect">
            <a:avLst/>
          </a:prstGeom>
          <a:noFill/>
        </p:spPr>
        <p:txBody>
          <a:bodyPr wrap="none" lIns="91440" tIns="45720" rIns="91440" bIns="45720">
            <a:spAutoFit/>
          </a:bodyPr>
          <a:lstStyle/>
          <a:p>
            <a:pPr algn="ctr"/>
            <a:r>
              <a:rPr lang="es-ES" sz="4000"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RIFD </a:t>
            </a:r>
          </a:p>
          <a:p>
            <a:pPr algn="ctr"/>
            <a:r>
              <a:rPr lang="es-ES" b="0" cap="none" spc="0" dirty="0" smtClean="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rPr>
              <a:t>(Rario Frequency Identifaction)</a:t>
            </a:r>
            <a:endParaRPr lang="es-ES" b="0" cap="none" spc="0" dirty="0">
              <a:ln w="0"/>
              <a:solidFill>
                <a:schemeClr val="accent1"/>
              </a:solidFill>
              <a:effectLst>
                <a:outerShdw blurRad="38100" dist="25400" dir="5400000" algn="ctr" rotWithShape="0">
                  <a:srgbClr val="6E747A">
                    <a:alpha val="43000"/>
                  </a:srgbClr>
                </a:outerShdw>
              </a:effectLst>
              <a:latin typeface="BankGothic Md BT" panose="020B0807020203060204" pitchFamily="34" charset="0"/>
            </a:endParaRPr>
          </a:p>
        </p:txBody>
      </p:sp>
      <p:pic>
        <p:nvPicPr>
          <p:cNvPr id="7172" name="Picture 4" descr="http://www.prometec.net/wp-content/uploads/2016/03/RFID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930" y="3294743"/>
            <a:ext cx="50958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marL="0" indent="0" algn="just">
              <a:buNone/>
            </a:pPr>
            <a:r>
              <a:rPr lang="es-CL" dirty="0"/>
              <a:t>En muchas aplicaciones de sistemas electrónicos, y en general en cualquier sistema de instrumentación, es necesario almacenar grandes cantidades de datos en donde las memorias seriales EEPROM suelen ser insuficientes, por lo tanto, el uso de las memorias tipo flash (SD/MMC</a:t>
            </a:r>
            <a:r>
              <a:rPr lang="es-CL" dirty="0" smtClean="0"/>
              <a:t>).</a:t>
            </a:r>
          </a:p>
          <a:p>
            <a:pPr marL="0" indent="0">
              <a:buNone/>
            </a:pPr>
            <a:r>
              <a:rPr lang="es-CL" dirty="0"/>
              <a:t>Es necesario en este proyecto almacenar diferentes variables como: </a:t>
            </a:r>
            <a:endParaRPr lang="es-CL" dirty="0" smtClean="0"/>
          </a:p>
          <a:p>
            <a:r>
              <a:rPr lang="es-CL" dirty="0" smtClean="0"/>
              <a:t>Id </a:t>
            </a:r>
            <a:r>
              <a:rPr lang="es-CL" dirty="0"/>
              <a:t>de huellas digitales y tarjetas </a:t>
            </a:r>
            <a:r>
              <a:rPr lang="es-CL" dirty="0" smtClean="0"/>
              <a:t>RFID.</a:t>
            </a:r>
          </a:p>
          <a:p>
            <a:r>
              <a:rPr lang="es-CL" dirty="0" smtClean="0"/>
              <a:t> Usuarios.</a:t>
            </a:r>
          </a:p>
          <a:p>
            <a:r>
              <a:rPr lang="es-CL" dirty="0" smtClean="0"/>
              <a:t>Registros.</a:t>
            </a:r>
          </a:p>
          <a:p>
            <a:r>
              <a:rPr lang="es-CL" dirty="0" smtClean="0"/>
              <a:t>Historial.</a:t>
            </a:r>
          </a:p>
          <a:p>
            <a:r>
              <a:rPr lang="es-CL" dirty="0" smtClean="0"/>
              <a:t>Permisos.</a:t>
            </a:r>
          </a:p>
          <a:p>
            <a:r>
              <a:rPr lang="es-CL" dirty="0" smtClean="0"/>
              <a:t>contraseñas</a:t>
            </a:r>
            <a:r>
              <a:rPr lang="es-CL" dirty="0"/>
              <a:t>, </a:t>
            </a:r>
            <a:r>
              <a:rPr lang="es-CL" dirty="0" smtClean="0"/>
              <a:t>entre otros. </a:t>
            </a:r>
          </a:p>
          <a:p>
            <a:pPr marL="0" indent="0">
              <a:buNone/>
            </a:pPr>
            <a:r>
              <a:rPr lang="es-CL" dirty="0" smtClean="0"/>
              <a:t>Para </a:t>
            </a:r>
            <a:r>
              <a:rPr lang="es-CL" dirty="0"/>
              <a:t>complementar esta función se debe integrar un reloj de tiempo real para almacenar estas variables con fecha y hora.</a:t>
            </a:r>
            <a:endParaRPr lang="es-ES" dirty="0"/>
          </a:p>
        </p:txBody>
      </p:sp>
      <p:sp>
        <p:nvSpPr>
          <p:cNvPr id="4" name="Título 1"/>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L" dirty="0" smtClean="0"/>
              <a:t>Metodología</a:t>
            </a:r>
            <a:endParaRPr lang="es-ES" dirty="0"/>
          </a:p>
        </p:txBody>
      </p:sp>
      <p:pic>
        <p:nvPicPr>
          <p:cNvPr id="5" name="Picture 2" descr="http://www.uantof.cl/uavirtual/contacto_sed/images/logo-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02" y="864108"/>
            <a:ext cx="1557315" cy="116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461854"/>
      </p:ext>
    </p:extLst>
  </p:cSld>
  <p:clrMapOvr>
    <a:masterClrMapping/>
  </p:clrMapOvr>
</p:sld>
</file>

<file path=ppt/theme/theme1.xml><?xml version="1.0" encoding="utf-8"?>
<a:theme xmlns:a="http://schemas.openxmlformats.org/drawingml/2006/main" name="Marco">
  <a:themeElements>
    <a:clrScheme name="Personalizado 3">
      <a:dk1>
        <a:srgbClr val="000000"/>
      </a:dk1>
      <a:lt1>
        <a:srgbClr val="FFFFFF"/>
      </a:lt1>
      <a:dk2>
        <a:srgbClr val="545454"/>
      </a:dk2>
      <a:lt2>
        <a:srgbClr val="BFBFBF"/>
      </a:lt2>
      <a:accent1>
        <a:srgbClr val="A40000"/>
      </a:accent1>
      <a:accent2>
        <a:srgbClr val="703632"/>
      </a:accent2>
      <a:accent3>
        <a:srgbClr val="6F1719"/>
      </a:accent3>
      <a:accent4>
        <a:srgbClr val="EE7008"/>
      </a:accent4>
      <a:accent5>
        <a:srgbClr val="A40000"/>
      </a:accent5>
      <a:accent6>
        <a:srgbClr val="D5393D"/>
      </a:accent6>
      <a:hlink>
        <a:srgbClr val="703632"/>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354</TotalTime>
  <Words>1094</Words>
  <Application>Microsoft Office PowerPoint</Application>
  <PresentationFormat>Panorámica</PresentationFormat>
  <Paragraphs>97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BankGothic Md BT</vt:lpstr>
      <vt:lpstr>Corbel</vt:lpstr>
      <vt:lpstr>Wingdings 2</vt:lpstr>
      <vt:lpstr>Marco</vt:lpstr>
      <vt:lpstr>Diseño y construcción de un sistema electrónico para el control de acceso biométrico de huella dactilar gestionado por plataforma WEB</vt:lpstr>
      <vt:lpstr>Introducción </vt:lpstr>
      <vt:lpstr>Objetivos</vt:lpstr>
      <vt:lpstr>Metodología</vt:lpstr>
      <vt:lpstr>Metodología</vt:lpstr>
      <vt:lpstr>Metodología</vt:lpstr>
      <vt:lpstr>Metodología</vt:lpstr>
      <vt:lpstr>Presentación de PowerPoint</vt:lpstr>
      <vt:lpstr>Presentación de PowerPoint</vt:lpstr>
      <vt:lpstr>Presentación de PowerPoint</vt:lpstr>
      <vt:lpstr>Presentación de PowerPoint</vt:lpstr>
      <vt:lpstr>Presentación de PowerPoint</vt:lpstr>
      <vt:lpstr>Plan de trabajo</vt:lpstr>
      <vt:lpstr>Plan de trabajo</vt:lpstr>
      <vt:lpstr>Resultados esperados</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sotomayor chacon</dc:creator>
  <cp:lastModifiedBy>juan sotomayor chacon</cp:lastModifiedBy>
  <cp:revision>21</cp:revision>
  <dcterms:created xsi:type="dcterms:W3CDTF">2014-08-26T23:50:58Z</dcterms:created>
  <dcterms:modified xsi:type="dcterms:W3CDTF">2016-04-20T03:50:10Z</dcterms:modified>
</cp:coreProperties>
</file>