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5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89" r:id="rId37"/>
    <p:sldId id="290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4370-71C6-9E98-D014-E611D516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0A084-0E65-3002-F36E-508B87B5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1A73-5741-6A5D-9583-3F73C567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8B68-5136-BB06-BA22-F4CD518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649-D0E6-D685-D92C-4D9AFFC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86AE-8BEB-67FA-BA38-E94756D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F82F-B702-CA38-9742-AE5F9AD8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BD39-0E76-1D6A-92DB-0032877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5339-C0D9-690A-7F3E-07E9610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6A11-F244-B54A-F717-E727EB0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5E52C-7B73-C85F-5DDB-03546CA1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BB5C9-591E-DCD1-77CB-92BFD7D1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3BF0-B550-2D16-C2FB-0B0CF1F5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D2FE-09BB-F000-FA9A-BB9449E5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038-42A7-7B51-16E3-FDE539B5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A31-55B7-35D0-B912-454320D9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9F20-8577-990D-7A37-DFF68321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C3D9-7B69-DD58-EC4C-F82C0DF5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FAD2-10E9-5E0A-3DFF-09AA6B45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6BE9-BE53-7BB2-8610-861F92D2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78FA-E818-4978-A227-EBC319E5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F10A-10B4-7FE0-140E-E6BCACD5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94C7-0D3E-3B69-056E-50EE43F4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F83A-618E-70BC-6CA3-44E9F316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DB7F-4255-9382-3A81-CAE055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0E60-64D7-EA31-DC20-018055E8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498D-4CC7-7750-E8E3-B7A01664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AC9AC-7D49-DC05-A1C9-E88F2A33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DF2B-F2C5-986D-7BAE-324AD21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2BDD-1467-0324-4B5B-3078C3A3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69DEC-5917-82B1-CF8E-0BC47AE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6096-A07C-5027-8D81-2C9F0423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FF53-0FA8-6C23-538A-0097B9F2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BA3ED-22D9-20EC-3E92-703A58C5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15BB4-2A79-6DB7-69C0-A894E0B3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D7D3C-3F95-F748-9896-853903B4B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85AC6-84E0-9C33-34AF-A22154E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20F6-ABB0-4208-A402-2E4F7687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D4F63-A8E3-1F7B-24CE-4C599577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407-30D4-65EE-EA29-4D3AF10B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F1B8A-ACB9-75CD-758B-0C86498C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3C02-99CA-9510-9F0C-AD924D05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083C-B526-A1AA-8727-1EA365DC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0B0A1-215E-4BBD-F976-3336F2DB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A59F-C331-A706-DCDB-2412474E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90C7-79C2-1042-17FE-29743C82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970-9881-D2CA-73B0-DC70E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B313-4EA7-DABD-85E9-ECF1DA96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0A97-FFFB-A777-37CF-6F972D5CF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6657-A36D-BFA3-60F2-055C686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4218-5AD2-7DB7-8C63-538C1817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02A1-FBA0-D062-0A80-FE5B6DCF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3F80-9411-9FBC-095A-F213B164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63F31-255C-50BE-C843-AD6ECB16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1BBC8-0BC6-5F82-0441-5DF9068F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538F7-84AB-5D78-CCE3-34EE6AA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C33C-798C-B0EA-896F-E410AE1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78820-5F01-E36C-9D21-1A753C6D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B3601-7E23-9DA7-E08F-065AA44B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77B2A-26B7-AB84-8800-84898A0F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C204-4D89-527D-078C-6997C893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0A99-ECDC-44A4-B4D9-5AA35F8850C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3FAA-8148-6AD7-B642-87E0B020F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4271-C413-C6B7-4C01-E81410ADF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2531-4D79-4DD7-8F80-AFF778CDF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2F50-252B-CD14-A33D-729F6CC53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PERANCANGAN DAN IMPLEMENTASI MASTER DATA MODUL PENELITIAN PADA SISTEM INFORMASI LPPM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1CFB-9DD2-F77E-D49D-B92EDE9AD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2072009 – Juan Sterling Martua</a:t>
            </a:r>
          </a:p>
        </p:txBody>
      </p:sp>
    </p:spTree>
    <p:extLst>
      <p:ext uri="{BB962C8B-B14F-4D97-AF65-F5344CB8AC3E}">
        <p14:creationId xmlns:p14="http://schemas.microsoft.com/office/powerpoint/2010/main" val="180380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E2D1-8559-35A0-3E4D-5E0D84D1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HASIL PEKERJAAN</a:t>
            </a:r>
          </a:p>
        </p:txBody>
      </p:sp>
    </p:spTree>
    <p:extLst>
      <p:ext uri="{BB962C8B-B14F-4D97-AF65-F5344CB8AC3E}">
        <p14:creationId xmlns:p14="http://schemas.microsoft.com/office/powerpoint/2010/main" val="274912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B5C1-ECB7-DFE6-D3E0-2E41D8E0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PROJEK SEDERHANA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5CF2-EF2D-BCA1-83CF-20A69ECB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/>
              <a:t>Modul Mata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/>
              <a:t>Modul Semester</a:t>
            </a:r>
          </a:p>
        </p:txBody>
      </p:sp>
    </p:spTree>
    <p:extLst>
      <p:ext uri="{BB962C8B-B14F-4D97-AF65-F5344CB8AC3E}">
        <p14:creationId xmlns:p14="http://schemas.microsoft.com/office/powerpoint/2010/main" val="172474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9A9C-7D56-AAB4-B6BF-3415280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FD2C-8942-E62F-2D54-0A946F15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9A9C-7D56-AAB4-B6BF-3415280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FD2C-8942-E62F-2D54-0A946F15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E34C-22D6-B02C-B6DB-FED65AB8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5A09-6814-E65D-0BCE-FCA07C07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0DBC-9DD9-EE67-EA85-B72362F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AFA7-02A2-A634-FE81-A7733E75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 Theater</a:t>
            </a:r>
          </a:p>
          <a:p>
            <a:r>
              <a:rPr lang="en-US" dirty="0"/>
              <a:t>Modul Film</a:t>
            </a:r>
          </a:p>
          <a:p>
            <a:r>
              <a:rPr lang="en-US" dirty="0"/>
              <a:t>Modul Studio</a:t>
            </a:r>
          </a:p>
        </p:txBody>
      </p:sp>
    </p:spTree>
    <p:extLst>
      <p:ext uri="{BB962C8B-B14F-4D97-AF65-F5344CB8AC3E}">
        <p14:creationId xmlns:p14="http://schemas.microsoft.com/office/powerpoint/2010/main" val="346946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THEATER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THEATER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FILM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FILM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1AD7-2E5C-FAA7-D5C9-C878C3D2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184733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C547-DE43-0533-3541-4D7276A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3F2-B05C-FD7A-6943-EC928DBA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Skema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 Detail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2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Skema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Detail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2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45C-58BF-0A24-BC83-5A676A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88E-78E9-DC9B-7551-2763B958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8EE9-33D6-F6D6-411C-2B6547A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A3A5-D62F-8681-B45F-C3FAC0AF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936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8AD6-B21E-84E6-4CD1-FE65F90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97FE-4079-2CAA-B775-AD780710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MBKM di I2C Studio</a:t>
            </a:r>
          </a:p>
          <a:p>
            <a:r>
              <a:rPr lang="en-US" dirty="0"/>
              <a:t>LPPM Maranatha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</a:p>
          <a:p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master data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pada SIPPM</a:t>
            </a:r>
          </a:p>
        </p:txBody>
      </p:sp>
    </p:spTree>
    <p:extLst>
      <p:ext uri="{BB962C8B-B14F-4D97-AF65-F5344CB8AC3E}">
        <p14:creationId xmlns:p14="http://schemas.microsoft.com/office/powerpoint/2010/main" val="204610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040E-25E5-F04A-5EF7-74B40C4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</a:t>
            </a:r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F84C-2DC2-D260-8BB1-8308F19C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040E-25E5-F04A-5EF7-74B40C4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F84C-2DC2-D260-8BB1-8308F19C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040E-25E5-F04A-5EF7-74B40C4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</a:t>
            </a:r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F84C-2DC2-D260-8BB1-8308F19C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E049-94E1-5B57-1B45-D975489B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36DE-208A-9F06-CA86-A1935BC1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5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EC4E-4D4F-320F-E707-11FB180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A700-F7CE-2823-C51F-679CB003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E5DD-56D8-821F-66F7-C7FAD4A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FCA1-1DAD-B944-8A54-D7E5205A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275E-4852-3F04-2B84-0FBD317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097915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F14D-9BFC-67BE-CB9E-84798F9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B052-46CB-ECCC-5EEC-6A802731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, dan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SIPPM.</a:t>
            </a:r>
          </a:p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, dan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penulis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agar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SIPPM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</a:t>
            </a:r>
          </a:p>
          <a:p>
            <a:r>
              <a:rPr lang="en-US" dirty="0" err="1"/>
              <a:t>Menerapkan</a:t>
            </a:r>
            <a:r>
              <a:rPr lang="en-US" dirty="0"/>
              <a:t> dan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, dan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lalui</a:t>
            </a:r>
            <a:r>
              <a:rPr lang="en-US" dirty="0"/>
              <a:t> dan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MBKM </a:t>
            </a:r>
            <a:r>
              <a:rPr lang="en-US" dirty="0" err="1"/>
              <a:t>Magang</a:t>
            </a:r>
            <a:r>
              <a:rPr lang="en-US" dirty="0"/>
              <a:t> di I2C Studio.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0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9CA3-F6D2-BA8C-E0CB-C01E3A1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3701-559F-E8EA-0A74-AADA3199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Mereview</a:t>
            </a:r>
            <a:r>
              <a:rPr lang="en-US" dirty="0"/>
              <a:t> task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.</a:t>
            </a:r>
          </a:p>
          <a:p>
            <a:r>
              <a:rPr lang="en-US" dirty="0"/>
              <a:t>Task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</a:p>
          <a:p>
            <a:r>
              <a:rPr lang="en-US" dirty="0"/>
              <a:t>Master data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oleh LPPM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741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84F1-C337-6EAA-1FB6-8D5D6C2A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6944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B88D-9D73-3B42-1C39-5AC1036D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6A6E-36A8-A244-0748-607A6CE7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dan framework Laravel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dan framework Laravel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dan framework Laravel?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3C91-850B-813B-E8B5-8D6D8B60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9E1E-2C2B-2D65-8AB2-173F3942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dan framework Laravel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PHP dan framework Laravel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master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dan model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dan CRD </a:t>
            </a:r>
            <a:r>
              <a:rPr lang="en-US" dirty="0" err="1"/>
              <a:t>Prasyarat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4F63-E8E6-0DA0-3C52-7A13B1B6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PERUSAHAAN</a:t>
            </a:r>
          </a:p>
        </p:txBody>
      </p:sp>
    </p:spTree>
    <p:extLst>
      <p:ext uri="{BB962C8B-B14F-4D97-AF65-F5344CB8AC3E}">
        <p14:creationId xmlns:p14="http://schemas.microsoft.com/office/powerpoint/2010/main" val="35460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B5E2-2D6D-1BC3-844D-2A80AC6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DE99-4A98-1CD7-B382-EBCFD604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Studio (Innovative, Intelligent, &amp; Creative Studio)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IT. Perusahaan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pengembangan</a:t>
            </a:r>
            <a:r>
              <a:rPr lang="en-US" dirty="0"/>
              <a:t> software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customer. </a:t>
            </a:r>
            <a:r>
              <a:rPr lang="en-US" dirty="0" err="1"/>
              <a:t>Berlokasi</a:t>
            </a:r>
            <a:r>
              <a:rPr lang="en-US" dirty="0"/>
              <a:t> di Universitas Kristen Maranatha </a:t>
            </a:r>
            <a:r>
              <a:rPr lang="en-US" dirty="0" err="1"/>
              <a:t>lantai</a:t>
            </a:r>
            <a:r>
              <a:rPr lang="en-US" dirty="0"/>
              <a:t> 8 Gedung GWM</a:t>
            </a:r>
          </a:p>
        </p:txBody>
      </p:sp>
    </p:spTree>
    <p:extLst>
      <p:ext uri="{BB962C8B-B14F-4D97-AF65-F5344CB8AC3E}">
        <p14:creationId xmlns:p14="http://schemas.microsoft.com/office/powerpoint/2010/main" val="38514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2B14-E106-0669-6EEC-0C7ECDF3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Struktur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Organisasi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0C269-7EF9-1D5A-51E2-0D74EC31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475" y="423170"/>
            <a:ext cx="5048250" cy="5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D3B-CAA6-8F0C-F016-0FD059FC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693F-6AE7-38FB-CFEA-6DDD12D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442</Words>
  <Application>Microsoft Office PowerPoint</Application>
  <PresentationFormat>Widescreen</PresentationFormat>
  <Paragraphs>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PERANCANGAN DAN IMPLEMENTASI MASTER DATA MODUL PENELITIAN PADA SISTEM INFORMASI LPPM</vt:lpstr>
      <vt:lpstr>PENDAHULUAN</vt:lpstr>
      <vt:lpstr>Latar Belakang</vt:lpstr>
      <vt:lpstr>Rumusan Masalah</vt:lpstr>
      <vt:lpstr>Tujuan Pembahasan</vt:lpstr>
      <vt:lpstr>PERUSAHAAN</vt:lpstr>
      <vt:lpstr>I2C Studio</vt:lpstr>
      <vt:lpstr>Struktur Organisasi</vt:lpstr>
      <vt:lpstr>Software</vt:lpstr>
      <vt:lpstr>HASIL PEKERJAAN</vt:lpstr>
      <vt:lpstr>PROJEK SEDERHANA</vt:lpstr>
      <vt:lpstr>Modul Mahasiswa</vt:lpstr>
      <vt:lpstr>Modul Mata Kuliah</vt:lpstr>
      <vt:lpstr>Modul Semester</vt:lpstr>
      <vt:lpstr>Tes dengan Mini Project</vt:lpstr>
      <vt:lpstr>MODUL THEATER</vt:lpstr>
      <vt:lpstr>MODUL THEATER</vt:lpstr>
      <vt:lpstr>MODUL FILM</vt:lpstr>
      <vt:lpstr>MODUL FILM</vt:lpstr>
      <vt:lpstr>MODUL STUDIO</vt:lpstr>
      <vt:lpstr>MODUL STUDIO</vt:lpstr>
      <vt:lpstr>Migrasi dan Model Prasyarat Dosen Penelitian</vt:lpstr>
      <vt:lpstr>Migrasi dan Model Skema Penelitian</vt:lpstr>
      <vt:lpstr>Migrasi dan Model Prasyarat Dosen Penelitian</vt:lpstr>
      <vt:lpstr>Migrasi dan Model Prasyarat Detail Penelitian</vt:lpstr>
      <vt:lpstr>Migrasi dan Model Prasyarat Anggaran Penelitian</vt:lpstr>
      <vt:lpstr>Migrasi dan Model Prasyarat Program Penelitian</vt:lpstr>
      <vt:lpstr>Migrasi dan Model Prasyarat Luaran Penelitian</vt:lpstr>
      <vt:lpstr>Prasyarat Program Penelitian</vt:lpstr>
      <vt:lpstr>Read Prasyarat Program Penelitian</vt:lpstr>
      <vt:lpstr>Create Prasyarat Program Penelitian</vt:lpstr>
      <vt:lpstr>Delete Prasyarat Program Penelitian</vt:lpstr>
      <vt:lpstr>Testing</vt:lpstr>
      <vt:lpstr>Pengujian Menambahkan Data Duplikat</vt:lpstr>
      <vt:lpstr>Pengujian Menambahkan Data Kosong</vt:lpstr>
      <vt:lpstr>SIMPULAN DAN SARAN</vt:lpstr>
      <vt:lpstr>SIMPULAN</vt:lpstr>
      <vt:lpstr>Saran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MASTER DATA PENELITIAN PADA SISTEM INFORMASI LPPM</dc:title>
  <dc:creator>2072009 Juan Sterling Martua</dc:creator>
  <cp:lastModifiedBy>2072009 Juan Sterling Martua</cp:lastModifiedBy>
  <cp:revision>11</cp:revision>
  <dcterms:created xsi:type="dcterms:W3CDTF">2023-05-30T10:38:26Z</dcterms:created>
  <dcterms:modified xsi:type="dcterms:W3CDTF">2023-05-30T15:42:26Z</dcterms:modified>
</cp:coreProperties>
</file>