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2"/>
  </p:notesMasterIdLst>
  <p:sldIdLst>
    <p:sldId id="256" r:id="rId2"/>
    <p:sldId id="259" r:id="rId3"/>
    <p:sldId id="303" r:id="rId4"/>
    <p:sldId id="341" r:id="rId5"/>
    <p:sldId id="335" r:id="rId6"/>
    <p:sldId id="334" r:id="rId7"/>
    <p:sldId id="305" r:id="rId8"/>
    <p:sldId id="304" r:id="rId9"/>
    <p:sldId id="262" r:id="rId10"/>
    <p:sldId id="263" r:id="rId11"/>
    <p:sldId id="307" r:id="rId12"/>
    <p:sldId id="308" r:id="rId13"/>
    <p:sldId id="337" r:id="rId14"/>
    <p:sldId id="338" r:id="rId15"/>
    <p:sldId id="339" r:id="rId16"/>
    <p:sldId id="325" r:id="rId17"/>
    <p:sldId id="326" r:id="rId18"/>
    <p:sldId id="327" r:id="rId19"/>
    <p:sldId id="328" r:id="rId20"/>
    <p:sldId id="329" r:id="rId21"/>
    <p:sldId id="330" r:id="rId22"/>
    <p:sldId id="340" r:id="rId23"/>
    <p:sldId id="332" r:id="rId24"/>
    <p:sldId id="342" r:id="rId25"/>
    <p:sldId id="310" r:id="rId26"/>
    <p:sldId id="333" r:id="rId27"/>
    <p:sldId id="317" r:id="rId28"/>
    <p:sldId id="318" r:id="rId29"/>
    <p:sldId id="343" r:id="rId30"/>
    <p:sldId id="319" r:id="rId31"/>
  </p:sldIdLst>
  <p:sldSz cx="9144000" cy="5143500" type="screen16x9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oppins ExtraBold" panose="00000900000000000000" pitchFamily="2" charset="0"/>
      <p:bold r:id="rId41"/>
      <p:boldItalic r:id="rId42"/>
    </p:embeddedFont>
    <p:embeddedFont>
      <p:font typeface="Poppins SemiBold" panose="000007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C96439-00A5-4A42-94CA-D8097F943AF4}">
  <a:tblStyle styleId="{CCC96439-00A5-4A42-94CA-D8097F943A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4233f2b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84233f2b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5d0636a9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5d0636a9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89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8d03601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8d03601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40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37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58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171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35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399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517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3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8d03601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8d03601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698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766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668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272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64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55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06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8d03601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8d03601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9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016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84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0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55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49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8d03601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8d03601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97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8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3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8d03601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8d03601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09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fdd734ed_0_37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2fdd734ed_0_37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3450" y="1767862"/>
            <a:ext cx="3910500" cy="18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3536" y="3820119"/>
            <a:ext cx="39105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983400" y="2489600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83400" y="524625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83400" y="3903600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221150"/>
            <a:ext cx="426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20000" y="2240565"/>
            <a:ext cx="4268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19900" y="1228725"/>
            <a:ext cx="77040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7990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87990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2"/>
          </p:nvPr>
        </p:nvSpPr>
        <p:spPr>
          <a:xfrm>
            <a:off x="348435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3"/>
          </p:nvPr>
        </p:nvSpPr>
        <p:spPr>
          <a:xfrm>
            <a:off x="348435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 idx="4"/>
          </p:nvPr>
        </p:nvSpPr>
        <p:spPr>
          <a:xfrm>
            <a:off x="608880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5"/>
          </p:nvPr>
        </p:nvSpPr>
        <p:spPr>
          <a:xfrm>
            <a:off x="608880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2" r:id="rId6"/>
    <p:sldLayoutId id="2147483665" r:id="rId7"/>
    <p:sldLayoutId id="2147483671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ctrTitle"/>
          </p:nvPr>
        </p:nvSpPr>
        <p:spPr>
          <a:xfrm>
            <a:off x="500006" y="1395784"/>
            <a:ext cx="8143986" cy="1626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600" dirty="0"/>
              <a:t>PERANCANGAN CUSTOM MODULE COMPANY </a:t>
            </a:r>
            <a:br>
              <a:rPr lang="en-US" sz="2600" dirty="0"/>
            </a:br>
            <a:r>
              <a:rPr lang="en-US" sz="2600" dirty="0"/>
              <a:t>DAN IMPLEMENTASI ERP ODOO</a:t>
            </a:r>
            <a:endParaRPr lang="en-US" sz="2600"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6" name="Google Shape;156;p31"/>
          <p:cNvSpPr txBox="1">
            <a:spLocks noGrp="1"/>
          </p:cNvSpPr>
          <p:nvPr>
            <p:ph type="subTitle" idx="1"/>
          </p:nvPr>
        </p:nvSpPr>
        <p:spPr>
          <a:xfrm>
            <a:off x="2616749" y="3121664"/>
            <a:ext cx="39105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oppins SemiBold" panose="020B0604020202020204" charset="0"/>
                <a:cs typeface="Poppins SemiBold" panose="020B0604020202020204" charset="0"/>
              </a:rPr>
              <a:t>1972030 - Kenken </a:t>
            </a:r>
            <a:r>
              <a:rPr lang="en-US" dirty="0" err="1">
                <a:latin typeface="Poppins SemiBold" panose="020B0604020202020204" charset="0"/>
                <a:cs typeface="Poppins SemiBold" panose="020B0604020202020204" charset="0"/>
              </a:rPr>
              <a:t>TJahyadi</a:t>
            </a:r>
            <a:endParaRPr dirty="0">
              <a:latin typeface="Poppins SemiBold" panose="020B0604020202020204" charset="0"/>
              <a:cs typeface="Poppins SemiBold" panose="020B0604020202020204" charset="0"/>
            </a:endParaRPr>
          </a:p>
        </p:txBody>
      </p:sp>
      <p:grpSp>
        <p:nvGrpSpPr>
          <p:cNvPr id="158" name="Google Shape;158;p31"/>
          <p:cNvGrpSpPr/>
          <p:nvPr/>
        </p:nvGrpSpPr>
        <p:grpSpPr>
          <a:xfrm>
            <a:off x="4275976" y="1060251"/>
            <a:ext cx="592047" cy="592047"/>
            <a:chOff x="2679050" y="725275"/>
            <a:chExt cx="710400" cy="710400"/>
          </a:xfrm>
        </p:grpSpPr>
        <p:sp>
          <p:nvSpPr>
            <p:cNvPr id="159" name="Google Shape;159;p31"/>
            <p:cNvSpPr/>
            <p:nvPr/>
          </p:nvSpPr>
          <p:spPr>
            <a:xfrm>
              <a:off x="2679050" y="725275"/>
              <a:ext cx="710400" cy="710400"/>
            </a:xfrm>
            <a:prstGeom prst="blockArc">
              <a:avLst>
                <a:gd name="adj1" fmla="val 232"/>
                <a:gd name="adj2" fmla="val 16200929"/>
                <a:gd name="adj3" fmla="val 23958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3211850" y="830725"/>
              <a:ext cx="177600" cy="17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Mitra &amp; Rekanan - Rumah Sakit Unggul Karsa Medika">
            <a:extLst>
              <a:ext uri="{FF2B5EF4-FFF2-40B4-BE49-F238E27FC236}">
                <a16:creationId xmlns:a16="http://schemas.microsoft.com/office/drawing/2014/main" id="{BB177ADE-B2D0-4CE9-BABE-8C013238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8679" cy="76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rkas:Odoo logo.svg - Wikipedia bahasa Indonesia, ensiklopedia bebas">
            <a:extLst>
              <a:ext uri="{FF2B5EF4-FFF2-40B4-BE49-F238E27FC236}">
                <a16:creationId xmlns:a16="http://schemas.microsoft.com/office/drawing/2014/main" id="{740E9DC4-BEA0-49C4-8606-F910FDE4F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76" y="4590021"/>
            <a:ext cx="1373061" cy="4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Odoo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9E8C41-EE55-4515-B74A-FD22EFEC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58" y="877115"/>
            <a:ext cx="2749420" cy="405000"/>
          </a:xfrm>
        </p:spPr>
        <p:txBody>
          <a:bodyPr/>
          <a:lstStyle/>
          <a:p>
            <a:r>
              <a:rPr lang="en-US" sz="1600" dirty="0"/>
              <a:t>“What is Odoo?”</a:t>
            </a:r>
          </a:p>
        </p:txBody>
      </p:sp>
      <p:sp>
        <p:nvSpPr>
          <p:cNvPr id="33" name="Subtitle 4">
            <a:extLst>
              <a:ext uri="{FF2B5EF4-FFF2-40B4-BE49-F238E27FC236}">
                <a16:creationId xmlns:a16="http://schemas.microsoft.com/office/drawing/2014/main" id="{4186A44B-F235-49B7-8C7D-8A51C46A8168}"/>
              </a:ext>
            </a:extLst>
          </p:cNvPr>
          <p:cNvSpPr txBox="1">
            <a:spLocks/>
          </p:cNvSpPr>
          <p:nvPr/>
        </p:nvSpPr>
        <p:spPr>
          <a:xfrm>
            <a:off x="248758" y="2395595"/>
            <a:ext cx="7353960" cy="10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sz="2400" b="1" dirty="0"/>
              <a:t>	</a:t>
            </a:r>
            <a:r>
              <a:rPr lang="en-US" sz="1600" b="1" dirty="0"/>
              <a:t>Odoo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yang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meliputi</a:t>
            </a:r>
            <a:r>
              <a:rPr lang="en-US" dirty="0"/>
              <a:t> CRM, e-commerce, </a:t>
            </a:r>
            <a:r>
              <a:rPr lang="en-US" dirty="0" err="1"/>
              <a:t>penagihan</a:t>
            </a:r>
            <a:r>
              <a:rPr lang="en-US" dirty="0"/>
              <a:t>, </a:t>
            </a:r>
            <a:r>
              <a:rPr lang="en-US" dirty="0" err="1"/>
              <a:t>akuntansi</a:t>
            </a:r>
            <a:r>
              <a:rPr lang="en-US" dirty="0"/>
              <a:t>, </a:t>
            </a:r>
            <a:r>
              <a:rPr lang="en-US" dirty="0" err="1"/>
              <a:t>manufaktur</a:t>
            </a:r>
            <a:r>
              <a:rPr lang="en-US" dirty="0"/>
              <a:t>, </a:t>
            </a:r>
            <a:r>
              <a:rPr lang="en-US" dirty="0" err="1"/>
              <a:t>gudang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dan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.</a:t>
            </a:r>
            <a:r>
              <a:rPr lang="id-ID" dirty="0"/>
              <a:t> </a:t>
            </a:r>
            <a:endParaRPr lang="en-US" dirty="0"/>
          </a:p>
        </p:txBody>
      </p:sp>
      <p:sp>
        <p:nvSpPr>
          <p:cNvPr id="34" name="Google Shape;212;p36">
            <a:extLst>
              <a:ext uri="{FF2B5EF4-FFF2-40B4-BE49-F238E27FC236}">
                <a16:creationId xmlns:a16="http://schemas.microsoft.com/office/drawing/2014/main" id="{7E2AFEE6-C203-4850-B9A1-72FA72C8AA46}"/>
              </a:ext>
            </a:extLst>
          </p:cNvPr>
          <p:cNvSpPr txBox="1">
            <a:spLocks/>
          </p:cNvSpPr>
          <p:nvPr/>
        </p:nvSpPr>
        <p:spPr>
          <a:xfrm>
            <a:off x="248758" y="1590994"/>
            <a:ext cx="6934467" cy="81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b="1" dirty="0"/>
              <a:t>	</a:t>
            </a:r>
            <a:r>
              <a:rPr lang="id-ID" sz="1600" b="1" dirty="0"/>
              <a:t>ERP</a:t>
            </a:r>
            <a:r>
              <a:rPr lang="en-US" sz="1600" b="1" dirty="0"/>
              <a:t> (</a:t>
            </a:r>
            <a:r>
              <a:rPr lang="id-ID" sz="1600" b="1" i="1" dirty="0"/>
              <a:t>Enterprise Resource Planning</a:t>
            </a:r>
            <a:r>
              <a:rPr lang="en-US" sz="1600" b="1" dirty="0"/>
              <a:t>)</a:t>
            </a:r>
            <a:r>
              <a:rPr lang="en-US" sz="1600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id-ID" dirty="0"/>
              <a:t>seperangkat </a:t>
            </a:r>
            <a:r>
              <a:rPr lang="id-ID" i="1" dirty="0"/>
              <a:t>software</a:t>
            </a:r>
            <a:r>
              <a:rPr lang="en-US" i="1" dirty="0"/>
              <a:t> </a:t>
            </a:r>
            <a:r>
              <a:rPr lang="id-ID" dirty="0"/>
              <a:t>yang berfungsi untuk mengelola dan mengintegrasikan berbagai aktivitas operasional dalam sebuah </a:t>
            </a:r>
            <a:r>
              <a:rPr lang="en-US" dirty="0"/>
              <a:t>proses </a:t>
            </a:r>
            <a:r>
              <a:rPr lang="id-ID" dirty="0"/>
              <a:t>bisnis. </a:t>
            </a:r>
            <a:endParaRPr lang="en-US" dirty="0"/>
          </a:p>
        </p:txBody>
      </p:sp>
      <p:pic>
        <p:nvPicPr>
          <p:cNvPr id="35" name="Picture 2" descr="Odoo Logo Vector (.AI) Free Download">
            <a:extLst>
              <a:ext uri="{FF2B5EF4-FFF2-40B4-BE49-F238E27FC236}">
                <a16:creationId xmlns:a16="http://schemas.microsoft.com/office/drawing/2014/main" id="{3D045143-A3E6-47F3-B4E0-8B7C4BA5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1" y="3637346"/>
            <a:ext cx="1277596" cy="958197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2ED8E78-A848-4C23-A0F2-A06F7A22B510}"/>
              </a:ext>
            </a:extLst>
          </p:cNvPr>
          <p:cNvSpPr txBox="1">
            <a:spLocks/>
          </p:cNvSpPr>
          <p:nvPr/>
        </p:nvSpPr>
        <p:spPr>
          <a:xfrm>
            <a:off x="720000" y="886542"/>
            <a:ext cx="4243212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600" dirty="0"/>
              <a:t>“software </a:t>
            </a: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yang </a:t>
            </a:r>
            <a:r>
              <a:rPr lang="en-US" sz="1600" dirty="0" err="1"/>
              <a:t>dipakai</a:t>
            </a:r>
            <a:r>
              <a:rPr lang="en-US" sz="1600" dirty="0"/>
              <a:t>?”</a:t>
            </a:r>
          </a:p>
        </p:txBody>
      </p:sp>
      <p:pic>
        <p:nvPicPr>
          <p:cNvPr id="1026" name="Picture 2" descr="Postgre SQL Logo [ Download - Logo - icon ] png svg">
            <a:extLst>
              <a:ext uri="{FF2B5EF4-FFF2-40B4-BE49-F238E27FC236}">
                <a16:creationId xmlns:a16="http://schemas.microsoft.com/office/drawing/2014/main" id="{05E99E47-1BDD-43AC-9A16-7389BD8F2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74" y="2164386"/>
            <a:ext cx="2357291" cy="183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rkas:PyCharm Icon.svg - Wikipedia bahasa Indonesia, ensiklopedia bebas">
            <a:extLst>
              <a:ext uri="{FF2B5EF4-FFF2-40B4-BE49-F238E27FC236}">
                <a16:creationId xmlns:a16="http://schemas.microsoft.com/office/drawing/2014/main" id="{53D099F1-C6ED-4367-83C0-971178FB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36" y="1817982"/>
            <a:ext cx="1780911" cy="178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Charm Logo PNG Transparent &amp; SVG Vector - Freebie Supply">
            <a:extLst>
              <a:ext uri="{FF2B5EF4-FFF2-40B4-BE49-F238E27FC236}">
                <a16:creationId xmlns:a16="http://schemas.microsoft.com/office/drawing/2014/main" id="{C87FF014-7D3F-4008-9367-6157827E9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3" b="38769"/>
          <a:stretch/>
        </p:blipFill>
        <p:spPr bwMode="auto">
          <a:xfrm>
            <a:off x="4556605" y="3650741"/>
            <a:ext cx="3059574" cy="5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33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112658" y="1612139"/>
            <a:ext cx="4440600" cy="191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Hasil </a:t>
            </a:r>
            <a:r>
              <a:rPr lang="en-US" sz="4000" dirty="0" err="1"/>
              <a:t>Pekerjaan</a:t>
            </a:r>
            <a:endParaRPr sz="4000" dirty="0"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4112658" y="1043460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266" name="Google Shape;1137;p56">
            <a:extLst>
              <a:ext uri="{FF2B5EF4-FFF2-40B4-BE49-F238E27FC236}">
                <a16:creationId xmlns:a16="http://schemas.microsoft.com/office/drawing/2014/main" id="{8786F5E7-5A2A-410D-A5B3-513B8A18A149}"/>
              </a:ext>
            </a:extLst>
          </p:cNvPr>
          <p:cNvGrpSpPr/>
          <p:nvPr/>
        </p:nvGrpSpPr>
        <p:grpSpPr>
          <a:xfrm>
            <a:off x="777599" y="998908"/>
            <a:ext cx="2950816" cy="2950383"/>
            <a:chOff x="1313600" y="354750"/>
            <a:chExt cx="4945225" cy="4944500"/>
          </a:xfrm>
        </p:grpSpPr>
        <p:sp>
          <p:nvSpPr>
            <p:cNvPr id="267" name="Google Shape;1138;p56">
              <a:extLst>
                <a:ext uri="{FF2B5EF4-FFF2-40B4-BE49-F238E27FC236}">
                  <a16:creationId xmlns:a16="http://schemas.microsoft.com/office/drawing/2014/main" id="{F6260993-4AA4-4227-9535-A96367E8BDD4}"/>
                </a:ext>
              </a:extLst>
            </p:cNvPr>
            <p:cNvSpPr/>
            <p:nvPr/>
          </p:nvSpPr>
          <p:spPr>
            <a:xfrm>
              <a:off x="1313600" y="2357125"/>
              <a:ext cx="4945225" cy="2942125"/>
            </a:xfrm>
            <a:custGeom>
              <a:avLst/>
              <a:gdLst/>
              <a:ahLst/>
              <a:cxnLst/>
              <a:rect l="l" t="t" r="r" b="b"/>
              <a:pathLst>
                <a:path w="197809" h="117685" extrusionOk="0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139;p56">
              <a:extLst>
                <a:ext uri="{FF2B5EF4-FFF2-40B4-BE49-F238E27FC236}">
                  <a16:creationId xmlns:a16="http://schemas.microsoft.com/office/drawing/2014/main" id="{4256663F-A1D7-48C5-BDC2-2FAD9C9B1824}"/>
                </a:ext>
              </a:extLst>
            </p:cNvPr>
            <p:cNvSpPr/>
            <p:nvPr/>
          </p:nvSpPr>
          <p:spPr>
            <a:xfrm>
              <a:off x="2863050" y="3570075"/>
              <a:ext cx="2655250" cy="1529450"/>
            </a:xfrm>
            <a:custGeom>
              <a:avLst/>
              <a:gdLst/>
              <a:ahLst/>
              <a:cxnLst/>
              <a:rect l="l" t="t" r="r" b="b"/>
              <a:pathLst>
                <a:path w="106210" h="61178" extrusionOk="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40;p56">
              <a:extLst>
                <a:ext uri="{FF2B5EF4-FFF2-40B4-BE49-F238E27FC236}">
                  <a16:creationId xmlns:a16="http://schemas.microsoft.com/office/drawing/2014/main" id="{BAEB7087-7350-432F-942F-8209FA98E123}"/>
                </a:ext>
              </a:extLst>
            </p:cNvPr>
            <p:cNvSpPr/>
            <p:nvPr/>
          </p:nvSpPr>
          <p:spPr>
            <a:xfrm>
              <a:off x="1490400" y="2743250"/>
              <a:ext cx="3050550" cy="1744600"/>
            </a:xfrm>
            <a:custGeom>
              <a:avLst/>
              <a:gdLst/>
              <a:ahLst/>
              <a:cxnLst/>
              <a:rect l="l" t="t" r="r" b="b"/>
              <a:pathLst>
                <a:path w="122022" h="69784" extrusionOk="0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41;p56">
              <a:extLst>
                <a:ext uri="{FF2B5EF4-FFF2-40B4-BE49-F238E27FC236}">
                  <a16:creationId xmlns:a16="http://schemas.microsoft.com/office/drawing/2014/main" id="{5C8A846F-5810-42A7-8C56-415927C4EFBE}"/>
                </a:ext>
              </a:extLst>
            </p:cNvPr>
            <p:cNvSpPr/>
            <p:nvPr/>
          </p:nvSpPr>
          <p:spPr>
            <a:xfrm>
              <a:off x="2086650" y="4476975"/>
              <a:ext cx="481225" cy="256050"/>
            </a:xfrm>
            <a:custGeom>
              <a:avLst/>
              <a:gdLst/>
              <a:ahLst/>
              <a:cxnLst/>
              <a:rect l="l" t="t" r="r" b="b"/>
              <a:pathLst>
                <a:path w="19249" h="10242" extrusionOk="0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42;p56">
              <a:extLst>
                <a:ext uri="{FF2B5EF4-FFF2-40B4-BE49-F238E27FC236}">
                  <a16:creationId xmlns:a16="http://schemas.microsoft.com/office/drawing/2014/main" id="{B848EECC-0851-44F2-A952-C52099663D95}"/>
                </a:ext>
              </a:extLst>
            </p:cNvPr>
            <p:cNvSpPr/>
            <p:nvPr/>
          </p:nvSpPr>
          <p:spPr>
            <a:xfrm>
              <a:off x="5174700" y="3246800"/>
              <a:ext cx="960700" cy="504325"/>
            </a:xfrm>
            <a:custGeom>
              <a:avLst/>
              <a:gdLst/>
              <a:ahLst/>
              <a:cxnLst/>
              <a:rect l="l" t="t" r="r" b="b"/>
              <a:pathLst>
                <a:path w="38428" h="20173" extrusionOk="0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43;p56">
              <a:extLst>
                <a:ext uri="{FF2B5EF4-FFF2-40B4-BE49-F238E27FC236}">
                  <a16:creationId xmlns:a16="http://schemas.microsoft.com/office/drawing/2014/main" id="{6184965F-0FD6-4607-99CE-B3151076CAFF}"/>
                </a:ext>
              </a:extLst>
            </p:cNvPr>
            <p:cNvSpPr/>
            <p:nvPr/>
          </p:nvSpPr>
          <p:spPr>
            <a:xfrm>
              <a:off x="2940600" y="3515675"/>
              <a:ext cx="2506825" cy="1512350"/>
            </a:xfrm>
            <a:custGeom>
              <a:avLst/>
              <a:gdLst/>
              <a:ahLst/>
              <a:cxnLst/>
              <a:rect l="l" t="t" r="r" b="b"/>
              <a:pathLst>
                <a:path w="100273" h="60494" extrusionOk="0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44;p56">
              <a:extLst>
                <a:ext uri="{FF2B5EF4-FFF2-40B4-BE49-F238E27FC236}">
                  <a16:creationId xmlns:a16="http://schemas.microsoft.com/office/drawing/2014/main" id="{2AE5ACB4-A2CC-4693-A290-76FDA4AD208B}"/>
                </a:ext>
              </a:extLst>
            </p:cNvPr>
            <p:cNvSpPr/>
            <p:nvPr/>
          </p:nvSpPr>
          <p:spPr>
            <a:xfrm>
              <a:off x="2934775" y="3515875"/>
              <a:ext cx="2517650" cy="1447725"/>
            </a:xfrm>
            <a:custGeom>
              <a:avLst/>
              <a:gdLst/>
              <a:ahLst/>
              <a:cxnLst/>
              <a:rect l="l" t="t" r="r" b="b"/>
              <a:pathLst>
                <a:path w="100706" h="57909" extrusionOk="0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45;p56">
              <a:extLst>
                <a:ext uri="{FF2B5EF4-FFF2-40B4-BE49-F238E27FC236}">
                  <a16:creationId xmlns:a16="http://schemas.microsoft.com/office/drawing/2014/main" id="{0B7BD4E4-5BC6-462E-BE26-BB20748396D1}"/>
                </a:ext>
              </a:extLst>
            </p:cNvPr>
            <p:cNvSpPr/>
            <p:nvPr/>
          </p:nvSpPr>
          <p:spPr>
            <a:xfrm>
              <a:off x="2940600" y="4592900"/>
              <a:ext cx="641325" cy="434500"/>
            </a:xfrm>
            <a:custGeom>
              <a:avLst/>
              <a:gdLst/>
              <a:ahLst/>
              <a:cxnLst/>
              <a:rect l="l" t="t" r="r" b="b"/>
              <a:pathLst>
                <a:path w="25653" h="17380" extrusionOk="0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46;p56">
              <a:extLst>
                <a:ext uri="{FF2B5EF4-FFF2-40B4-BE49-F238E27FC236}">
                  <a16:creationId xmlns:a16="http://schemas.microsoft.com/office/drawing/2014/main" id="{91DB6840-E9F2-4214-965F-A562F732813E}"/>
                </a:ext>
              </a:extLst>
            </p:cNvPr>
            <p:cNvSpPr/>
            <p:nvPr/>
          </p:nvSpPr>
          <p:spPr>
            <a:xfrm>
              <a:off x="3046525" y="3584675"/>
              <a:ext cx="2292475" cy="1315975"/>
            </a:xfrm>
            <a:custGeom>
              <a:avLst/>
              <a:gdLst/>
              <a:ahLst/>
              <a:cxnLst/>
              <a:rect l="l" t="t" r="r" b="b"/>
              <a:pathLst>
                <a:path w="91699" h="52639" extrusionOk="0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47;p56">
              <a:extLst>
                <a:ext uri="{FF2B5EF4-FFF2-40B4-BE49-F238E27FC236}">
                  <a16:creationId xmlns:a16="http://schemas.microsoft.com/office/drawing/2014/main" id="{4F1E425C-4C9E-4531-B332-C4F484AEB8F8}"/>
                </a:ext>
              </a:extLst>
            </p:cNvPr>
            <p:cNvSpPr/>
            <p:nvPr/>
          </p:nvSpPr>
          <p:spPr>
            <a:xfrm>
              <a:off x="2831350" y="2866650"/>
              <a:ext cx="1185050" cy="1259175"/>
            </a:xfrm>
            <a:custGeom>
              <a:avLst/>
              <a:gdLst/>
              <a:ahLst/>
              <a:cxnLst/>
              <a:rect l="l" t="t" r="r" b="b"/>
              <a:pathLst>
                <a:path w="47402" h="50367" extrusionOk="0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48;p56">
              <a:extLst>
                <a:ext uri="{FF2B5EF4-FFF2-40B4-BE49-F238E27FC236}">
                  <a16:creationId xmlns:a16="http://schemas.microsoft.com/office/drawing/2014/main" id="{B24E7CE2-67D5-4FEF-8E9C-1F36B81FA588}"/>
                </a:ext>
              </a:extLst>
            </p:cNvPr>
            <p:cNvSpPr/>
            <p:nvPr/>
          </p:nvSpPr>
          <p:spPr>
            <a:xfrm>
              <a:off x="2830525" y="3214400"/>
              <a:ext cx="178475" cy="757250"/>
            </a:xfrm>
            <a:custGeom>
              <a:avLst/>
              <a:gdLst/>
              <a:ahLst/>
              <a:cxnLst/>
              <a:rect l="l" t="t" r="r" b="b"/>
              <a:pathLst>
                <a:path w="7139" h="30290" extrusionOk="0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49;p56">
              <a:extLst>
                <a:ext uri="{FF2B5EF4-FFF2-40B4-BE49-F238E27FC236}">
                  <a16:creationId xmlns:a16="http://schemas.microsoft.com/office/drawing/2014/main" id="{B53D553E-47A9-4796-8054-69D6E4A62A2B}"/>
                </a:ext>
              </a:extLst>
            </p:cNvPr>
            <p:cNvSpPr/>
            <p:nvPr/>
          </p:nvSpPr>
          <p:spPr>
            <a:xfrm>
              <a:off x="2882225" y="2952550"/>
              <a:ext cx="1155850" cy="1113950"/>
            </a:xfrm>
            <a:custGeom>
              <a:avLst/>
              <a:gdLst/>
              <a:ahLst/>
              <a:cxnLst/>
              <a:rect l="l" t="t" r="r" b="b"/>
              <a:pathLst>
                <a:path w="46234" h="44558" extrusionOk="0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150;p56">
              <a:extLst>
                <a:ext uri="{FF2B5EF4-FFF2-40B4-BE49-F238E27FC236}">
                  <a16:creationId xmlns:a16="http://schemas.microsoft.com/office/drawing/2014/main" id="{D3B2FF96-287C-4E26-81EC-EA1CE013F37C}"/>
                </a:ext>
              </a:extLst>
            </p:cNvPr>
            <p:cNvSpPr/>
            <p:nvPr/>
          </p:nvSpPr>
          <p:spPr>
            <a:xfrm>
              <a:off x="2882225" y="2952550"/>
              <a:ext cx="870650" cy="959875"/>
            </a:xfrm>
            <a:custGeom>
              <a:avLst/>
              <a:gdLst/>
              <a:ahLst/>
              <a:cxnLst/>
              <a:rect l="l" t="t" r="r" b="b"/>
              <a:pathLst>
                <a:path w="34826" h="38395" extrusionOk="0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51;p56">
              <a:extLst>
                <a:ext uri="{FF2B5EF4-FFF2-40B4-BE49-F238E27FC236}">
                  <a16:creationId xmlns:a16="http://schemas.microsoft.com/office/drawing/2014/main" id="{FE51D4B9-FB1F-4DE6-9ED8-8C29A858C551}"/>
                </a:ext>
              </a:extLst>
            </p:cNvPr>
            <p:cNvSpPr/>
            <p:nvPr/>
          </p:nvSpPr>
          <p:spPr>
            <a:xfrm>
              <a:off x="1840650" y="486075"/>
              <a:ext cx="2648575" cy="3757525"/>
            </a:xfrm>
            <a:custGeom>
              <a:avLst/>
              <a:gdLst/>
              <a:ahLst/>
              <a:cxnLst/>
              <a:rect l="l" t="t" r="r" b="b"/>
              <a:pathLst>
                <a:path w="105943" h="150301" extrusionOk="0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52;p56">
              <a:extLst>
                <a:ext uri="{FF2B5EF4-FFF2-40B4-BE49-F238E27FC236}">
                  <a16:creationId xmlns:a16="http://schemas.microsoft.com/office/drawing/2014/main" id="{2FA85456-8EF6-4F8A-8FCA-190F3DA7AE89}"/>
                </a:ext>
              </a:extLst>
            </p:cNvPr>
            <p:cNvSpPr/>
            <p:nvPr/>
          </p:nvSpPr>
          <p:spPr>
            <a:xfrm>
              <a:off x="1939900" y="549125"/>
              <a:ext cx="2549325" cy="3688500"/>
            </a:xfrm>
            <a:custGeom>
              <a:avLst/>
              <a:gdLst/>
              <a:ahLst/>
              <a:cxnLst/>
              <a:rect l="l" t="t" r="r" b="b"/>
              <a:pathLst>
                <a:path w="101973" h="147540" extrusionOk="0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53;p56">
              <a:extLst>
                <a:ext uri="{FF2B5EF4-FFF2-40B4-BE49-F238E27FC236}">
                  <a16:creationId xmlns:a16="http://schemas.microsoft.com/office/drawing/2014/main" id="{168F2D05-5767-4421-8394-3576B6DE46EB}"/>
                </a:ext>
              </a:extLst>
            </p:cNvPr>
            <p:cNvSpPr/>
            <p:nvPr/>
          </p:nvSpPr>
          <p:spPr>
            <a:xfrm>
              <a:off x="2016600" y="682000"/>
              <a:ext cx="2395075" cy="3194625"/>
            </a:xfrm>
            <a:custGeom>
              <a:avLst/>
              <a:gdLst/>
              <a:ahLst/>
              <a:cxnLst/>
              <a:rect l="l" t="t" r="r" b="b"/>
              <a:pathLst>
                <a:path w="95803" h="127785" extrusionOk="0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54;p56">
              <a:extLst>
                <a:ext uri="{FF2B5EF4-FFF2-40B4-BE49-F238E27FC236}">
                  <a16:creationId xmlns:a16="http://schemas.microsoft.com/office/drawing/2014/main" id="{6E046E7B-EB06-43C0-A400-00494DB6DDA8}"/>
                </a:ext>
              </a:extLst>
            </p:cNvPr>
            <p:cNvSpPr/>
            <p:nvPr/>
          </p:nvSpPr>
          <p:spPr>
            <a:xfrm>
              <a:off x="3220800" y="3255600"/>
              <a:ext cx="132625" cy="166475"/>
            </a:xfrm>
            <a:custGeom>
              <a:avLst/>
              <a:gdLst/>
              <a:ahLst/>
              <a:cxnLst/>
              <a:rect l="l" t="t" r="r" b="b"/>
              <a:pathLst>
                <a:path w="5305" h="6659" extrusionOk="0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55;p56">
              <a:extLst>
                <a:ext uri="{FF2B5EF4-FFF2-40B4-BE49-F238E27FC236}">
                  <a16:creationId xmlns:a16="http://schemas.microsoft.com/office/drawing/2014/main" id="{9A1203A3-FCA3-449E-AF95-89D667D79931}"/>
                </a:ext>
              </a:extLst>
            </p:cNvPr>
            <p:cNvSpPr/>
            <p:nvPr/>
          </p:nvSpPr>
          <p:spPr>
            <a:xfrm>
              <a:off x="1839825" y="1949350"/>
              <a:ext cx="152625" cy="2293850"/>
            </a:xfrm>
            <a:custGeom>
              <a:avLst/>
              <a:gdLst/>
              <a:ahLst/>
              <a:cxnLst/>
              <a:rect l="l" t="t" r="r" b="b"/>
              <a:pathLst>
                <a:path w="6105" h="91754" extrusionOk="0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56;p56">
              <a:extLst>
                <a:ext uri="{FF2B5EF4-FFF2-40B4-BE49-F238E27FC236}">
                  <a16:creationId xmlns:a16="http://schemas.microsoft.com/office/drawing/2014/main" id="{B38B2BC0-0788-41D6-8020-25954D4C9677}"/>
                </a:ext>
              </a:extLst>
            </p:cNvPr>
            <p:cNvSpPr/>
            <p:nvPr/>
          </p:nvSpPr>
          <p:spPr>
            <a:xfrm>
              <a:off x="1562125" y="1784225"/>
              <a:ext cx="60075" cy="1693725"/>
            </a:xfrm>
            <a:custGeom>
              <a:avLst/>
              <a:gdLst/>
              <a:ahLst/>
              <a:cxnLst/>
              <a:rect l="l" t="t" r="r" b="b"/>
              <a:pathLst>
                <a:path w="2403" h="67749" extrusionOk="0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57;p56">
              <a:extLst>
                <a:ext uri="{FF2B5EF4-FFF2-40B4-BE49-F238E27FC236}">
                  <a16:creationId xmlns:a16="http://schemas.microsoft.com/office/drawing/2014/main" id="{E0054B35-0A99-44AE-B576-CFF5B1D19E2F}"/>
                </a:ext>
              </a:extLst>
            </p:cNvPr>
            <p:cNvSpPr/>
            <p:nvPr/>
          </p:nvSpPr>
          <p:spPr>
            <a:xfrm>
              <a:off x="1608825" y="380725"/>
              <a:ext cx="2232450" cy="3100575"/>
            </a:xfrm>
            <a:custGeom>
              <a:avLst/>
              <a:gdLst/>
              <a:ahLst/>
              <a:cxnLst/>
              <a:rect l="l" t="t" r="r" b="b"/>
              <a:pathLst>
                <a:path w="89298" h="124023" extrusionOk="0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58;p56">
              <a:extLst>
                <a:ext uri="{FF2B5EF4-FFF2-40B4-BE49-F238E27FC236}">
                  <a16:creationId xmlns:a16="http://schemas.microsoft.com/office/drawing/2014/main" id="{8CD37224-704E-4A3E-A63C-C88636F451A5}"/>
                </a:ext>
              </a:extLst>
            </p:cNvPr>
            <p:cNvSpPr/>
            <p:nvPr/>
          </p:nvSpPr>
          <p:spPr>
            <a:xfrm>
              <a:off x="1562950" y="354750"/>
              <a:ext cx="2278325" cy="1528725"/>
            </a:xfrm>
            <a:custGeom>
              <a:avLst/>
              <a:gdLst/>
              <a:ahLst/>
              <a:cxnLst/>
              <a:rect l="l" t="t" r="r" b="b"/>
              <a:pathLst>
                <a:path w="91133" h="61149" extrusionOk="0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59;p56">
              <a:extLst>
                <a:ext uri="{FF2B5EF4-FFF2-40B4-BE49-F238E27FC236}">
                  <a16:creationId xmlns:a16="http://schemas.microsoft.com/office/drawing/2014/main" id="{53244134-4216-4145-BF94-9E52BDD06632}"/>
                </a:ext>
              </a:extLst>
            </p:cNvPr>
            <p:cNvSpPr/>
            <p:nvPr/>
          </p:nvSpPr>
          <p:spPr>
            <a:xfrm>
              <a:off x="1562950" y="1632450"/>
              <a:ext cx="56725" cy="251025"/>
            </a:xfrm>
            <a:custGeom>
              <a:avLst/>
              <a:gdLst/>
              <a:ahLst/>
              <a:cxnLst/>
              <a:rect l="l" t="t" r="r" b="b"/>
              <a:pathLst>
                <a:path w="2269" h="10041" extrusionOk="0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60;p56">
              <a:extLst>
                <a:ext uri="{FF2B5EF4-FFF2-40B4-BE49-F238E27FC236}">
                  <a16:creationId xmlns:a16="http://schemas.microsoft.com/office/drawing/2014/main" id="{4CE01DA7-DA62-4642-9688-0535824836DF}"/>
                </a:ext>
              </a:extLst>
            </p:cNvPr>
            <p:cNvSpPr/>
            <p:nvPr/>
          </p:nvSpPr>
          <p:spPr>
            <a:xfrm>
              <a:off x="1609650" y="380600"/>
              <a:ext cx="2231625" cy="1502875"/>
            </a:xfrm>
            <a:custGeom>
              <a:avLst/>
              <a:gdLst/>
              <a:ahLst/>
              <a:cxnLst/>
              <a:rect l="l" t="t" r="r" b="b"/>
              <a:pathLst>
                <a:path w="89265" h="60115" extrusionOk="0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61;p56">
              <a:extLst>
                <a:ext uri="{FF2B5EF4-FFF2-40B4-BE49-F238E27FC236}">
                  <a16:creationId xmlns:a16="http://schemas.microsoft.com/office/drawing/2014/main" id="{208573FE-4258-43D2-A57F-A12BAE64F267}"/>
                </a:ext>
              </a:extLst>
            </p:cNvPr>
            <p:cNvSpPr/>
            <p:nvPr/>
          </p:nvSpPr>
          <p:spPr>
            <a:xfrm>
              <a:off x="1573800" y="354750"/>
              <a:ext cx="2255800" cy="1303575"/>
            </a:xfrm>
            <a:custGeom>
              <a:avLst/>
              <a:gdLst/>
              <a:ahLst/>
              <a:cxnLst/>
              <a:rect l="l" t="t" r="r" b="b"/>
              <a:pathLst>
                <a:path w="90232" h="52143" extrusionOk="0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62;p56">
              <a:extLst>
                <a:ext uri="{FF2B5EF4-FFF2-40B4-BE49-F238E27FC236}">
                  <a16:creationId xmlns:a16="http://schemas.microsoft.com/office/drawing/2014/main" id="{68107D00-13A6-4441-B186-E24D3435B690}"/>
                </a:ext>
              </a:extLst>
            </p:cNvPr>
            <p:cNvSpPr/>
            <p:nvPr/>
          </p:nvSpPr>
          <p:spPr>
            <a:xfrm>
              <a:off x="1818975" y="1623275"/>
              <a:ext cx="34200" cy="70900"/>
            </a:xfrm>
            <a:custGeom>
              <a:avLst/>
              <a:gdLst/>
              <a:ahLst/>
              <a:cxnLst/>
              <a:rect l="l" t="t" r="r" b="b"/>
              <a:pathLst>
                <a:path w="1368" h="2836" extrusionOk="0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63;p56">
              <a:extLst>
                <a:ext uri="{FF2B5EF4-FFF2-40B4-BE49-F238E27FC236}">
                  <a16:creationId xmlns:a16="http://schemas.microsoft.com/office/drawing/2014/main" id="{44E66A16-5AA2-422E-8606-437CE56B96F4}"/>
                </a:ext>
              </a:extLst>
            </p:cNvPr>
            <p:cNvSpPr/>
            <p:nvPr/>
          </p:nvSpPr>
          <p:spPr>
            <a:xfrm>
              <a:off x="1861500" y="1584075"/>
              <a:ext cx="10875" cy="89250"/>
            </a:xfrm>
            <a:custGeom>
              <a:avLst/>
              <a:gdLst/>
              <a:ahLst/>
              <a:cxnLst/>
              <a:rect l="l" t="t" r="r" b="b"/>
              <a:pathLst>
                <a:path w="435" h="3570" extrusionOk="0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64;p56">
              <a:extLst>
                <a:ext uri="{FF2B5EF4-FFF2-40B4-BE49-F238E27FC236}">
                  <a16:creationId xmlns:a16="http://schemas.microsoft.com/office/drawing/2014/main" id="{48EC8A74-C4AD-4A02-900F-F43E92BE1CC7}"/>
                </a:ext>
              </a:extLst>
            </p:cNvPr>
            <p:cNvSpPr/>
            <p:nvPr/>
          </p:nvSpPr>
          <p:spPr>
            <a:xfrm>
              <a:off x="1878175" y="1570100"/>
              <a:ext cx="30875" cy="83900"/>
            </a:xfrm>
            <a:custGeom>
              <a:avLst/>
              <a:gdLst/>
              <a:ahLst/>
              <a:cxnLst/>
              <a:rect l="l" t="t" r="r" b="b"/>
              <a:pathLst>
                <a:path w="1235" h="3356" extrusionOk="0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65;p56">
              <a:extLst>
                <a:ext uri="{FF2B5EF4-FFF2-40B4-BE49-F238E27FC236}">
                  <a16:creationId xmlns:a16="http://schemas.microsoft.com/office/drawing/2014/main" id="{16E2AC0D-FF3E-40F5-961F-56F65BDD3541}"/>
                </a:ext>
              </a:extLst>
            </p:cNvPr>
            <p:cNvSpPr/>
            <p:nvPr/>
          </p:nvSpPr>
          <p:spPr>
            <a:xfrm>
              <a:off x="1914875" y="1567075"/>
              <a:ext cx="38375" cy="67900"/>
            </a:xfrm>
            <a:custGeom>
              <a:avLst/>
              <a:gdLst/>
              <a:ahLst/>
              <a:cxnLst/>
              <a:rect l="l" t="t" r="r" b="b"/>
              <a:pathLst>
                <a:path w="1535" h="2716" extrusionOk="0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66;p56">
              <a:extLst>
                <a:ext uri="{FF2B5EF4-FFF2-40B4-BE49-F238E27FC236}">
                  <a16:creationId xmlns:a16="http://schemas.microsoft.com/office/drawing/2014/main" id="{376CA146-60B0-4B11-A8DD-059F4356A428}"/>
                </a:ext>
              </a:extLst>
            </p:cNvPr>
            <p:cNvSpPr/>
            <p:nvPr/>
          </p:nvSpPr>
          <p:spPr>
            <a:xfrm>
              <a:off x="1961575" y="1524875"/>
              <a:ext cx="60900" cy="90925"/>
            </a:xfrm>
            <a:custGeom>
              <a:avLst/>
              <a:gdLst/>
              <a:ahLst/>
              <a:cxnLst/>
              <a:rect l="l" t="t" r="r" b="b"/>
              <a:pathLst>
                <a:path w="2436" h="3637" extrusionOk="0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67;p56">
              <a:extLst>
                <a:ext uri="{FF2B5EF4-FFF2-40B4-BE49-F238E27FC236}">
                  <a16:creationId xmlns:a16="http://schemas.microsoft.com/office/drawing/2014/main" id="{9F48B902-8CCB-4780-A831-05CE00A2F626}"/>
                </a:ext>
              </a:extLst>
            </p:cNvPr>
            <p:cNvSpPr/>
            <p:nvPr/>
          </p:nvSpPr>
          <p:spPr>
            <a:xfrm>
              <a:off x="2029950" y="1499850"/>
              <a:ext cx="37550" cy="72575"/>
            </a:xfrm>
            <a:custGeom>
              <a:avLst/>
              <a:gdLst/>
              <a:ahLst/>
              <a:cxnLst/>
              <a:rect l="l" t="t" r="r" b="b"/>
              <a:pathLst>
                <a:path w="1502" h="2903" extrusionOk="0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68;p56">
              <a:extLst>
                <a:ext uri="{FF2B5EF4-FFF2-40B4-BE49-F238E27FC236}">
                  <a16:creationId xmlns:a16="http://schemas.microsoft.com/office/drawing/2014/main" id="{D062BD09-747F-4067-86F7-7083F5DDB6B6}"/>
                </a:ext>
              </a:extLst>
            </p:cNvPr>
            <p:cNvSpPr/>
            <p:nvPr/>
          </p:nvSpPr>
          <p:spPr>
            <a:xfrm>
              <a:off x="2077500" y="1471500"/>
              <a:ext cx="39200" cy="100100"/>
            </a:xfrm>
            <a:custGeom>
              <a:avLst/>
              <a:gdLst/>
              <a:ahLst/>
              <a:cxnLst/>
              <a:rect l="l" t="t" r="r" b="b"/>
              <a:pathLst>
                <a:path w="1568" h="4004" extrusionOk="0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69;p56">
              <a:extLst>
                <a:ext uri="{FF2B5EF4-FFF2-40B4-BE49-F238E27FC236}">
                  <a16:creationId xmlns:a16="http://schemas.microsoft.com/office/drawing/2014/main" id="{93FABDA1-3C1A-4D22-A6A3-39DAB2C21E1E}"/>
                </a:ext>
              </a:extLst>
            </p:cNvPr>
            <p:cNvSpPr/>
            <p:nvPr/>
          </p:nvSpPr>
          <p:spPr>
            <a:xfrm>
              <a:off x="2125025" y="1499025"/>
              <a:ext cx="10875" cy="22525"/>
            </a:xfrm>
            <a:custGeom>
              <a:avLst/>
              <a:gdLst/>
              <a:ahLst/>
              <a:cxnLst/>
              <a:rect l="l" t="t" r="r" b="b"/>
              <a:pathLst>
                <a:path w="435" h="901" extrusionOk="0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70;p56">
              <a:extLst>
                <a:ext uri="{FF2B5EF4-FFF2-40B4-BE49-F238E27FC236}">
                  <a16:creationId xmlns:a16="http://schemas.microsoft.com/office/drawing/2014/main" id="{D9C1E580-B08C-40CC-A905-086D7DE20AFC}"/>
                </a:ext>
              </a:extLst>
            </p:cNvPr>
            <p:cNvSpPr/>
            <p:nvPr/>
          </p:nvSpPr>
          <p:spPr>
            <a:xfrm>
              <a:off x="2142525" y="1426675"/>
              <a:ext cx="41725" cy="84050"/>
            </a:xfrm>
            <a:custGeom>
              <a:avLst/>
              <a:gdLst/>
              <a:ahLst/>
              <a:cxnLst/>
              <a:rect l="l" t="t" r="r" b="b"/>
              <a:pathLst>
                <a:path w="1669" h="3362" extrusionOk="0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71;p56">
              <a:extLst>
                <a:ext uri="{FF2B5EF4-FFF2-40B4-BE49-F238E27FC236}">
                  <a16:creationId xmlns:a16="http://schemas.microsoft.com/office/drawing/2014/main" id="{172E7519-1D86-45CB-9805-56D972A7A294}"/>
                </a:ext>
              </a:extLst>
            </p:cNvPr>
            <p:cNvSpPr/>
            <p:nvPr/>
          </p:nvSpPr>
          <p:spPr>
            <a:xfrm>
              <a:off x="2190900" y="1391450"/>
              <a:ext cx="61750" cy="91750"/>
            </a:xfrm>
            <a:custGeom>
              <a:avLst/>
              <a:gdLst/>
              <a:ahLst/>
              <a:cxnLst/>
              <a:rect l="l" t="t" r="r" b="b"/>
              <a:pathLst>
                <a:path w="2470" h="3670" extrusionOk="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72;p56">
              <a:extLst>
                <a:ext uri="{FF2B5EF4-FFF2-40B4-BE49-F238E27FC236}">
                  <a16:creationId xmlns:a16="http://schemas.microsoft.com/office/drawing/2014/main" id="{C07272A2-0117-43DD-9DC9-A22665C84F47}"/>
                </a:ext>
              </a:extLst>
            </p:cNvPr>
            <p:cNvSpPr/>
            <p:nvPr/>
          </p:nvSpPr>
          <p:spPr>
            <a:xfrm>
              <a:off x="2263450" y="1352450"/>
              <a:ext cx="10025" cy="89050"/>
            </a:xfrm>
            <a:custGeom>
              <a:avLst/>
              <a:gdLst/>
              <a:ahLst/>
              <a:cxnLst/>
              <a:rect l="l" t="t" r="r" b="b"/>
              <a:pathLst>
                <a:path w="401" h="3562" extrusionOk="0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73;p56">
              <a:extLst>
                <a:ext uri="{FF2B5EF4-FFF2-40B4-BE49-F238E27FC236}">
                  <a16:creationId xmlns:a16="http://schemas.microsoft.com/office/drawing/2014/main" id="{D2F23388-43FC-4A25-BC55-B9C0A6A49417}"/>
                </a:ext>
              </a:extLst>
            </p:cNvPr>
            <p:cNvSpPr/>
            <p:nvPr/>
          </p:nvSpPr>
          <p:spPr>
            <a:xfrm>
              <a:off x="2319325" y="1351625"/>
              <a:ext cx="28375" cy="28800"/>
            </a:xfrm>
            <a:custGeom>
              <a:avLst/>
              <a:gdLst/>
              <a:ahLst/>
              <a:cxnLst/>
              <a:rect l="l" t="t" r="r" b="b"/>
              <a:pathLst>
                <a:path w="1135" h="1152" extrusionOk="0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74;p56">
              <a:extLst>
                <a:ext uri="{FF2B5EF4-FFF2-40B4-BE49-F238E27FC236}">
                  <a16:creationId xmlns:a16="http://schemas.microsoft.com/office/drawing/2014/main" id="{2FEF4885-1B5C-440C-BF55-89A56B5D77BB}"/>
                </a:ext>
              </a:extLst>
            </p:cNvPr>
            <p:cNvSpPr/>
            <p:nvPr/>
          </p:nvSpPr>
          <p:spPr>
            <a:xfrm>
              <a:off x="2376025" y="1269675"/>
              <a:ext cx="43400" cy="106775"/>
            </a:xfrm>
            <a:custGeom>
              <a:avLst/>
              <a:gdLst/>
              <a:ahLst/>
              <a:cxnLst/>
              <a:rect l="l" t="t" r="r" b="b"/>
              <a:pathLst>
                <a:path w="1736" h="4271" extrusionOk="0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75;p56">
              <a:extLst>
                <a:ext uri="{FF2B5EF4-FFF2-40B4-BE49-F238E27FC236}">
                  <a16:creationId xmlns:a16="http://schemas.microsoft.com/office/drawing/2014/main" id="{EDCC8624-835A-452D-9BFA-194DEA724D6C}"/>
                </a:ext>
              </a:extLst>
            </p:cNvPr>
            <p:cNvSpPr/>
            <p:nvPr/>
          </p:nvSpPr>
          <p:spPr>
            <a:xfrm>
              <a:off x="2428575" y="1269675"/>
              <a:ext cx="39225" cy="69250"/>
            </a:xfrm>
            <a:custGeom>
              <a:avLst/>
              <a:gdLst/>
              <a:ahLst/>
              <a:cxnLst/>
              <a:rect l="l" t="t" r="r" b="b"/>
              <a:pathLst>
                <a:path w="1569" h="2770" extrusionOk="0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76;p56">
              <a:extLst>
                <a:ext uri="{FF2B5EF4-FFF2-40B4-BE49-F238E27FC236}">
                  <a16:creationId xmlns:a16="http://schemas.microsoft.com/office/drawing/2014/main" id="{BC100550-57A8-4CD7-A4CE-1FB8FFABB63B}"/>
                </a:ext>
              </a:extLst>
            </p:cNvPr>
            <p:cNvSpPr/>
            <p:nvPr/>
          </p:nvSpPr>
          <p:spPr>
            <a:xfrm>
              <a:off x="2471925" y="1227350"/>
              <a:ext cx="30900" cy="84325"/>
            </a:xfrm>
            <a:custGeom>
              <a:avLst/>
              <a:gdLst/>
              <a:ahLst/>
              <a:cxnLst/>
              <a:rect l="l" t="t" r="r" b="b"/>
              <a:pathLst>
                <a:path w="1236" h="3373" extrusionOk="0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77;p56">
              <a:extLst>
                <a:ext uri="{FF2B5EF4-FFF2-40B4-BE49-F238E27FC236}">
                  <a16:creationId xmlns:a16="http://schemas.microsoft.com/office/drawing/2014/main" id="{DD0EEDDC-FD3E-480C-83EF-920534AFEE4A}"/>
                </a:ext>
              </a:extLst>
            </p:cNvPr>
            <p:cNvSpPr/>
            <p:nvPr/>
          </p:nvSpPr>
          <p:spPr>
            <a:xfrm>
              <a:off x="2508625" y="1224650"/>
              <a:ext cx="38400" cy="67575"/>
            </a:xfrm>
            <a:custGeom>
              <a:avLst/>
              <a:gdLst/>
              <a:ahLst/>
              <a:cxnLst/>
              <a:rect l="l" t="t" r="r" b="b"/>
              <a:pathLst>
                <a:path w="1536" h="2703" extrusionOk="0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78;p56">
              <a:extLst>
                <a:ext uri="{FF2B5EF4-FFF2-40B4-BE49-F238E27FC236}">
                  <a16:creationId xmlns:a16="http://schemas.microsoft.com/office/drawing/2014/main" id="{900F451A-7B14-4959-A07A-CD0543979FDC}"/>
                </a:ext>
              </a:extLst>
            </p:cNvPr>
            <p:cNvSpPr/>
            <p:nvPr/>
          </p:nvSpPr>
          <p:spPr>
            <a:xfrm>
              <a:off x="2552825" y="1199275"/>
              <a:ext cx="34225" cy="70775"/>
            </a:xfrm>
            <a:custGeom>
              <a:avLst/>
              <a:gdLst/>
              <a:ahLst/>
              <a:cxnLst/>
              <a:rect l="l" t="t" r="r" b="b"/>
              <a:pathLst>
                <a:path w="1369" h="2831" extrusionOk="0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79;p56">
              <a:extLst>
                <a:ext uri="{FF2B5EF4-FFF2-40B4-BE49-F238E27FC236}">
                  <a16:creationId xmlns:a16="http://schemas.microsoft.com/office/drawing/2014/main" id="{C65B48D5-1C60-440B-B3A8-4EFB18B86CBF}"/>
                </a:ext>
              </a:extLst>
            </p:cNvPr>
            <p:cNvSpPr/>
            <p:nvPr/>
          </p:nvSpPr>
          <p:spPr>
            <a:xfrm>
              <a:off x="1688875" y="1619650"/>
              <a:ext cx="76750" cy="163075"/>
            </a:xfrm>
            <a:custGeom>
              <a:avLst/>
              <a:gdLst/>
              <a:ahLst/>
              <a:cxnLst/>
              <a:rect l="l" t="t" r="r" b="b"/>
              <a:pathLst>
                <a:path w="3070" h="6523" extrusionOk="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80;p56">
              <a:extLst>
                <a:ext uri="{FF2B5EF4-FFF2-40B4-BE49-F238E27FC236}">
                  <a16:creationId xmlns:a16="http://schemas.microsoft.com/office/drawing/2014/main" id="{071D4C5D-889D-4774-BA6F-7D34891CF79D}"/>
                </a:ext>
              </a:extLst>
            </p:cNvPr>
            <p:cNvSpPr/>
            <p:nvPr/>
          </p:nvSpPr>
          <p:spPr>
            <a:xfrm>
              <a:off x="3442625" y="658650"/>
              <a:ext cx="55900" cy="71725"/>
            </a:xfrm>
            <a:custGeom>
              <a:avLst/>
              <a:gdLst/>
              <a:ahLst/>
              <a:cxnLst/>
              <a:rect l="l" t="t" r="r" b="b"/>
              <a:pathLst>
                <a:path w="2236" h="2869" extrusionOk="0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81;p56">
              <a:extLst>
                <a:ext uri="{FF2B5EF4-FFF2-40B4-BE49-F238E27FC236}">
                  <a16:creationId xmlns:a16="http://schemas.microsoft.com/office/drawing/2014/main" id="{1B26FB5F-CA58-4CC7-9D95-6590F8B782F1}"/>
                </a:ext>
              </a:extLst>
            </p:cNvPr>
            <p:cNvSpPr/>
            <p:nvPr/>
          </p:nvSpPr>
          <p:spPr>
            <a:xfrm>
              <a:off x="3554375" y="593975"/>
              <a:ext cx="55075" cy="72050"/>
            </a:xfrm>
            <a:custGeom>
              <a:avLst/>
              <a:gdLst/>
              <a:ahLst/>
              <a:cxnLst/>
              <a:rect l="l" t="t" r="r" b="b"/>
              <a:pathLst>
                <a:path w="2203" h="2882" extrusionOk="0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82;p56">
              <a:extLst>
                <a:ext uri="{FF2B5EF4-FFF2-40B4-BE49-F238E27FC236}">
                  <a16:creationId xmlns:a16="http://schemas.microsoft.com/office/drawing/2014/main" id="{7541F300-E104-4F63-8DFA-F60BF37BA4E2}"/>
                </a:ext>
              </a:extLst>
            </p:cNvPr>
            <p:cNvSpPr/>
            <p:nvPr/>
          </p:nvSpPr>
          <p:spPr>
            <a:xfrm>
              <a:off x="3665300" y="529400"/>
              <a:ext cx="55875" cy="72100"/>
            </a:xfrm>
            <a:custGeom>
              <a:avLst/>
              <a:gdLst/>
              <a:ahLst/>
              <a:cxnLst/>
              <a:rect l="l" t="t" r="r" b="b"/>
              <a:pathLst>
                <a:path w="2235" h="2884" extrusionOk="0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83;p56">
              <a:extLst>
                <a:ext uri="{FF2B5EF4-FFF2-40B4-BE49-F238E27FC236}">
                  <a16:creationId xmlns:a16="http://schemas.microsoft.com/office/drawing/2014/main" id="{51747234-3D52-4DDC-B985-4A24D10A12D1}"/>
                </a:ext>
              </a:extLst>
            </p:cNvPr>
            <p:cNvSpPr/>
            <p:nvPr/>
          </p:nvSpPr>
          <p:spPr>
            <a:xfrm>
              <a:off x="1687200" y="20185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84;p56">
              <a:extLst>
                <a:ext uri="{FF2B5EF4-FFF2-40B4-BE49-F238E27FC236}">
                  <a16:creationId xmlns:a16="http://schemas.microsoft.com/office/drawing/2014/main" id="{459770B4-915B-464B-9E29-B2999D92A44D}"/>
                </a:ext>
              </a:extLst>
            </p:cNvPr>
            <p:cNvSpPr/>
            <p:nvPr/>
          </p:nvSpPr>
          <p:spPr>
            <a:xfrm>
              <a:off x="1728075" y="2000825"/>
              <a:ext cx="24200" cy="56125"/>
            </a:xfrm>
            <a:custGeom>
              <a:avLst/>
              <a:gdLst/>
              <a:ahLst/>
              <a:cxnLst/>
              <a:rect l="l" t="t" r="r" b="b"/>
              <a:pathLst>
                <a:path w="968" h="2245" extrusionOk="0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85;p56">
              <a:extLst>
                <a:ext uri="{FF2B5EF4-FFF2-40B4-BE49-F238E27FC236}">
                  <a16:creationId xmlns:a16="http://schemas.microsoft.com/office/drawing/2014/main" id="{32EB162A-6435-470F-979F-01BF139F703B}"/>
                </a:ext>
              </a:extLst>
            </p:cNvPr>
            <p:cNvSpPr/>
            <p:nvPr/>
          </p:nvSpPr>
          <p:spPr>
            <a:xfrm>
              <a:off x="1758100" y="1989375"/>
              <a:ext cx="32550" cy="53175"/>
            </a:xfrm>
            <a:custGeom>
              <a:avLst/>
              <a:gdLst/>
              <a:ahLst/>
              <a:cxnLst/>
              <a:rect l="l" t="t" r="r" b="b"/>
              <a:pathLst>
                <a:path w="1302" h="2127" extrusionOk="0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86;p56">
              <a:extLst>
                <a:ext uri="{FF2B5EF4-FFF2-40B4-BE49-F238E27FC236}">
                  <a16:creationId xmlns:a16="http://schemas.microsoft.com/office/drawing/2014/main" id="{730652FE-A6F3-49AE-9235-A58B8B272973}"/>
                </a:ext>
              </a:extLst>
            </p:cNvPr>
            <p:cNvSpPr/>
            <p:nvPr/>
          </p:nvSpPr>
          <p:spPr>
            <a:xfrm>
              <a:off x="1792275" y="1970400"/>
              <a:ext cx="35050" cy="54150"/>
            </a:xfrm>
            <a:custGeom>
              <a:avLst/>
              <a:gdLst/>
              <a:ahLst/>
              <a:cxnLst/>
              <a:rect l="l" t="t" r="r" b="b"/>
              <a:pathLst>
                <a:path w="1402" h="2166" extrusionOk="0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87;p56">
              <a:extLst>
                <a:ext uri="{FF2B5EF4-FFF2-40B4-BE49-F238E27FC236}">
                  <a16:creationId xmlns:a16="http://schemas.microsoft.com/office/drawing/2014/main" id="{133DD68D-3E6B-46A7-9770-0AC37996D0FD}"/>
                </a:ext>
              </a:extLst>
            </p:cNvPr>
            <p:cNvSpPr/>
            <p:nvPr/>
          </p:nvSpPr>
          <p:spPr>
            <a:xfrm>
              <a:off x="1830650" y="1938500"/>
              <a:ext cx="26700" cy="63200"/>
            </a:xfrm>
            <a:custGeom>
              <a:avLst/>
              <a:gdLst/>
              <a:ahLst/>
              <a:cxnLst/>
              <a:rect l="l" t="t" r="r" b="b"/>
              <a:pathLst>
                <a:path w="1068" h="2528" extrusionOk="0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88;p56">
              <a:extLst>
                <a:ext uri="{FF2B5EF4-FFF2-40B4-BE49-F238E27FC236}">
                  <a16:creationId xmlns:a16="http://schemas.microsoft.com/office/drawing/2014/main" id="{279A7CD3-5CBD-4A1B-A5FF-1A0C39AE0CC4}"/>
                </a:ext>
              </a:extLst>
            </p:cNvPr>
            <p:cNvSpPr/>
            <p:nvPr/>
          </p:nvSpPr>
          <p:spPr>
            <a:xfrm>
              <a:off x="1895700" y="1908350"/>
              <a:ext cx="34200" cy="49350"/>
            </a:xfrm>
            <a:custGeom>
              <a:avLst/>
              <a:gdLst/>
              <a:ahLst/>
              <a:cxnLst/>
              <a:rect l="l" t="t" r="r" b="b"/>
              <a:pathLst>
                <a:path w="1368" h="1974" extrusionOk="0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89;p56">
              <a:extLst>
                <a:ext uri="{FF2B5EF4-FFF2-40B4-BE49-F238E27FC236}">
                  <a16:creationId xmlns:a16="http://schemas.microsoft.com/office/drawing/2014/main" id="{1104399A-0D81-4375-8FD1-810880AA1501}"/>
                </a:ext>
              </a:extLst>
            </p:cNvPr>
            <p:cNvSpPr/>
            <p:nvPr/>
          </p:nvSpPr>
          <p:spPr>
            <a:xfrm>
              <a:off x="1932375" y="189347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90;p56">
              <a:extLst>
                <a:ext uri="{FF2B5EF4-FFF2-40B4-BE49-F238E27FC236}">
                  <a16:creationId xmlns:a16="http://schemas.microsoft.com/office/drawing/2014/main" id="{78F7FA4E-F273-4E3B-A93E-3FB15EE6FADE}"/>
                </a:ext>
              </a:extLst>
            </p:cNvPr>
            <p:cNvSpPr/>
            <p:nvPr/>
          </p:nvSpPr>
          <p:spPr>
            <a:xfrm>
              <a:off x="1967400" y="1870325"/>
              <a:ext cx="30050" cy="52975"/>
            </a:xfrm>
            <a:custGeom>
              <a:avLst/>
              <a:gdLst/>
              <a:ahLst/>
              <a:cxnLst/>
              <a:rect l="l" t="t" r="r" b="b"/>
              <a:pathLst>
                <a:path w="1202" h="2119" extrusionOk="0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91;p56">
              <a:extLst>
                <a:ext uri="{FF2B5EF4-FFF2-40B4-BE49-F238E27FC236}">
                  <a16:creationId xmlns:a16="http://schemas.microsoft.com/office/drawing/2014/main" id="{6D94A0EF-7516-4714-803C-05AB009AFC3C}"/>
                </a:ext>
              </a:extLst>
            </p:cNvPr>
            <p:cNvSpPr/>
            <p:nvPr/>
          </p:nvSpPr>
          <p:spPr>
            <a:xfrm>
              <a:off x="2003275" y="1851975"/>
              <a:ext cx="25875" cy="49650"/>
            </a:xfrm>
            <a:custGeom>
              <a:avLst/>
              <a:gdLst/>
              <a:ahLst/>
              <a:cxnLst/>
              <a:rect l="l" t="t" r="r" b="b"/>
              <a:pathLst>
                <a:path w="1035" h="1986" extrusionOk="0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92;p56">
              <a:extLst>
                <a:ext uri="{FF2B5EF4-FFF2-40B4-BE49-F238E27FC236}">
                  <a16:creationId xmlns:a16="http://schemas.microsoft.com/office/drawing/2014/main" id="{CCA09E07-14E6-4806-9999-DA2C5B3A5989}"/>
                </a:ext>
              </a:extLst>
            </p:cNvPr>
            <p:cNvSpPr/>
            <p:nvPr/>
          </p:nvSpPr>
          <p:spPr>
            <a:xfrm>
              <a:off x="2037450" y="1819250"/>
              <a:ext cx="26725" cy="62350"/>
            </a:xfrm>
            <a:custGeom>
              <a:avLst/>
              <a:gdLst/>
              <a:ahLst/>
              <a:cxnLst/>
              <a:rect l="l" t="t" r="r" b="b"/>
              <a:pathLst>
                <a:path w="1069" h="2494" extrusionOk="0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93;p56">
              <a:extLst>
                <a:ext uri="{FF2B5EF4-FFF2-40B4-BE49-F238E27FC236}">
                  <a16:creationId xmlns:a16="http://schemas.microsoft.com/office/drawing/2014/main" id="{B0F7CA4D-111A-432D-886C-C566C40228AE}"/>
                </a:ext>
              </a:extLst>
            </p:cNvPr>
            <p:cNvSpPr/>
            <p:nvPr/>
          </p:nvSpPr>
          <p:spPr>
            <a:xfrm>
              <a:off x="2070825" y="1813900"/>
              <a:ext cx="29200" cy="44075"/>
            </a:xfrm>
            <a:custGeom>
              <a:avLst/>
              <a:gdLst/>
              <a:ahLst/>
              <a:cxnLst/>
              <a:rect l="l" t="t" r="r" b="b"/>
              <a:pathLst>
                <a:path w="1168" h="1763" extrusionOk="0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94;p56">
              <a:extLst>
                <a:ext uri="{FF2B5EF4-FFF2-40B4-BE49-F238E27FC236}">
                  <a16:creationId xmlns:a16="http://schemas.microsoft.com/office/drawing/2014/main" id="{9B0B8E05-FE8B-4DDA-833F-CA431CB12039}"/>
                </a:ext>
              </a:extLst>
            </p:cNvPr>
            <p:cNvSpPr/>
            <p:nvPr/>
          </p:nvSpPr>
          <p:spPr>
            <a:xfrm>
              <a:off x="2104175" y="1793800"/>
              <a:ext cx="31725" cy="49175"/>
            </a:xfrm>
            <a:custGeom>
              <a:avLst/>
              <a:gdLst/>
              <a:ahLst/>
              <a:cxnLst/>
              <a:rect l="l" t="t" r="r" b="b"/>
              <a:pathLst>
                <a:path w="1269" h="1967" extrusionOk="0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95;p56">
              <a:extLst>
                <a:ext uri="{FF2B5EF4-FFF2-40B4-BE49-F238E27FC236}">
                  <a16:creationId xmlns:a16="http://schemas.microsoft.com/office/drawing/2014/main" id="{B799E81F-2CA4-479E-A7D4-E0D2A57C775C}"/>
                </a:ext>
              </a:extLst>
            </p:cNvPr>
            <p:cNvSpPr/>
            <p:nvPr/>
          </p:nvSpPr>
          <p:spPr>
            <a:xfrm>
              <a:off x="2138375" y="1770875"/>
              <a:ext cx="32550" cy="40675"/>
            </a:xfrm>
            <a:custGeom>
              <a:avLst/>
              <a:gdLst/>
              <a:ahLst/>
              <a:cxnLst/>
              <a:rect l="l" t="t" r="r" b="b"/>
              <a:pathLst>
                <a:path w="1302" h="1627" extrusionOk="0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96;p56">
              <a:extLst>
                <a:ext uri="{FF2B5EF4-FFF2-40B4-BE49-F238E27FC236}">
                  <a16:creationId xmlns:a16="http://schemas.microsoft.com/office/drawing/2014/main" id="{EB1D5209-44FF-40BB-967C-FD81A4414886}"/>
                </a:ext>
              </a:extLst>
            </p:cNvPr>
            <p:cNvSpPr/>
            <p:nvPr/>
          </p:nvSpPr>
          <p:spPr>
            <a:xfrm>
              <a:off x="2179225" y="173752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97;p56">
              <a:extLst>
                <a:ext uri="{FF2B5EF4-FFF2-40B4-BE49-F238E27FC236}">
                  <a16:creationId xmlns:a16="http://schemas.microsoft.com/office/drawing/2014/main" id="{6217C3C9-3356-4E2A-AD93-EFDF7ABFC66A}"/>
                </a:ext>
              </a:extLst>
            </p:cNvPr>
            <p:cNvSpPr/>
            <p:nvPr/>
          </p:nvSpPr>
          <p:spPr>
            <a:xfrm>
              <a:off x="2210925" y="1718350"/>
              <a:ext cx="25025" cy="64025"/>
            </a:xfrm>
            <a:custGeom>
              <a:avLst/>
              <a:gdLst/>
              <a:ahLst/>
              <a:cxnLst/>
              <a:rect l="l" t="t" r="r" b="b"/>
              <a:pathLst>
                <a:path w="1001" h="2561" extrusionOk="0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98;p56">
              <a:extLst>
                <a:ext uri="{FF2B5EF4-FFF2-40B4-BE49-F238E27FC236}">
                  <a16:creationId xmlns:a16="http://schemas.microsoft.com/office/drawing/2014/main" id="{F161451A-9D63-4498-A187-501FF45D80E8}"/>
                </a:ext>
              </a:extLst>
            </p:cNvPr>
            <p:cNvSpPr/>
            <p:nvPr/>
          </p:nvSpPr>
          <p:spPr>
            <a:xfrm>
              <a:off x="2253450" y="1745500"/>
              <a:ext cx="9200" cy="12675"/>
            </a:xfrm>
            <a:custGeom>
              <a:avLst/>
              <a:gdLst/>
              <a:ahLst/>
              <a:cxnLst/>
              <a:rect l="l" t="t" r="r" b="b"/>
              <a:pathLst>
                <a:path w="368" h="507" extrusionOk="0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99;p56">
              <a:extLst>
                <a:ext uri="{FF2B5EF4-FFF2-40B4-BE49-F238E27FC236}">
                  <a16:creationId xmlns:a16="http://schemas.microsoft.com/office/drawing/2014/main" id="{9A314B97-6D7C-4C43-BF5D-721FC6D8E624}"/>
                </a:ext>
              </a:extLst>
            </p:cNvPr>
            <p:cNvSpPr/>
            <p:nvPr/>
          </p:nvSpPr>
          <p:spPr>
            <a:xfrm>
              <a:off x="2280975" y="1678300"/>
              <a:ext cx="25025" cy="60425"/>
            </a:xfrm>
            <a:custGeom>
              <a:avLst/>
              <a:gdLst/>
              <a:ahLst/>
              <a:cxnLst/>
              <a:rect l="l" t="t" r="r" b="b"/>
              <a:pathLst>
                <a:path w="1001" h="2417" extrusionOk="0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200;p56">
              <a:extLst>
                <a:ext uri="{FF2B5EF4-FFF2-40B4-BE49-F238E27FC236}">
                  <a16:creationId xmlns:a16="http://schemas.microsoft.com/office/drawing/2014/main" id="{CE08C060-2199-4173-ADD2-007EC20C2460}"/>
                </a:ext>
              </a:extLst>
            </p:cNvPr>
            <p:cNvSpPr/>
            <p:nvPr/>
          </p:nvSpPr>
          <p:spPr>
            <a:xfrm>
              <a:off x="2317650" y="1658300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201;p56">
              <a:extLst>
                <a:ext uri="{FF2B5EF4-FFF2-40B4-BE49-F238E27FC236}">
                  <a16:creationId xmlns:a16="http://schemas.microsoft.com/office/drawing/2014/main" id="{0283DD7D-79D1-450B-BC96-29A8DCA52FC6}"/>
                </a:ext>
              </a:extLst>
            </p:cNvPr>
            <p:cNvSpPr/>
            <p:nvPr/>
          </p:nvSpPr>
          <p:spPr>
            <a:xfrm>
              <a:off x="2381050" y="1634100"/>
              <a:ext cx="30025" cy="45275"/>
            </a:xfrm>
            <a:custGeom>
              <a:avLst/>
              <a:gdLst/>
              <a:ahLst/>
              <a:cxnLst/>
              <a:rect l="l" t="t" r="r" b="b"/>
              <a:pathLst>
                <a:path w="1201" h="1811" extrusionOk="0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202;p56">
              <a:extLst>
                <a:ext uri="{FF2B5EF4-FFF2-40B4-BE49-F238E27FC236}">
                  <a16:creationId xmlns:a16="http://schemas.microsoft.com/office/drawing/2014/main" id="{20F5CF96-5D97-4C0C-8BFA-0A3AE13BBFFF}"/>
                </a:ext>
              </a:extLst>
            </p:cNvPr>
            <p:cNvSpPr/>
            <p:nvPr/>
          </p:nvSpPr>
          <p:spPr>
            <a:xfrm>
              <a:off x="2415225" y="1613900"/>
              <a:ext cx="31725" cy="49225"/>
            </a:xfrm>
            <a:custGeom>
              <a:avLst/>
              <a:gdLst/>
              <a:ahLst/>
              <a:cxnLst/>
              <a:rect l="l" t="t" r="r" b="b"/>
              <a:pathLst>
                <a:path w="1269" h="1969" extrusionOk="0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203;p56">
              <a:extLst>
                <a:ext uri="{FF2B5EF4-FFF2-40B4-BE49-F238E27FC236}">
                  <a16:creationId xmlns:a16="http://schemas.microsoft.com/office/drawing/2014/main" id="{08889D95-F495-4517-9842-4214B2A55446}"/>
                </a:ext>
              </a:extLst>
            </p:cNvPr>
            <p:cNvSpPr/>
            <p:nvPr/>
          </p:nvSpPr>
          <p:spPr>
            <a:xfrm>
              <a:off x="2451100" y="159095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204;p56">
              <a:extLst>
                <a:ext uri="{FF2B5EF4-FFF2-40B4-BE49-F238E27FC236}">
                  <a16:creationId xmlns:a16="http://schemas.microsoft.com/office/drawing/2014/main" id="{7447F22B-4DA1-4B94-8544-1051D3B7FBD7}"/>
                </a:ext>
              </a:extLst>
            </p:cNvPr>
            <p:cNvSpPr/>
            <p:nvPr/>
          </p:nvSpPr>
          <p:spPr>
            <a:xfrm>
              <a:off x="2485275" y="1574550"/>
              <a:ext cx="29225" cy="44575"/>
            </a:xfrm>
            <a:custGeom>
              <a:avLst/>
              <a:gdLst/>
              <a:ahLst/>
              <a:cxnLst/>
              <a:rect l="l" t="t" r="r" b="b"/>
              <a:pathLst>
                <a:path w="1169" h="1783" extrusionOk="0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205;p56">
              <a:extLst>
                <a:ext uri="{FF2B5EF4-FFF2-40B4-BE49-F238E27FC236}">
                  <a16:creationId xmlns:a16="http://schemas.microsoft.com/office/drawing/2014/main" id="{40D75F46-F4AF-4E9A-B3F3-8BE6A6B8FA00}"/>
                </a:ext>
              </a:extLst>
            </p:cNvPr>
            <p:cNvSpPr/>
            <p:nvPr/>
          </p:nvSpPr>
          <p:spPr>
            <a:xfrm>
              <a:off x="2518625" y="1534050"/>
              <a:ext cx="33400" cy="66950"/>
            </a:xfrm>
            <a:custGeom>
              <a:avLst/>
              <a:gdLst/>
              <a:ahLst/>
              <a:cxnLst/>
              <a:rect l="l" t="t" r="r" b="b"/>
              <a:pathLst>
                <a:path w="1336" h="2678" extrusionOk="0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206;p56">
              <a:extLst>
                <a:ext uri="{FF2B5EF4-FFF2-40B4-BE49-F238E27FC236}">
                  <a16:creationId xmlns:a16="http://schemas.microsoft.com/office/drawing/2014/main" id="{4ED63B41-4C24-45E9-B0D2-F975E79DD272}"/>
                </a:ext>
              </a:extLst>
            </p:cNvPr>
            <p:cNvSpPr/>
            <p:nvPr/>
          </p:nvSpPr>
          <p:spPr>
            <a:xfrm>
              <a:off x="2555325" y="1519875"/>
              <a:ext cx="27550" cy="63175"/>
            </a:xfrm>
            <a:custGeom>
              <a:avLst/>
              <a:gdLst/>
              <a:ahLst/>
              <a:cxnLst/>
              <a:rect l="l" t="t" r="r" b="b"/>
              <a:pathLst>
                <a:path w="1102" h="2527" extrusionOk="0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207;p56">
              <a:extLst>
                <a:ext uri="{FF2B5EF4-FFF2-40B4-BE49-F238E27FC236}">
                  <a16:creationId xmlns:a16="http://schemas.microsoft.com/office/drawing/2014/main" id="{9191D4C6-A3D3-4AE8-8F26-42B3212522F7}"/>
                </a:ext>
              </a:extLst>
            </p:cNvPr>
            <p:cNvSpPr/>
            <p:nvPr/>
          </p:nvSpPr>
          <p:spPr>
            <a:xfrm>
              <a:off x="2587850" y="1514450"/>
              <a:ext cx="30875" cy="50250"/>
            </a:xfrm>
            <a:custGeom>
              <a:avLst/>
              <a:gdLst/>
              <a:ahLst/>
              <a:cxnLst/>
              <a:rect l="l" t="t" r="r" b="b"/>
              <a:pathLst>
                <a:path w="1235" h="2010" extrusionOk="0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208;p56">
              <a:extLst>
                <a:ext uri="{FF2B5EF4-FFF2-40B4-BE49-F238E27FC236}">
                  <a16:creationId xmlns:a16="http://schemas.microsoft.com/office/drawing/2014/main" id="{EC2CBF26-A41F-46FD-813A-45C135948167}"/>
                </a:ext>
              </a:extLst>
            </p:cNvPr>
            <p:cNvSpPr/>
            <p:nvPr/>
          </p:nvSpPr>
          <p:spPr>
            <a:xfrm>
              <a:off x="2622050" y="1489850"/>
              <a:ext cx="32550" cy="68200"/>
            </a:xfrm>
            <a:custGeom>
              <a:avLst/>
              <a:gdLst/>
              <a:ahLst/>
              <a:cxnLst/>
              <a:rect l="l" t="t" r="r" b="b"/>
              <a:pathLst>
                <a:path w="1302" h="2728" extrusionOk="0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209;p56">
              <a:extLst>
                <a:ext uri="{FF2B5EF4-FFF2-40B4-BE49-F238E27FC236}">
                  <a16:creationId xmlns:a16="http://schemas.microsoft.com/office/drawing/2014/main" id="{DED7C6A4-6719-41F6-929F-ABA0B7BA097D}"/>
                </a:ext>
              </a:extLst>
            </p:cNvPr>
            <p:cNvSpPr/>
            <p:nvPr/>
          </p:nvSpPr>
          <p:spPr>
            <a:xfrm>
              <a:off x="2657075" y="1471700"/>
              <a:ext cx="31700" cy="40475"/>
            </a:xfrm>
            <a:custGeom>
              <a:avLst/>
              <a:gdLst/>
              <a:ahLst/>
              <a:cxnLst/>
              <a:rect l="l" t="t" r="r" b="b"/>
              <a:pathLst>
                <a:path w="1268" h="1619" extrusionOk="0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210;p56">
              <a:extLst>
                <a:ext uri="{FF2B5EF4-FFF2-40B4-BE49-F238E27FC236}">
                  <a16:creationId xmlns:a16="http://schemas.microsoft.com/office/drawing/2014/main" id="{4DB99E2A-7CDB-48A8-B6FC-5E3A6230D527}"/>
                </a:ext>
              </a:extLst>
            </p:cNvPr>
            <p:cNvSpPr/>
            <p:nvPr/>
          </p:nvSpPr>
          <p:spPr>
            <a:xfrm>
              <a:off x="2697100" y="14389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211;p56">
              <a:extLst>
                <a:ext uri="{FF2B5EF4-FFF2-40B4-BE49-F238E27FC236}">
                  <a16:creationId xmlns:a16="http://schemas.microsoft.com/office/drawing/2014/main" id="{02E08CDD-5B58-4D39-BDB5-B7F08F67751F}"/>
                </a:ext>
              </a:extLst>
            </p:cNvPr>
            <p:cNvSpPr/>
            <p:nvPr/>
          </p:nvSpPr>
          <p:spPr>
            <a:xfrm>
              <a:off x="2725450" y="1416450"/>
              <a:ext cx="32550" cy="62575"/>
            </a:xfrm>
            <a:custGeom>
              <a:avLst/>
              <a:gdLst/>
              <a:ahLst/>
              <a:cxnLst/>
              <a:rect l="l" t="t" r="r" b="b"/>
              <a:pathLst>
                <a:path w="1302" h="2503" extrusionOk="0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212;p56">
              <a:extLst>
                <a:ext uri="{FF2B5EF4-FFF2-40B4-BE49-F238E27FC236}">
                  <a16:creationId xmlns:a16="http://schemas.microsoft.com/office/drawing/2014/main" id="{DB4499F0-BDC2-4FAB-A16C-B1B10D327A0C}"/>
                </a:ext>
              </a:extLst>
            </p:cNvPr>
            <p:cNvSpPr/>
            <p:nvPr/>
          </p:nvSpPr>
          <p:spPr>
            <a:xfrm>
              <a:off x="2761300" y="1397275"/>
              <a:ext cx="29225" cy="64875"/>
            </a:xfrm>
            <a:custGeom>
              <a:avLst/>
              <a:gdLst/>
              <a:ahLst/>
              <a:cxnLst/>
              <a:rect l="l" t="t" r="r" b="b"/>
              <a:pathLst>
                <a:path w="1169" h="2595" extrusionOk="0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213;p56">
              <a:extLst>
                <a:ext uri="{FF2B5EF4-FFF2-40B4-BE49-F238E27FC236}">
                  <a16:creationId xmlns:a16="http://schemas.microsoft.com/office/drawing/2014/main" id="{CB16D6FA-85C6-46DD-B4B1-BA07654BD97B}"/>
                </a:ext>
              </a:extLst>
            </p:cNvPr>
            <p:cNvSpPr/>
            <p:nvPr/>
          </p:nvSpPr>
          <p:spPr>
            <a:xfrm>
              <a:off x="2796325" y="1375600"/>
              <a:ext cx="30900" cy="68200"/>
            </a:xfrm>
            <a:custGeom>
              <a:avLst/>
              <a:gdLst/>
              <a:ahLst/>
              <a:cxnLst/>
              <a:rect l="l" t="t" r="r" b="b"/>
              <a:pathLst>
                <a:path w="1236" h="2728" extrusionOk="0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214;p56">
              <a:extLst>
                <a:ext uri="{FF2B5EF4-FFF2-40B4-BE49-F238E27FC236}">
                  <a16:creationId xmlns:a16="http://schemas.microsoft.com/office/drawing/2014/main" id="{641D5E88-63BC-4586-99E7-643B5DFAABA9}"/>
                </a:ext>
              </a:extLst>
            </p:cNvPr>
            <p:cNvSpPr/>
            <p:nvPr/>
          </p:nvSpPr>
          <p:spPr>
            <a:xfrm>
              <a:off x="2833025" y="1381425"/>
              <a:ext cx="24200" cy="21725"/>
            </a:xfrm>
            <a:custGeom>
              <a:avLst/>
              <a:gdLst/>
              <a:ahLst/>
              <a:cxnLst/>
              <a:rect l="l" t="t" r="r" b="b"/>
              <a:pathLst>
                <a:path w="968" h="869" extrusionOk="0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215;p56">
              <a:extLst>
                <a:ext uri="{FF2B5EF4-FFF2-40B4-BE49-F238E27FC236}">
                  <a16:creationId xmlns:a16="http://schemas.microsoft.com/office/drawing/2014/main" id="{1CA4C001-B4EB-4DB9-AA87-B24A6CB6AD4F}"/>
                </a:ext>
              </a:extLst>
            </p:cNvPr>
            <p:cNvSpPr/>
            <p:nvPr/>
          </p:nvSpPr>
          <p:spPr>
            <a:xfrm>
              <a:off x="2867225" y="1339325"/>
              <a:ext cx="25025" cy="60475"/>
            </a:xfrm>
            <a:custGeom>
              <a:avLst/>
              <a:gdLst/>
              <a:ahLst/>
              <a:cxnLst/>
              <a:rect l="l" t="t" r="r" b="b"/>
              <a:pathLst>
                <a:path w="1001" h="2419" extrusionOk="0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216;p56">
              <a:extLst>
                <a:ext uri="{FF2B5EF4-FFF2-40B4-BE49-F238E27FC236}">
                  <a16:creationId xmlns:a16="http://schemas.microsoft.com/office/drawing/2014/main" id="{187531B3-8F00-46E7-B091-D7E8EB93A2FC}"/>
                </a:ext>
              </a:extLst>
            </p:cNvPr>
            <p:cNvSpPr/>
            <p:nvPr/>
          </p:nvSpPr>
          <p:spPr>
            <a:xfrm>
              <a:off x="2904750" y="131887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217;p56">
              <a:extLst>
                <a:ext uri="{FF2B5EF4-FFF2-40B4-BE49-F238E27FC236}">
                  <a16:creationId xmlns:a16="http://schemas.microsoft.com/office/drawing/2014/main" id="{9AEECA57-12A3-4FB6-8ADA-57F276EBFADF}"/>
                </a:ext>
              </a:extLst>
            </p:cNvPr>
            <p:cNvSpPr/>
            <p:nvPr/>
          </p:nvSpPr>
          <p:spPr>
            <a:xfrm>
              <a:off x="2937275" y="1302625"/>
              <a:ext cx="24200" cy="56450"/>
            </a:xfrm>
            <a:custGeom>
              <a:avLst/>
              <a:gdLst/>
              <a:ahLst/>
              <a:cxnLst/>
              <a:rect l="l" t="t" r="r" b="b"/>
              <a:pathLst>
                <a:path w="968" h="2258" extrusionOk="0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218;p56">
              <a:extLst>
                <a:ext uri="{FF2B5EF4-FFF2-40B4-BE49-F238E27FC236}">
                  <a16:creationId xmlns:a16="http://schemas.microsoft.com/office/drawing/2014/main" id="{8310968A-E1F6-4945-8074-C5D5388DF3E5}"/>
                </a:ext>
              </a:extLst>
            </p:cNvPr>
            <p:cNvSpPr/>
            <p:nvPr/>
          </p:nvSpPr>
          <p:spPr>
            <a:xfrm>
              <a:off x="2968950" y="12947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219;p56">
              <a:extLst>
                <a:ext uri="{FF2B5EF4-FFF2-40B4-BE49-F238E27FC236}">
                  <a16:creationId xmlns:a16="http://schemas.microsoft.com/office/drawing/2014/main" id="{F48800D2-6819-42A7-9AC8-C9C7F8249083}"/>
                </a:ext>
              </a:extLst>
            </p:cNvPr>
            <p:cNvSpPr/>
            <p:nvPr/>
          </p:nvSpPr>
          <p:spPr>
            <a:xfrm>
              <a:off x="1687200" y="212280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220;p56">
              <a:extLst>
                <a:ext uri="{FF2B5EF4-FFF2-40B4-BE49-F238E27FC236}">
                  <a16:creationId xmlns:a16="http://schemas.microsoft.com/office/drawing/2014/main" id="{662A1834-0F95-463A-8DB2-F3D9E411456F}"/>
                </a:ext>
              </a:extLst>
            </p:cNvPr>
            <p:cNvSpPr/>
            <p:nvPr/>
          </p:nvSpPr>
          <p:spPr>
            <a:xfrm>
              <a:off x="1723900" y="2114450"/>
              <a:ext cx="31725" cy="50075"/>
            </a:xfrm>
            <a:custGeom>
              <a:avLst/>
              <a:gdLst/>
              <a:ahLst/>
              <a:cxnLst/>
              <a:rect l="l" t="t" r="r" b="b"/>
              <a:pathLst>
                <a:path w="1269" h="2003" extrusionOk="0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221;p56">
              <a:extLst>
                <a:ext uri="{FF2B5EF4-FFF2-40B4-BE49-F238E27FC236}">
                  <a16:creationId xmlns:a16="http://schemas.microsoft.com/office/drawing/2014/main" id="{69308289-5572-4F3F-877E-2483657F7C9D}"/>
                </a:ext>
              </a:extLst>
            </p:cNvPr>
            <p:cNvSpPr/>
            <p:nvPr/>
          </p:nvSpPr>
          <p:spPr>
            <a:xfrm>
              <a:off x="1761425" y="2094025"/>
              <a:ext cx="29225" cy="54175"/>
            </a:xfrm>
            <a:custGeom>
              <a:avLst/>
              <a:gdLst/>
              <a:ahLst/>
              <a:cxnLst/>
              <a:rect l="l" t="t" r="r" b="b"/>
              <a:pathLst>
                <a:path w="1169" h="2167" extrusionOk="0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222;p56">
              <a:extLst>
                <a:ext uri="{FF2B5EF4-FFF2-40B4-BE49-F238E27FC236}">
                  <a16:creationId xmlns:a16="http://schemas.microsoft.com/office/drawing/2014/main" id="{0C623994-799C-484B-8DCE-ADB25305AB3A}"/>
                </a:ext>
              </a:extLst>
            </p:cNvPr>
            <p:cNvSpPr/>
            <p:nvPr/>
          </p:nvSpPr>
          <p:spPr>
            <a:xfrm>
              <a:off x="1795625" y="2062750"/>
              <a:ext cx="26700" cy="63200"/>
            </a:xfrm>
            <a:custGeom>
              <a:avLst/>
              <a:gdLst/>
              <a:ahLst/>
              <a:cxnLst/>
              <a:rect l="l" t="t" r="r" b="b"/>
              <a:pathLst>
                <a:path w="1068" h="2528" extrusionOk="0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223;p56">
              <a:extLst>
                <a:ext uri="{FF2B5EF4-FFF2-40B4-BE49-F238E27FC236}">
                  <a16:creationId xmlns:a16="http://schemas.microsoft.com/office/drawing/2014/main" id="{1FA3CC19-A51F-48D7-8262-DF812CAE211C}"/>
                </a:ext>
              </a:extLst>
            </p:cNvPr>
            <p:cNvSpPr/>
            <p:nvPr/>
          </p:nvSpPr>
          <p:spPr>
            <a:xfrm>
              <a:off x="1830650" y="2056925"/>
              <a:ext cx="25875" cy="49000"/>
            </a:xfrm>
            <a:custGeom>
              <a:avLst/>
              <a:gdLst/>
              <a:ahLst/>
              <a:cxnLst/>
              <a:rect l="l" t="t" r="r" b="b"/>
              <a:pathLst>
                <a:path w="1035" h="1960" extrusionOk="0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224;p56">
              <a:extLst>
                <a:ext uri="{FF2B5EF4-FFF2-40B4-BE49-F238E27FC236}">
                  <a16:creationId xmlns:a16="http://schemas.microsoft.com/office/drawing/2014/main" id="{B54231A7-8CEE-4BF4-B7BA-63F622A4F394}"/>
                </a:ext>
              </a:extLst>
            </p:cNvPr>
            <p:cNvSpPr/>
            <p:nvPr/>
          </p:nvSpPr>
          <p:spPr>
            <a:xfrm>
              <a:off x="1863175" y="203857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225;p56">
              <a:extLst>
                <a:ext uri="{FF2B5EF4-FFF2-40B4-BE49-F238E27FC236}">
                  <a16:creationId xmlns:a16="http://schemas.microsoft.com/office/drawing/2014/main" id="{88771D70-63C9-4F91-B297-B2C28147CCBC}"/>
                </a:ext>
              </a:extLst>
            </p:cNvPr>
            <p:cNvSpPr/>
            <p:nvPr/>
          </p:nvSpPr>
          <p:spPr>
            <a:xfrm>
              <a:off x="1899850" y="2009375"/>
              <a:ext cx="29225" cy="52050"/>
            </a:xfrm>
            <a:custGeom>
              <a:avLst/>
              <a:gdLst/>
              <a:ahLst/>
              <a:cxnLst/>
              <a:rect l="l" t="t" r="r" b="b"/>
              <a:pathLst>
                <a:path w="1169" h="2082" extrusionOk="0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26;p56">
              <a:extLst>
                <a:ext uri="{FF2B5EF4-FFF2-40B4-BE49-F238E27FC236}">
                  <a16:creationId xmlns:a16="http://schemas.microsoft.com/office/drawing/2014/main" id="{CF3ACBC9-A35E-4DA2-A5EA-2394EFC3928D}"/>
                </a:ext>
              </a:extLst>
            </p:cNvPr>
            <p:cNvSpPr/>
            <p:nvPr/>
          </p:nvSpPr>
          <p:spPr>
            <a:xfrm>
              <a:off x="1965750" y="1973975"/>
              <a:ext cx="32550" cy="53575"/>
            </a:xfrm>
            <a:custGeom>
              <a:avLst/>
              <a:gdLst/>
              <a:ahLst/>
              <a:cxnLst/>
              <a:rect l="l" t="t" r="r" b="b"/>
              <a:pathLst>
                <a:path w="1302" h="2143" extrusionOk="0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27;p56">
              <a:extLst>
                <a:ext uri="{FF2B5EF4-FFF2-40B4-BE49-F238E27FC236}">
                  <a16:creationId xmlns:a16="http://schemas.microsoft.com/office/drawing/2014/main" id="{62A2308D-F173-44CA-A699-3F4BD0275F47}"/>
                </a:ext>
              </a:extLst>
            </p:cNvPr>
            <p:cNvSpPr/>
            <p:nvPr/>
          </p:nvSpPr>
          <p:spPr>
            <a:xfrm>
              <a:off x="1999100" y="1955600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28;p56">
              <a:extLst>
                <a:ext uri="{FF2B5EF4-FFF2-40B4-BE49-F238E27FC236}">
                  <a16:creationId xmlns:a16="http://schemas.microsoft.com/office/drawing/2014/main" id="{9E5D3AAB-4691-4306-A1EF-94E2084BA838}"/>
                </a:ext>
              </a:extLst>
            </p:cNvPr>
            <p:cNvSpPr/>
            <p:nvPr/>
          </p:nvSpPr>
          <p:spPr>
            <a:xfrm>
              <a:off x="2037450" y="1923475"/>
              <a:ext cx="26725" cy="63200"/>
            </a:xfrm>
            <a:custGeom>
              <a:avLst/>
              <a:gdLst/>
              <a:ahLst/>
              <a:cxnLst/>
              <a:rect l="l" t="t" r="r" b="b"/>
              <a:pathLst>
                <a:path w="1069" h="2528" extrusionOk="0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29;p56">
              <a:extLst>
                <a:ext uri="{FF2B5EF4-FFF2-40B4-BE49-F238E27FC236}">
                  <a16:creationId xmlns:a16="http://schemas.microsoft.com/office/drawing/2014/main" id="{F986149D-8801-4195-9E74-E2B796A67DD1}"/>
                </a:ext>
              </a:extLst>
            </p:cNvPr>
            <p:cNvSpPr/>
            <p:nvPr/>
          </p:nvSpPr>
          <p:spPr>
            <a:xfrm>
              <a:off x="2069975" y="1918075"/>
              <a:ext cx="30900" cy="49425"/>
            </a:xfrm>
            <a:custGeom>
              <a:avLst/>
              <a:gdLst/>
              <a:ahLst/>
              <a:cxnLst/>
              <a:rect l="l" t="t" r="r" b="b"/>
              <a:pathLst>
                <a:path w="1236" h="1977" extrusionOk="0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30;p56">
              <a:extLst>
                <a:ext uri="{FF2B5EF4-FFF2-40B4-BE49-F238E27FC236}">
                  <a16:creationId xmlns:a16="http://schemas.microsoft.com/office/drawing/2014/main" id="{A8F86FC2-8D57-4EF3-B3BD-BE690942560C}"/>
                </a:ext>
              </a:extLst>
            </p:cNvPr>
            <p:cNvSpPr/>
            <p:nvPr/>
          </p:nvSpPr>
          <p:spPr>
            <a:xfrm>
              <a:off x="2106675" y="1896800"/>
              <a:ext cx="26700" cy="49225"/>
            </a:xfrm>
            <a:custGeom>
              <a:avLst/>
              <a:gdLst/>
              <a:ahLst/>
              <a:cxnLst/>
              <a:rect l="l" t="t" r="r" b="b"/>
              <a:pathLst>
                <a:path w="1068" h="1969" extrusionOk="0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31;p56">
              <a:extLst>
                <a:ext uri="{FF2B5EF4-FFF2-40B4-BE49-F238E27FC236}">
                  <a16:creationId xmlns:a16="http://schemas.microsoft.com/office/drawing/2014/main" id="{0F22F923-C2E3-48BD-ABC4-424B3312ECC9}"/>
                </a:ext>
              </a:extLst>
            </p:cNvPr>
            <p:cNvSpPr/>
            <p:nvPr/>
          </p:nvSpPr>
          <p:spPr>
            <a:xfrm>
              <a:off x="2138375" y="1875325"/>
              <a:ext cx="32550" cy="40800"/>
            </a:xfrm>
            <a:custGeom>
              <a:avLst/>
              <a:gdLst/>
              <a:ahLst/>
              <a:cxnLst/>
              <a:rect l="l" t="t" r="r" b="b"/>
              <a:pathLst>
                <a:path w="1302" h="1632" extrusionOk="0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32;p56">
              <a:extLst>
                <a:ext uri="{FF2B5EF4-FFF2-40B4-BE49-F238E27FC236}">
                  <a16:creationId xmlns:a16="http://schemas.microsoft.com/office/drawing/2014/main" id="{9E8FA511-F064-46ED-92F8-8F03F74418DE}"/>
                </a:ext>
              </a:extLst>
            </p:cNvPr>
            <p:cNvSpPr/>
            <p:nvPr/>
          </p:nvSpPr>
          <p:spPr>
            <a:xfrm>
              <a:off x="2179225" y="184260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33;p56">
              <a:extLst>
                <a:ext uri="{FF2B5EF4-FFF2-40B4-BE49-F238E27FC236}">
                  <a16:creationId xmlns:a16="http://schemas.microsoft.com/office/drawing/2014/main" id="{E6EAF07F-EE28-4F09-AC95-2ECB5E1356A2}"/>
                </a:ext>
              </a:extLst>
            </p:cNvPr>
            <p:cNvSpPr/>
            <p:nvPr/>
          </p:nvSpPr>
          <p:spPr>
            <a:xfrm>
              <a:off x="2207575" y="182842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234;p56">
              <a:extLst>
                <a:ext uri="{FF2B5EF4-FFF2-40B4-BE49-F238E27FC236}">
                  <a16:creationId xmlns:a16="http://schemas.microsoft.com/office/drawing/2014/main" id="{BCE42F50-3ECC-4F73-9110-070747250D44}"/>
                </a:ext>
              </a:extLst>
            </p:cNvPr>
            <p:cNvSpPr/>
            <p:nvPr/>
          </p:nvSpPr>
          <p:spPr>
            <a:xfrm>
              <a:off x="2245100" y="1810075"/>
              <a:ext cx="29225" cy="51450"/>
            </a:xfrm>
            <a:custGeom>
              <a:avLst/>
              <a:gdLst/>
              <a:ahLst/>
              <a:cxnLst/>
              <a:rect l="l" t="t" r="r" b="b"/>
              <a:pathLst>
                <a:path w="1169" h="2058" extrusionOk="0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235;p56">
              <a:extLst>
                <a:ext uri="{FF2B5EF4-FFF2-40B4-BE49-F238E27FC236}">
                  <a16:creationId xmlns:a16="http://schemas.microsoft.com/office/drawing/2014/main" id="{D6199E3A-4F43-4354-ADD9-DB81CB436344}"/>
                </a:ext>
              </a:extLst>
            </p:cNvPr>
            <p:cNvSpPr/>
            <p:nvPr/>
          </p:nvSpPr>
          <p:spPr>
            <a:xfrm>
              <a:off x="2280125" y="1789425"/>
              <a:ext cx="29225" cy="52425"/>
            </a:xfrm>
            <a:custGeom>
              <a:avLst/>
              <a:gdLst/>
              <a:ahLst/>
              <a:cxnLst/>
              <a:rect l="l" t="t" r="r" b="b"/>
              <a:pathLst>
                <a:path w="1169" h="2097" extrusionOk="0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236;p56">
              <a:extLst>
                <a:ext uri="{FF2B5EF4-FFF2-40B4-BE49-F238E27FC236}">
                  <a16:creationId xmlns:a16="http://schemas.microsoft.com/office/drawing/2014/main" id="{8C074770-2172-43AF-AB47-7AC3B0E78592}"/>
                </a:ext>
              </a:extLst>
            </p:cNvPr>
            <p:cNvSpPr/>
            <p:nvPr/>
          </p:nvSpPr>
          <p:spPr>
            <a:xfrm>
              <a:off x="2309325" y="1778175"/>
              <a:ext cx="34200" cy="69450"/>
            </a:xfrm>
            <a:custGeom>
              <a:avLst/>
              <a:gdLst/>
              <a:ahLst/>
              <a:cxnLst/>
              <a:rect l="l" t="t" r="r" b="b"/>
              <a:pathLst>
                <a:path w="1368" h="2778" extrusionOk="0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237;p56">
              <a:extLst>
                <a:ext uri="{FF2B5EF4-FFF2-40B4-BE49-F238E27FC236}">
                  <a16:creationId xmlns:a16="http://schemas.microsoft.com/office/drawing/2014/main" id="{31D28AC4-87FD-4F15-8316-0FE6946E472A}"/>
                </a:ext>
              </a:extLst>
            </p:cNvPr>
            <p:cNvSpPr/>
            <p:nvPr/>
          </p:nvSpPr>
          <p:spPr>
            <a:xfrm>
              <a:off x="2357700" y="1761900"/>
              <a:ext cx="8350" cy="41325"/>
            </a:xfrm>
            <a:custGeom>
              <a:avLst/>
              <a:gdLst/>
              <a:ahLst/>
              <a:cxnLst/>
              <a:rect l="l" t="t" r="r" b="b"/>
              <a:pathLst>
                <a:path w="334" h="1653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238;p56">
              <a:extLst>
                <a:ext uri="{FF2B5EF4-FFF2-40B4-BE49-F238E27FC236}">
                  <a16:creationId xmlns:a16="http://schemas.microsoft.com/office/drawing/2014/main" id="{C15C6104-3DC5-40D4-A106-05243DA31076}"/>
                </a:ext>
              </a:extLst>
            </p:cNvPr>
            <p:cNvSpPr/>
            <p:nvPr/>
          </p:nvSpPr>
          <p:spPr>
            <a:xfrm>
              <a:off x="2383550" y="171417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239;p56">
              <a:extLst>
                <a:ext uri="{FF2B5EF4-FFF2-40B4-BE49-F238E27FC236}">
                  <a16:creationId xmlns:a16="http://schemas.microsoft.com/office/drawing/2014/main" id="{9DA29FD1-5309-4821-86C5-DDB13C341687}"/>
                </a:ext>
              </a:extLst>
            </p:cNvPr>
            <p:cNvSpPr/>
            <p:nvPr/>
          </p:nvSpPr>
          <p:spPr>
            <a:xfrm>
              <a:off x="2418575" y="169332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240;p56">
              <a:extLst>
                <a:ext uri="{FF2B5EF4-FFF2-40B4-BE49-F238E27FC236}">
                  <a16:creationId xmlns:a16="http://schemas.microsoft.com/office/drawing/2014/main" id="{19C60CFA-6977-4DCE-AB0C-7F15D4C50B8F}"/>
                </a:ext>
              </a:extLst>
            </p:cNvPr>
            <p:cNvSpPr/>
            <p:nvPr/>
          </p:nvSpPr>
          <p:spPr>
            <a:xfrm>
              <a:off x="2447750" y="1694375"/>
              <a:ext cx="35050" cy="52350"/>
            </a:xfrm>
            <a:custGeom>
              <a:avLst/>
              <a:gdLst/>
              <a:ahLst/>
              <a:cxnLst/>
              <a:rect l="l" t="t" r="r" b="b"/>
              <a:pathLst>
                <a:path w="1402" h="2094" extrusionOk="0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241;p56">
              <a:extLst>
                <a:ext uri="{FF2B5EF4-FFF2-40B4-BE49-F238E27FC236}">
                  <a16:creationId xmlns:a16="http://schemas.microsoft.com/office/drawing/2014/main" id="{BF84AFD1-668F-4079-BD67-DAD6DD9137C8}"/>
                </a:ext>
              </a:extLst>
            </p:cNvPr>
            <p:cNvSpPr/>
            <p:nvPr/>
          </p:nvSpPr>
          <p:spPr>
            <a:xfrm>
              <a:off x="2482775" y="1673800"/>
              <a:ext cx="34225" cy="52900"/>
            </a:xfrm>
            <a:custGeom>
              <a:avLst/>
              <a:gdLst/>
              <a:ahLst/>
              <a:cxnLst/>
              <a:rect l="l" t="t" r="r" b="b"/>
              <a:pathLst>
                <a:path w="1369" h="2116" extrusionOk="0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242;p56">
              <a:extLst>
                <a:ext uri="{FF2B5EF4-FFF2-40B4-BE49-F238E27FC236}">
                  <a16:creationId xmlns:a16="http://schemas.microsoft.com/office/drawing/2014/main" id="{AB81C383-BC7A-447F-B443-E1AFF23C1776}"/>
                </a:ext>
              </a:extLst>
            </p:cNvPr>
            <p:cNvSpPr/>
            <p:nvPr/>
          </p:nvSpPr>
          <p:spPr>
            <a:xfrm>
              <a:off x="2517800" y="1653775"/>
              <a:ext cx="34225" cy="52925"/>
            </a:xfrm>
            <a:custGeom>
              <a:avLst/>
              <a:gdLst/>
              <a:ahLst/>
              <a:cxnLst/>
              <a:rect l="l" t="t" r="r" b="b"/>
              <a:pathLst>
                <a:path w="1369" h="2117" extrusionOk="0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243;p56">
              <a:extLst>
                <a:ext uri="{FF2B5EF4-FFF2-40B4-BE49-F238E27FC236}">
                  <a16:creationId xmlns:a16="http://schemas.microsoft.com/office/drawing/2014/main" id="{C4FDEF11-C721-4A27-9F79-3CCDE72D157D}"/>
                </a:ext>
              </a:extLst>
            </p:cNvPr>
            <p:cNvSpPr/>
            <p:nvPr/>
          </p:nvSpPr>
          <p:spPr>
            <a:xfrm>
              <a:off x="2564500" y="1670175"/>
              <a:ext cx="9200" cy="12950"/>
            </a:xfrm>
            <a:custGeom>
              <a:avLst/>
              <a:gdLst/>
              <a:ahLst/>
              <a:cxnLst/>
              <a:rect l="l" t="t" r="r" b="b"/>
              <a:pathLst>
                <a:path w="368" h="518" extrusionOk="0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244;p56">
              <a:extLst>
                <a:ext uri="{FF2B5EF4-FFF2-40B4-BE49-F238E27FC236}">
                  <a16:creationId xmlns:a16="http://schemas.microsoft.com/office/drawing/2014/main" id="{AB5183E3-CBEE-4D58-A318-7562C313FA36}"/>
                </a:ext>
              </a:extLst>
            </p:cNvPr>
            <p:cNvSpPr/>
            <p:nvPr/>
          </p:nvSpPr>
          <p:spPr>
            <a:xfrm>
              <a:off x="2590350" y="1617425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245;p56">
              <a:extLst>
                <a:ext uri="{FF2B5EF4-FFF2-40B4-BE49-F238E27FC236}">
                  <a16:creationId xmlns:a16="http://schemas.microsoft.com/office/drawing/2014/main" id="{9D7B3AEC-1744-44FE-80DF-483ACEF5AB44}"/>
                </a:ext>
              </a:extLst>
            </p:cNvPr>
            <p:cNvSpPr/>
            <p:nvPr/>
          </p:nvSpPr>
          <p:spPr>
            <a:xfrm>
              <a:off x="2624550" y="1584900"/>
              <a:ext cx="26700" cy="62375"/>
            </a:xfrm>
            <a:custGeom>
              <a:avLst/>
              <a:gdLst/>
              <a:ahLst/>
              <a:cxnLst/>
              <a:rect l="l" t="t" r="r" b="b"/>
              <a:pathLst>
                <a:path w="1068" h="2495" extrusionOk="0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46;p56">
              <a:extLst>
                <a:ext uri="{FF2B5EF4-FFF2-40B4-BE49-F238E27FC236}">
                  <a16:creationId xmlns:a16="http://schemas.microsoft.com/office/drawing/2014/main" id="{E36F8D3B-833D-48F8-9C1F-8FFCC5B3E35A}"/>
                </a:ext>
              </a:extLst>
            </p:cNvPr>
            <p:cNvSpPr/>
            <p:nvPr/>
          </p:nvSpPr>
          <p:spPr>
            <a:xfrm>
              <a:off x="2659575" y="1570950"/>
              <a:ext cx="29200" cy="51575"/>
            </a:xfrm>
            <a:custGeom>
              <a:avLst/>
              <a:gdLst/>
              <a:ahLst/>
              <a:cxnLst/>
              <a:rect l="l" t="t" r="r" b="b"/>
              <a:pathLst>
                <a:path w="1168" h="2063" extrusionOk="0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47;p56">
              <a:extLst>
                <a:ext uri="{FF2B5EF4-FFF2-40B4-BE49-F238E27FC236}">
                  <a16:creationId xmlns:a16="http://schemas.microsoft.com/office/drawing/2014/main" id="{7AA346BE-F331-4E5F-AC70-F53CB6E772AC}"/>
                </a:ext>
              </a:extLst>
            </p:cNvPr>
            <p:cNvSpPr/>
            <p:nvPr/>
          </p:nvSpPr>
          <p:spPr>
            <a:xfrm>
              <a:off x="2692100" y="1559550"/>
              <a:ext cx="30050" cy="45100"/>
            </a:xfrm>
            <a:custGeom>
              <a:avLst/>
              <a:gdLst/>
              <a:ahLst/>
              <a:cxnLst/>
              <a:rect l="l" t="t" r="r" b="b"/>
              <a:pathLst>
                <a:path w="1202" h="1804" extrusionOk="0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48;p56">
              <a:extLst>
                <a:ext uri="{FF2B5EF4-FFF2-40B4-BE49-F238E27FC236}">
                  <a16:creationId xmlns:a16="http://schemas.microsoft.com/office/drawing/2014/main" id="{6E957DC5-3AAE-46AD-A374-1B5519002A2E}"/>
                </a:ext>
              </a:extLst>
            </p:cNvPr>
            <p:cNvSpPr/>
            <p:nvPr/>
          </p:nvSpPr>
          <p:spPr>
            <a:xfrm>
              <a:off x="2724625" y="1536950"/>
              <a:ext cx="35875" cy="55275"/>
            </a:xfrm>
            <a:custGeom>
              <a:avLst/>
              <a:gdLst/>
              <a:ahLst/>
              <a:cxnLst/>
              <a:rect l="l" t="t" r="r" b="b"/>
              <a:pathLst>
                <a:path w="1435" h="2211" extrusionOk="0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49;p56">
              <a:extLst>
                <a:ext uri="{FF2B5EF4-FFF2-40B4-BE49-F238E27FC236}">
                  <a16:creationId xmlns:a16="http://schemas.microsoft.com/office/drawing/2014/main" id="{8D84C2A5-C2F4-4D5A-9023-348FD6E3EB46}"/>
                </a:ext>
              </a:extLst>
            </p:cNvPr>
            <p:cNvSpPr/>
            <p:nvPr/>
          </p:nvSpPr>
          <p:spPr>
            <a:xfrm>
              <a:off x="2761300" y="1519800"/>
              <a:ext cx="30050" cy="46575"/>
            </a:xfrm>
            <a:custGeom>
              <a:avLst/>
              <a:gdLst/>
              <a:ahLst/>
              <a:cxnLst/>
              <a:rect l="l" t="t" r="r" b="b"/>
              <a:pathLst>
                <a:path w="1202" h="1863" extrusionOk="0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50;p56">
              <a:extLst>
                <a:ext uri="{FF2B5EF4-FFF2-40B4-BE49-F238E27FC236}">
                  <a16:creationId xmlns:a16="http://schemas.microsoft.com/office/drawing/2014/main" id="{C60941D5-81DF-41D8-AB7B-F12FFE598A2E}"/>
                </a:ext>
              </a:extLst>
            </p:cNvPr>
            <p:cNvSpPr/>
            <p:nvPr/>
          </p:nvSpPr>
          <p:spPr>
            <a:xfrm>
              <a:off x="2793000" y="1498800"/>
              <a:ext cx="33375" cy="70075"/>
            </a:xfrm>
            <a:custGeom>
              <a:avLst/>
              <a:gdLst/>
              <a:ahLst/>
              <a:cxnLst/>
              <a:rect l="l" t="t" r="r" b="b"/>
              <a:pathLst>
                <a:path w="1335" h="2803" extrusionOk="0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51;p56">
              <a:extLst>
                <a:ext uri="{FF2B5EF4-FFF2-40B4-BE49-F238E27FC236}">
                  <a16:creationId xmlns:a16="http://schemas.microsoft.com/office/drawing/2014/main" id="{57F3E3FB-1788-44B7-99C3-4B07F46068BB}"/>
                </a:ext>
              </a:extLst>
            </p:cNvPr>
            <p:cNvSpPr/>
            <p:nvPr/>
          </p:nvSpPr>
          <p:spPr>
            <a:xfrm>
              <a:off x="2832200" y="1477550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52;p56">
              <a:extLst>
                <a:ext uri="{FF2B5EF4-FFF2-40B4-BE49-F238E27FC236}">
                  <a16:creationId xmlns:a16="http://schemas.microsoft.com/office/drawing/2014/main" id="{32AAC8D0-AF9E-45C4-B441-920F3982C62C}"/>
                </a:ext>
              </a:extLst>
            </p:cNvPr>
            <p:cNvSpPr/>
            <p:nvPr/>
          </p:nvSpPr>
          <p:spPr>
            <a:xfrm>
              <a:off x="2875550" y="1490875"/>
              <a:ext cx="9200" cy="12950"/>
            </a:xfrm>
            <a:custGeom>
              <a:avLst/>
              <a:gdLst/>
              <a:ahLst/>
              <a:cxnLst/>
              <a:rect l="l" t="t" r="r" b="b"/>
              <a:pathLst>
                <a:path w="368" h="518" extrusionOk="0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53;p56">
              <a:extLst>
                <a:ext uri="{FF2B5EF4-FFF2-40B4-BE49-F238E27FC236}">
                  <a16:creationId xmlns:a16="http://schemas.microsoft.com/office/drawing/2014/main" id="{1FE5FA63-0525-4E36-BBB9-53B0FCC7F717}"/>
                </a:ext>
              </a:extLst>
            </p:cNvPr>
            <p:cNvSpPr/>
            <p:nvPr/>
          </p:nvSpPr>
          <p:spPr>
            <a:xfrm>
              <a:off x="2899750" y="1439800"/>
              <a:ext cx="29200" cy="44550"/>
            </a:xfrm>
            <a:custGeom>
              <a:avLst/>
              <a:gdLst/>
              <a:ahLst/>
              <a:cxnLst/>
              <a:rect l="l" t="t" r="r" b="b"/>
              <a:pathLst>
                <a:path w="1168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54;p56">
              <a:extLst>
                <a:ext uri="{FF2B5EF4-FFF2-40B4-BE49-F238E27FC236}">
                  <a16:creationId xmlns:a16="http://schemas.microsoft.com/office/drawing/2014/main" id="{EBEDAAA4-DE97-491A-9A50-8A70449DF464}"/>
                </a:ext>
              </a:extLst>
            </p:cNvPr>
            <p:cNvSpPr/>
            <p:nvPr/>
          </p:nvSpPr>
          <p:spPr>
            <a:xfrm>
              <a:off x="2934775" y="1416675"/>
              <a:ext cx="29200" cy="52975"/>
            </a:xfrm>
            <a:custGeom>
              <a:avLst/>
              <a:gdLst/>
              <a:ahLst/>
              <a:cxnLst/>
              <a:rect l="l" t="t" r="r" b="b"/>
              <a:pathLst>
                <a:path w="1168" h="2119" extrusionOk="0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55;p56">
              <a:extLst>
                <a:ext uri="{FF2B5EF4-FFF2-40B4-BE49-F238E27FC236}">
                  <a16:creationId xmlns:a16="http://schemas.microsoft.com/office/drawing/2014/main" id="{285994D1-CC30-4D84-8E77-B9F26946C8A7}"/>
                </a:ext>
              </a:extLst>
            </p:cNvPr>
            <p:cNvSpPr/>
            <p:nvPr/>
          </p:nvSpPr>
          <p:spPr>
            <a:xfrm>
              <a:off x="2968125" y="1394975"/>
              <a:ext cx="31725" cy="68000"/>
            </a:xfrm>
            <a:custGeom>
              <a:avLst/>
              <a:gdLst/>
              <a:ahLst/>
              <a:cxnLst/>
              <a:rect l="l" t="t" r="r" b="b"/>
              <a:pathLst>
                <a:path w="1269" h="2720" extrusionOk="0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56;p56">
              <a:extLst>
                <a:ext uri="{FF2B5EF4-FFF2-40B4-BE49-F238E27FC236}">
                  <a16:creationId xmlns:a16="http://schemas.microsoft.com/office/drawing/2014/main" id="{51ABCAFE-9F10-41A8-894F-7B52DEE558DA}"/>
                </a:ext>
              </a:extLst>
            </p:cNvPr>
            <p:cNvSpPr/>
            <p:nvPr/>
          </p:nvSpPr>
          <p:spPr>
            <a:xfrm>
              <a:off x="3005650" y="13547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57;p56">
              <a:extLst>
                <a:ext uri="{FF2B5EF4-FFF2-40B4-BE49-F238E27FC236}">
                  <a16:creationId xmlns:a16="http://schemas.microsoft.com/office/drawing/2014/main" id="{C2560866-CC22-445D-944C-D652F03E56CF}"/>
                </a:ext>
              </a:extLst>
            </p:cNvPr>
            <p:cNvSpPr/>
            <p:nvPr/>
          </p:nvSpPr>
          <p:spPr>
            <a:xfrm>
              <a:off x="3039000" y="1358925"/>
              <a:ext cx="26725" cy="49225"/>
            </a:xfrm>
            <a:custGeom>
              <a:avLst/>
              <a:gdLst/>
              <a:ahLst/>
              <a:cxnLst/>
              <a:rect l="l" t="t" r="r" b="b"/>
              <a:pathLst>
                <a:path w="1069" h="1969" extrusionOk="0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58;p56">
              <a:extLst>
                <a:ext uri="{FF2B5EF4-FFF2-40B4-BE49-F238E27FC236}">
                  <a16:creationId xmlns:a16="http://schemas.microsoft.com/office/drawing/2014/main" id="{FA80021C-C2F8-41E1-B150-8886124961A5}"/>
                </a:ext>
              </a:extLst>
            </p:cNvPr>
            <p:cNvSpPr/>
            <p:nvPr/>
          </p:nvSpPr>
          <p:spPr>
            <a:xfrm>
              <a:off x="3073200" y="133660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59;p56">
              <a:extLst>
                <a:ext uri="{FF2B5EF4-FFF2-40B4-BE49-F238E27FC236}">
                  <a16:creationId xmlns:a16="http://schemas.microsoft.com/office/drawing/2014/main" id="{29C40DD1-7C21-499B-A43D-96D25501F98E}"/>
                </a:ext>
              </a:extLst>
            </p:cNvPr>
            <p:cNvSpPr/>
            <p:nvPr/>
          </p:nvSpPr>
          <p:spPr>
            <a:xfrm>
              <a:off x="3104900" y="1310550"/>
              <a:ext cx="32525" cy="58200"/>
            </a:xfrm>
            <a:custGeom>
              <a:avLst/>
              <a:gdLst/>
              <a:ahLst/>
              <a:cxnLst/>
              <a:rect l="l" t="t" r="r" b="b"/>
              <a:pathLst>
                <a:path w="1301" h="2328" extrusionOk="0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60;p56">
              <a:extLst>
                <a:ext uri="{FF2B5EF4-FFF2-40B4-BE49-F238E27FC236}">
                  <a16:creationId xmlns:a16="http://schemas.microsoft.com/office/drawing/2014/main" id="{49FB7FDD-B8FA-4B82-8790-750A84BA3E77}"/>
                </a:ext>
              </a:extLst>
            </p:cNvPr>
            <p:cNvSpPr/>
            <p:nvPr/>
          </p:nvSpPr>
          <p:spPr>
            <a:xfrm>
              <a:off x="3140750" y="1300550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61;p56">
              <a:extLst>
                <a:ext uri="{FF2B5EF4-FFF2-40B4-BE49-F238E27FC236}">
                  <a16:creationId xmlns:a16="http://schemas.microsoft.com/office/drawing/2014/main" id="{8CE9248A-2A5A-46A7-85EA-B2F37A5711F4}"/>
                </a:ext>
              </a:extLst>
            </p:cNvPr>
            <p:cNvSpPr/>
            <p:nvPr/>
          </p:nvSpPr>
          <p:spPr>
            <a:xfrm>
              <a:off x="3173275" y="1277600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62;p56">
              <a:extLst>
                <a:ext uri="{FF2B5EF4-FFF2-40B4-BE49-F238E27FC236}">
                  <a16:creationId xmlns:a16="http://schemas.microsoft.com/office/drawing/2014/main" id="{0AAA0112-DA3A-4B49-A5D4-8A8B64BB47C7}"/>
                </a:ext>
              </a:extLst>
            </p:cNvPr>
            <p:cNvSpPr/>
            <p:nvPr/>
          </p:nvSpPr>
          <p:spPr>
            <a:xfrm>
              <a:off x="3210800" y="1260850"/>
              <a:ext cx="30050" cy="46800"/>
            </a:xfrm>
            <a:custGeom>
              <a:avLst/>
              <a:gdLst/>
              <a:ahLst/>
              <a:cxnLst/>
              <a:rect l="l" t="t" r="r" b="b"/>
              <a:pathLst>
                <a:path w="1202" h="1872" extrusionOk="0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63;p56">
              <a:extLst>
                <a:ext uri="{FF2B5EF4-FFF2-40B4-BE49-F238E27FC236}">
                  <a16:creationId xmlns:a16="http://schemas.microsoft.com/office/drawing/2014/main" id="{4E39A47C-9B8B-44AE-AF24-44DA23E2E75B}"/>
                </a:ext>
              </a:extLst>
            </p:cNvPr>
            <p:cNvSpPr/>
            <p:nvPr/>
          </p:nvSpPr>
          <p:spPr>
            <a:xfrm>
              <a:off x="3246650" y="1238000"/>
              <a:ext cx="25875" cy="50675"/>
            </a:xfrm>
            <a:custGeom>
              <a:avLst/>
              <a:gdLst/>
              <a:ahLst/>
              <a:cxnLst/>
              <a:rect l="l" t="t" r="r" b="b"/>
              <a:pathLst>
                <a:path w="1035" h="2027" extrusionOk="0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64;p56">
              <a:extLst>
                <a:ext uri="{FF2B5EF4-FFF2-40B4-BE49-F238E27FC236}">
                  <a16:creationId xmlns:a16="http://schemas.microsoft.com/office/drawing/2014/main" id="{227A61D9-0382-47FB-80A6-3785986408DE}"/>
                </a:ext>
              </a:extLst>
            </p:cNvPr>
            <p:cNvSpPr/>
            <p:nvPr/>
          </p:nvSpPr>
          <p:spPr>
            <a:xfrm>
              <a:off x="3282525" y="1195475"/>
              <a:ext cx="24200" cy="83200"/>
            </a:xfrm>
            <a:custGeom>
              <a:avLst/>
              <a:gdLst/>
              <a:ahLst/>
              <a:cxnLst/>
              <a:rect l="l" t="t" r="r" b="b"/>
              <a:pathLst>
                <a:path w="968" h="3328" extrusionOk="0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65;p56">
              <a:extLst>
                <a:ext uri="{FF2B5EF4-FFF2-40B4-BE49-F238E27FC236}">
                  <a16:creationId xmlns:a16="http://schemas.microsoft.com/office/drawing/2014/main" id="{A2300AE9-8B33-4F49-8D40-F23491C2CD31}"/>
                </a:ext>
              </a:extLst>
            </p:cNvPr>
            <p:cNvSpPr/>
            <p:nvPr/>
          </p:nvSpPr>
          <p:spPr>
            <a:xfrm>
              <a:off x="3315875" y="1199000"/>
              <a:ext cx="25875" cy="49025"/>
            </a:xfrm>
            <a:custGeom>
              <a:avLst/>
              <a:gdLst/>
              <a:ahLst/>
              <a:cxnLst/>
              <a:rect l="l" t="t" r="r" b="b"/>
              <a:pathLst>
                <a:path w="1035" h="1961" extrusionOk="0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66;p56">
              <a:extLst>
                <a:ext uri="{FF2B5EF4-FFF2-40B4-BE49-F238E27FC236}">
                  <a16:creationId xmlns:a16="http://schemas.microsoft.com/office/drawing/2014/main" id="{AE5739D7-7157-4DA6-919C-1C47B8644FA9}"/>
                </a:ext>
              </a:extLst>
            </p:cNvPr>
            <p:cNvSpPr/>
            <p:nvPr/>
          </p:nvSpPr>
          <p:spPr>
            <a:xfrm>
              <a:off x="3350075" y="1166275"/>
              <a:ext cx="26700" cy="62950"/>
            </a:xfrm>
            <a:custGeom>
              <a:avLst/>
              <a:gdLst/>
              <a:ahLst/>
              <a:cxnLst/>
              <a:rect l="l" t="t" r="r" b="b"/>
              <a:pathLst>
                <a:path w="1068" h="2518" extrusionOk="0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67;p56">
              <a:extLst>
                <a:ext uri="{FF2B5EF4-FFF2-40B4-BE49-F238E27FC236}">
                  <a16:creationId xmlns:a16="http://schemas.microsoft.com/office/drawing/2014/main" id="{75EC31C6-09DA-4301-B955-BAE4CF8E3B24}"/>
                </a:ext>
              </a:extLst>
            </p:cNvPr>
            <p:cNvSpPr/>
            <p:nvPr/>
          </p:nvSpPr>
          <p:spPr>
            <a:xfrm>
              <a:off x="3385100" y="1151275"/>
              <a:ext cx="29200" cy="52625"/>
            </a:xfrm>
            <a:custGeom>
              <a:avLst/>
              <a:gdLst/>
              <a:ahLst/>
              <a:cxnLst/>
              <a:rect l="l" t="t" r="r" b="b"/>
              <a:pathLst>
                <a:path w="1168" h="2105" extrusionOk="0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68;p56">
              <a:extLst>
                <a:ext uri="{FF2B5EF4-FFF2-40B4-BE49-F238E27FC236}">
                  <a16:creationId xmlns:a16="http://schemas.microsoft.com/office/drawing/2014/main" id="{EF20200B-B361-4843-9C7D-CEB2FCC7E0E0}"/>
                </a:ext>
              </a:extLst>
            </p:cNvPr>
            <p:cNvSpPr/>
            <p:nvPr/>
          </p:nvSpPr>
          <p:spPr>
            <a:xfrm>
              <a:off x="3416775" y="1140425"/>
              <a:ext cx="30050" cy="45600"/>
            </a:xfrm>
            <a:custGeom>
              <a:avLst/>
              <a:gdLst/>
              <a:ahLst/>
              <a:cxnLst/>
              <a:rect l="l" t="t" r="r" b="b"/>
              <a:pathLst>
                <a:path w="1202" h="1824" extrusionOk="0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69;p56">
              <a:extLst>
                <a:ext uri="{FF2B5EF4-FFF2-40B4-BE49-F238E27FC236}">
                  <a16:creationId xmlns:a16="http://schemas.microsoft.com/office/drawing/2014/main" id="{14174464-625E-4CA3-BEF0-7992E6656089}"/>
                </a:ext>
              </a:extLst>
            </p:cNvPr>
            <p:cNvSpPr/>
            <p:nvPr/>
          </p:nvSpPr>
          <p:spPr>
            <a:xfrm>
              <a:off x="3449300" y="1118325"/>
              <a:ext cx="35875" cy="53600"/>
            </a:xfrm>
            <a:custGeom>
              <a:avLst/>
              <a:gdLst/>
              <a:ahLst/>
              <a:cxnLst/>
              <a:rect l="l" t="t" r="r" b="b"/>
              <a:pathLst>
                <a:path w="1435" h="2144" extrusionOk="0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70;p56">
              <a:extLst>
                <a:ext uri="{FF2B5EF4-FFF2-40B4-BE49-F238E27FC236}">
                  <a16:creationId xmlns:a16="http://schemas.microsoft.com/office/drawing/2014/main" id="{AF44BCE8-3F30-4CBF-B43F-22FFF8B48ED1}"/>
                </a:ext>
              </a:extLst>
            </p:cNvPr>
            <p:cNvSpPr/>
            <p:nvPr/>
          </p:nvSpPr>
          <p:spPr>
            <a:xfrm>
              <a:off x="3486825" y="1100725"/>
              <a:ext cx="30050" cy="47025"/>
            </a:xfrm>
            <a:custGeom>
              <a:avLst/>
              <a:gdLst/>
              <a:ahLst/>
              <a:cxnLst/>
              <a:rect l="l" t="t" r="r" b="b"/>
              <a:pathLst>
                <a:path w="1202" h="1881" extrusionOk="0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71;p56">
              <a:extLst>
                <a:ext uri="{FF2B5EF4-FFF2-40B4-BE49-F238E27FC236}">
                  <a16:creationId xmlns:a16="http://schemas.microsoft.com/office/drawing/2014/main" id="{B73B114C-3DF2-4B16-9B97-26DE536BB300}"/>
                </a:ext>
              </a:extLst>
            </p:cNvPr>
            <p:cNvSpPr/>
            <p:nvPr/>
          </p:nvSpPr>
          <p:spPr>
            <a:xfrm>
              <a:off x="3517675" y="1079550"/>
              <a:ext cx="34225" cy="70700"/>
            </a:xfrm>
            <a:custGeom>
              <a:avLst/>
              <a:gdLst/>
              <a:ahLst/>
              <a:cxnLst/>
              <a:rect l="l" t="t" r="r" b="b"/>
              <a:pathLst>
                <a:path w="1369" h="2828" extrusionOk="0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72;p56">
              <a:extLst>
                <a:ext uri="{FF2B5EF4-FFF2-40B4-BE49-F238E27FC236}">
                  <a16:creationId xmlns:a16="http://schemas.microsoft.com/office/drawing/2014/main" id="{F81138DA-395D-4D97-BE2F-5486B1B1FA1E}"/>
                </a:ext>
              </a:extLst>
            </p:cNvPr>
            <p:cNvSpPr/>
            <p:nvPr/>
          </p:nvSpPr>
          <p:spPr>
            <a:xfrm>
              <a:off x="3557700" y="1035550"/>
              <a:ext cx="25900" cy="83225"/>
            </a:xfrm>
            <a:custGeom>
              <a:avLst/>
              <a:gdLst/>
              <a:ahLst/>
              <a:cxnLst/>
              <a:rect l="l" t="t" r="r" b="b"/>
              <a:pathLst>
                <a:path w="1036" h="3329" extrusionOk="0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73;p56">
              <a:extLst>
                <a:ext uri="{FF2B5EF4-FFF2-40B4-BE49-F238E27FC236}">
                  <a16:creationId xmlns:a16="http://schemas.microsoft.com/office/drawing/2014/main" id="{240AADAF-56C8-43AD-8644-4C94FF6F3991}"/>
                </a:ext>
              </a:extLst>
            </p:cNvPr>
            <p:cNvSpPr/>
            <p:nvPr/>
          </p:nvSpPr>
          <p:spPr>
            <a:xfrm>
              <a:off x="3592725" y="1025000"/>
              <a:ext cx="25050" cy="60400"/>
            </a:xfrm>
            <a:custGeom>
              <a:avLst/>
              <a:gdLst/>
              <a:ahLst/>
              <a:cxnLst/>
              <a:rect l="l" t="t" r="r" b="b"/>
              <a:pathLst>
                <a:path w="1002" h="2416" extrusionOk="0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74;p56">
              <a:extLst>
                <a:ext uri="{FF2B5EF4-FFF2-40B4-BE49-F238E27FC236}">
                  <a16:creationId xmlns:a16="http://schemas.microsoft.com/office/drawing/2014/main" id="{1FF715BB-A21D-4775-8571-A00902858A12}"/>
                </a:ext>
              </a:extLst>
            </p:cNvPr>
            <p:cNvSpPr/>
            <p:nvPr/>
          </p:nvSpPr>
          <p:spPr>
            <a:xfrm>
              <a:off x="3635275" y="1052225"/>
              <a:ext cx="9200" cy="1297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75;p56">
              <a:extLst>
                <a:ext uri="{FF2B5EF4-FFF2-40B4-BE49-F238E27FC236}">
                  <a16:creationId xmlns:a16="http://schemas.microsoft.com/office/drawing/2014/main" id="{814C9D0E-7188-4602-8EB0-F3B73884F889}"/>
                </a:ext>
              </a:extLst>
            </p:cNvPr>
            <p:cNvSpPr/>
            <p:nvPr/>
          </p:nvSpPr>
          <p:spPr>
            <a:xfrm>
              <a:off x="3662775" y="985525"/>
              <a:ext cx="25050" cy="62900"/>
            </a:xfrm>
            <a:custGeom>
              <a:avLst/>
              <a:gdLst/>
              <a:ahLst/>
              <a:cxnLst/>
              <a:rect l="l" t="t" r="r" b="b"/>
              <a:pathLst>
                <a:path w="1002" h="2516" extrusionOk="0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76;p56">
              <a:extLst>
                <a:ext uri="{FF2B5EF4-FFF2-40B4-BE49-F238E27FC236}">
                  <a16:creationId xmlns:a16="http://schemas.microsoft.com/office/drawing/2014/main" id="{49FB108A-515C-4B8E-A9D5-1B08A4CFE466}"/>
                </a:ext>
              </a:extLst>
            </p:cNvPr>
            <p:cNvSpPr/>
            <p:nvPr/>
          </p:nvSpPr>
          <p:spPr>
            <a:xfrm>
              <a:off x="3698650" y="96530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77;p56">
              <a:extLst>
                <a:ext uri="{FF2B5EF4-FFF2-40B4-BE49-F238E27FC236}">
                  <a16:creationId xmlns:a16="http://schemas.microsoft.com/office/drawing/2014/main" id="{D14E1D06-CAF8-4DE0-883B-17FFA5F16718}"/>
                </a:ext>
              </a:extLst>
            </p:cNvPr>
            <p:cNvSpPr/>
            <p:nvPr/>
          </p:nvSpPr>
          <p:spPr>
            <a:xfrm>
              <a:off x="3728675" y="9603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78;p56">
              <a:extLst>
                <a:ext uri="{FF2B5EF4-FFF2-40B4-BE49-F238E27FC236}">
                  <a16:creationId xmlns:a16="http://schemas.microsoft.com/office/drawing/2014/main" id="{56B839C4-522C-4A10-A01F-3F838FEC5E81}"/>
                </a:ext>
              </a:extLst>
            </p:cNvPr>
            <p:cNvSpPr/>
            <p:nvPr/>
          </p:nvSpPr>
          <p:spPr>
            <a:xfrm>
              <a:off x="1857325" y="212947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79;p56">
              <a:extLst>
                <a:ext uri="{FF2B5EF4-FFF2-40B4-BE49-F238E27FC236}">
                  <a16:creationId xmlns:a16="http://schemas.microsoft.com/office/drawing/2014/main" id="{F7BD1BA9-1C97-4657-95FD-D9792722A5E1}"/>
                </a:ext>
              </a:extLst>
            </p:cNvPr>
            <p:cNvSpPr/>
            <p:nvPr/>
          </p:nvSpPr>
          <p:spPr>
            <a:xfrm>
              <a:off x="1894025" y="2120300"/>
              <a:ext cx="31725" cy="50050"/>
            </a:xfrm>
            <a:custGeom>
              <a:avLst/>
              <a:gdLst/>
              <a:ahLst/>
              <a:cxnLst/>
              <a:rect l="l" t="t" r="r" b="b"/>
              <a:pathLst>
                <a:path w="1269" h="2002" extrusionOk="0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80;p56">
              <a:extLst>
                <a:ext uri="{FF2B5EF4-FFF2-40B4-BE49-F238E27FC236}">
                  <a16:creationId xmlns:a16="http://schemas.microsoft.com/office/drawing/2014/main" id="{741C14B6-7937-4D1C-B515-4F379AD8DEAD}"/>
                </a:ext>
              </a:extLst>
            </p:cNvPr>
            <p:cNvSpPr/>
            <p:nvPr/>
          </p:nvSpPr>
          <p:spPr>
            <a:xfrm>
              <a:off x="1930725" y="2100700"/>
              <a:ext cx="29200" cy="52775"/>
            </a:xfrm>
            <a:custGeom>
              <a:avLst/>
              <a:gdLst/>
              <a:ahLst/>
              <a:cxnLst/>
              <a:rect l="l" t="t" r="r" b="b"/>
              <a:pathLst>
                <a:path w="1168" h="2111" extrusionOk="0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81;p56">
              <a:extLst>
                <a:ext uri="{FF2B5EF4-FFF2-40B4-BE49-F238E27FC236}">
                  <a16:creationId xmlns:a16="http://schemas.microsoft.com/office/drawing/2014/main" id="{25A4C6A3-8B82-4CEF-A0A5-9AB35A310202}"/>
                </a:ext>
              </a:extLst>
            </p:cNvPr>
            <p:cNvSpPr/>
            <p:nvPr/>
          </p:nvSpPr>
          <p:spPr>
            <a:xfrm>
              <a:off x="1965750" y="2069425"/>
              <a:ext cx="27525" cy="63200"/>
            </a:xfrm>
            <a:custGeom>
              <a:avLst/>
              <a:gdLst/>
              <a:ahLst/>
              <a:cxnLst/>
              <a:rect l="l" t="t" r="r" b="b"/>
              <a:pathLst>
                <a:path w="1101" h="2528" extrusionOk="0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82;p56">
              <a:extLst>
                <a:ext uri="{FF2B5EF4-FFF2-40B4-BE49-F238E27FC236}">
                  <a16:creationId xmlns:a16="http://schemas.microsoft.com/office/drawing/2014/main" id="{189B3DC0-79E6-4877-9815-5DD81AAD6A06}"/>
                </a:ext>
              </a:extLst>
            </p:cNvPr>
            <p:cNvSpPr/>
            <p:nvPr/>
          </p:nvSpPr>
          <p:spPr>
            <a:xfrm>
              <a:off x="1999100" y="2063575"/>
              <a:ext cx="32550" cy="49875"/>
            </a:xfrm>
            <a:custGeom>
              <a:avLst/>
              <a:gdLst/>
              <a:ahLst/>
              <a:cxnLst/>
              <a:rect l="l" t="t" r="r" b="b"/>
              <a:pathLst>
                <a:path w="1302" h="1995" extrusionOk="0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83;p56">
              <a:extLst>
                <a:ext uri="{FF2B5EF4-FFF2-40B4-BE49-F238E27FC236}">
                  <a16:creationId xmlns:a16="http://schemas.microsoft.com/office/drawing/2014/main" id="{0BDFBE0A-D132-4775-8E67-5BE808477117}"/>
                </a:ext>
              </a:extLst>
            </p:cNvPr>
            <p:cNvSpPr/>
            <p:nvPr/>
          </p:nvSpPr>
          <p:spPr>
            <a:xfrm>
              <a:off x="2027450" y="2136150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284;p56">
              <a:extLst>
                <a:ext uri="{FF2B5EF4-FFF2-40B4-BE49-F238E27FC236}">
                  <a16:creationId xmlns:a16="http://schemas.microsoft.com/office/drawing/2014/main" id="{BC6C713E-59A3-403C-BB53-665DD378AA22}"/>
                </a:ext>
              </a:extLst>
            </p:cNvPr>
            <p:cNvSpPr/>
            <p:nvPr/>
          </p:nvSpPr>
          <p:spPr>
            <a:xfrm>
              <a:off x="2066650" y="2116125"/>
              <a:ext cx="26700" cy="62975"/>
            </a:xfrm>
            <a:custGeom>
              <a:avLst/>
              <a:gdLst/>
              <a:ahLst/>
              <a:cxnLst/>
              <a:rect l="l" t="t" r="r" b="b"/>
              <a:pathLst>
                <a:path w="1068" h="2519" extrusionOk="0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285;p56">
              <a:extLst>
                <a:ext uri="{FF2B5EF4-FFF2-40B4-BE49-F238E27FC236}">
                  <a16:creationId xmlns:a16="http://schemas.microsoft.com/office/drawing/2014/main" id="{922BDFBB-5B18-46ED-B7F3-E292CC16CC87}"/>
                </a:ext>
              </a:extLst>
            </p:cNvPr>
            <p:cNvSpPr/>
            <p:nvPr/>
          </p:nvSpPr>
          <p:spPr>
            <a:xfrm>
              <a:off x="2100000" y="2110800"/>
              <a:ext cx="29225" cy="44550"/>
            </a:xfrm>
            <a:custGeom>
              <a:avLst/>
              <a:gdLst/>
              <a:ahLst/>
              <a:cxnLst/>
              <a:rect l="l" t="t" r="r" b="b"/>
              <a:pathLst>
                <a:path w="1169" h="1782" extrusionOk="0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86;p56">
              <a:extLst>
                <a:ext uri="{FF2B5EF4-FFF2-40B4-BE49-F238E27FC236}">
                  <a16:creationId xmlns:a16="http://schemas.microsoft.com/office/drawing/2014/main" id="{F8F2385F-F312-42D9-A795-164ACA1CB85A}"/>
                </a:ext>
              </a:extLst>
            </p:cNvPr>
            <p:cNvSpPr/>
            <p:nvPr/>
          </p:nvSpPr>
          <p:spPr>
            <a:xfrm>
              <a:off x="2135025" y="2087775"/>
              <a:ext cx="29225" cy="47600"/>
            </a:xfrm>
            <a:custGeom>
              <a:avLst/>
              <a:gdLst/>
              <a:ahLst/>
              <a:cxnLst/>
              <a:rect l="l" t="t" r="r" b="b"/>
              <a:pathLst>
                <a:path w="1169" h="1904" extrusionOk="0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87;p56">
              <a:extLst>
                <a:ext uri="{FF2B5EF4-FFF2-40B4-BE49-F238E27FC236}">
                  <a16:creationId xmlns:a16="http://schemas.microsoft.com/office/drawing/2014/main" id="{A0626579-5300-46DC-A5DA-1059B893C66B}"/>
                </a:ext>
              </a:extLst>
            </p:cNvPr>
            <p:cNvSpPr/>
            <p:nvPr/>
          </p:nvSpPr>
          <p:spPr>
            <a:xfrm>
              <a:off x="2169225" y="20702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88;p56">
              <a:extLst>
                <a:ext uri="{FF2B5EF4-FFF2-40B4-BE49-F238E27FC236}">
                  <a16:creationId xmlns:a16="http://schemas.microsoft.com/office/drawing/2014/main" id="{A7AE0493-4EC2-4743-AC97-4D9E73B717A9}"/>
                </a:ext>
              </a:extLst>
            </p:cNvPr>
            <p:cNvSpPr/>
            <p:nvPr/>
          </p:nvSpPr>
          <p:spPr>
            <a:xfrm>
              <a:off x="2201750" y="2041900"/>
              <a:ext cx="31700" cy="58200"/>
            </a:xfrm>
            <a:custGeom>
              <a:avLst/>
              <a:gdLst/>
              <a:ahLst/>
              <a:cxnLst/>
              <a:rect l="l" t="t" r="r" b="b"/>
              <a:pathLst>
                <a:path w="1268" h="2328" extrusionOk="0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289;p56">
              <a:extLst>
                <a:ext uri="{FF2B5EF4-FFF2-40B4-BE49-F238E27FC236}">
                  <a16:creationId xmlns:a16="http://schemas.microsoft.com/office/drawing/2014/main" id="{6540009C-7AB7-423A-A3B3-F6E68E5803D5}"/>
                </a:ext>
              </a:extLst>
            </p:cNvPr>
            <p:cNvSpPr/>
            <p:nvPr/>
          </p:nvSpPr>
          <p:spPr>
            <a:xfrm>
              <a:off x="2239275" y="2023550"/>
              <a:ext cx="30050" cy="50575"/>
            </a:xfrm>
            <a:custGeom>
              <a:avLst/>
              <a:gdLst/>
              <a:ahLst/>
              <a:cxnLst/>
              <a:rect l="l" t="t" r="r" b="b"/>
              <a:pathLst>
                <a:path w="1202" h="2023" extrusionOk="0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290;p56">
              <a:extLst>
                <a:ext uri="{FF2B5EF4-FFF2-40B4-BE49-F238E27FC236}">
                  <a16:creationId xmlns:a16="http://schemas.microsoft.com/office/drawing/2014/main" id="{DF841220-CF77-4090-A428-80EE342B03FE}"/>
                </a:ext>
              </a:extLst>
            </p:cNvPr>
            <p:cNvSpPr/>
            <p:nvPr/>
          </p:nvSpPr>
          <p:spPr>
            <a:xfrm>
              <a:off x="2274300" y="2002075"/>
              <a:ext cx="29200" cy="52025"/>
            </a:xfrm>
            <a:custGeom>
              <a:avLst/>
              <a:gdLst/>
              <a:ahLst/>
              <a:cxnLst/>
              <a:rect l="l" t="t" r="r" b="b"/>
              <a:pathLst>
                <a:path w="1168" h="2081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291;p56">
              <a:extLst>
                <a:ext uri="{FF2B5EF4-FFF2-40B4-BE49-F238E27FC236}">
                  <a16:creationId xmlns:a16="http://schemas.microsoft.com/office/drawing/2014/main" id="{5E3B4041-CAF5-40B7-A11C-956BF03498D4}"/>
                </a:ext>
              </a:extLst>
            </p:cNvPr>
            <p:cNvSpPr/>
            <p:nvPr/>
          </p:nvSpPr>
          <p:spPr>
            <a:xfrm>
              <a:off x="2303475" y="1990000"/>
              <a:ext cx="34225" cy="70275"/>
            </a:xfrm>
            <a:custGeom>
              <a:avLst/>
              <a:gdLst/>
              <a:ahLst/>
              <a:cxnLst/>
              <a:rect l="l" t="t" r="r" b="b"/>
              <a:pathLst>
                <a:path w="1369" h="2811" extrusionOk="0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92;p56">
              <a:extLst>
                <a:ext uri="{FF2B5EF4-FFF2-40B4-BE49-F238E27FC236}">
                  <a16:creationId xmlns:a16="http://schemas.microsoft.com/office/drawing/2014/main" id="{4D702408-0950-4667-9820-FECC6DA551D9}"/>
                </a:ext>
              </a:extLst>
            </p:cNvPr>
            <p:cNvSpPr/>
            <p:nvPr/>
          </p:nvSpPr>
          <p:spPr>
            <a:xfrm>
              <a:off x="2342675" y="1969550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93;p56">
              <a:extLst>
                <a:ext uri="{FF2B5EF4-FFF2-40B4-BE49-F238E27FC236}">
                  <a16:creationId xmlns:a16="http://schemas.microsoft.com/office/drawing/2014/main" id="{B2219E39-AFCB-43DA-9030-066379B20C6B}"/>
                </a:ext>
              </a:extLst>
            </p:cNvPr>
            <p:cNvSpPr/>
            <p:nvPr/>
          </p:nvSpPr>
          <p:spPr>
            <a:xfrm>
              <a:off x="2386050" y="1953975"/>
              <a:ext cx="9200" cy="41875"/>
            </a:xfrm>
            <a:custGeom>
              <a:avLst/>
              <a:gdLst/>
              <a:ahLst/>
              <a:cxnLst/>
              <a:rect l="l" t="t" r="r" b="b"/>
              <a:pathLst>
                <a:path w="368" h="1675" extrusionOk="0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94;p56">
              <a:extLst>
                <a:ext uri="{FF2B5EF4-FFF2-40B4-BE49-F238E27FC236}">
                  <a16:creationId xmlns:a16="http://schemas.microsoft.com/office/drawing/2014/main" id="{76ABE62E-0937-4FE3-A7FC-B273BA6B83A9}"/>
                </a:ext>
              </a:extLst>
            </p:cNvPr>
            <p:cNvSpPr/>
            <p:nvPr/>
          </p:nvSpPr>
          <p:spPr>
            <a:xfrm>
              <a:off x="2412725" y="1906175"/>
              <a:ext cx="25050" cy="82375"/>
            </a:xfrm>
            <a:custGeom>
              <a:avLst/>
              <a:gdLst/>
              <a:ahLst/>
              <a:cxnLst/>
              <a:rect l="l" t="t" r="r" b="b"/>
              <a:pathLst>
                <a:path w="1002" h="3295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95;p56">
              <a:extLst>
                <a:ext uri="{FF2B5EF4-FFF2-40B4-BE49-F238E27FC236}">
                  <a16:creationId xmlns:a16="http://schemas.microsoft.com/office/drawing/2014/main" id="{0AB811DC-72F3-4E65-94F0-6AC349D650E5}"/>
                </a:ext>
              </a:extLst>
            </p:cNvPr>
            <p:cNvSpPr/>
            <p:nvPr/>
          </p:nvSpPr>
          <p:spPr>
            <a:xfrm>
              <a:off x="2446925" y="1886800"/>
              <a:ext cx="25025" cy="82575"/>
            </a:xfrm>
            <a:custGeom>
              <a:avLst/>
              <a:gdLst/>
              <a:ahLst/>
              <a:cxnLst/>
              <a:rect l="l" t="t" r="r" b="b"/>
              <a:pathLst>
                <a:path w="1001" h="3303" extrusionOk="0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296;p56">
              <a:extLst>
                <a:ext uri="{FF2B5EF4-FFF2-40B4-BE49-F238E27FC236}">
                  <a16:creationId xmlns:a16="http://schemas.microsoft.com/office/drawing/2014/main" id="{48337E16-D71A-4DBA-A36C-97BB602B6536}"/>
                </a:ext>
              </a:extLst>
            </p:cNvPr>
            <p:cNvSpPr/>
            <p:nvPr/>
          </p:nvSpPr>
          <p:spPr>
            <a:xfrm>
              <a:off x="2476950" y="1888875"/>
              <a:ext cx="35875" cy="54450"/>
            </a:xfrm>
            <a:custGeom>
              <a:avLst/>
              <a:gdLst/>
              <a:ahLst/>
              <a:cxnLst/>
              <a:rect l="l" t="t" r="r" b="b"/>
              <a:pathLst>
                <a:path w="1435" h="2178" extrusionOk="0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297;p56">
              <a:extLst>
                <a:ext uri="{FF2B5EF4-FFF2-40B4-BE49-F238E27FC236}">
                  <a16:creationId xmlns:a16="http://schemas.microsoft.com/office/drawing/2014/main" id="{9141C8B5-0455-4674-A84C-2EE2A6CED786}"/>
                </a:ext>
              </a:extLst>
            </p:cNvPr>
            <p:cNvSpPr/>
            <p:nvPr/>
          </p:nvSpPr>
          <p:spPr>
            <a:xfrm>
              <a:off x="2512800" y="1867250"/>
              <a:ext cx="32550" cy="72725"/>
            </a:xfrm>
            <a:custGeom>
              <a:avLst/>
              <a:gdLst/>
              <a:ahLst/>
              <a:cxnLst/>
              <a:rect l="l" t="t" r="r" b="b"/>
              <a:pathLst>
                <a:path w="1302" h="2909" extrusionOk="0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298;p56">
              <a:extLst>
                <a:ext uri="{FF2B5EF4-FFF2-40B4-BE49-F238E27FC236}">
                  <a16:creationId xmlns:a16="http://schemas.microsoft.com/office/drawing/2014/main" id="{5FA1641A-FACB-41B3-BBF0-1289794D0575}"/>
                </a:ext>
              </a:extLst>
            </p:cNvPr>
            <p:cNvSpPr/>
            <p:nvPr/>
          </p:nvSpPr>
          <p:spPr>
            <a:xfrm>
              <a:off x="2544500" y="1851550"/>
              <a:ext cx="33375" cy="69250"/>
            </a:xfrm>
            <a:custGeom>
              <a:avLst/>
              <a:gdLst/>
              <a:ahLst/>
              <a:cxnLst/>
              <a:rect l="l" t="t" r="r" b="b"/>
              <a:pathLst>
                <a:path w="1335" h="2770" extrusionOk="0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299;p56">
              <a:extLst>
                <a:ext uri="{FF2B5EF4-FFF2-40B4-BE49-F238E27FC236}">
                  <a16:creationId xmlns:a16="http://schemas.microsoft.com/office/drawing/2014/main" id="{A21BCFF6-F42E-4428-AA55-512787BDD6E9}"/>
                </a:ext>
              </a:extLst>
            </p:cNvPr>
            <p:cNvSpPr/>
            <p:nvPr/>
          </p:nvSpPr>
          <p:spPr>
            <a:xfrm>
              <a:off x="2582850" y="1832500"/>
              <a:ext cx="30875" cy="46525"/>
            </a:xfrm>
            <a:custGeom>
              <a:avLst/>
              <a:gdLst/>
              <a:ahLst/>
              <a:cxnLst/>
              <a:rect l="l" t="t" r="r" b="b"/>
              <a:pathLst>
                <a:path w="1235" h="1861" extrusionOk="0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300;p56">
              <a:extLst>
                <a:ext uri="{FF2B5EF4-FFF2-40B4-BE49-F238E27FC236}">
                  <a16:creationId xmlns:a16="http://schemas.microsoft.com/office/drawing/2014/main" id="{D7DC5E7F-9E63-4CE2-BD21-C8C8B9A618B4}"/>
                </a:ext>
              </a:extLst>
            </p:cNvPr>
            <p:cNvSpPr/>
            <p:nvPr/>
          </p:nvSpPr>
          <p:spPr>
            <a:xfrm>
              <a:off x="2617050" y="1806950"/>
              <a:ext cx="31700" cy="68825"/>
            </a:xfrm>
            <a:custGeom>
              <a:avLst/>
              <a:gdLst/>
              <a:ahLst/>
              <a:cxnLst/>
              <a:rect l="l" t="t" r="r" b="b"/>
              <a:pathLst>
                <a:path w="1268" h="2753" extrusionOk="0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301;p56">
              <a:extLst>
                <a:ext uri="{FF2B5EF4-FFF2-40B4-BE49-F238E27FC236}">
                  <a16:creationId xmlns:a16="http://schemas.microsoft.com/office/drawing/2014/main" id="{16EE3818-BE4D-46D3-AE2A-A040DE0674DD}"/>
                </a:ext>
              </a:extLst>
            </p:cNvPr>
            <p:cNvSpPr/>
            <p:nvPr/>
          </p:nvSpPr>
          <p:spPr>
            <a:xfrm>
              <a:off x="2651225" y="1792225"/>
              <a:ext cx="30875" cy="44775"/>
            </a:xfrm>
            <a:custGeom>
              <a:avLst/>
              <a:gdLst/>
              <a:ahLst/>
              <a:cxnLst/>
              <a:rect l="l" t="t" r="r" b="b"/>
              <a:pathLst>
                <a:path w="1235" h="1791" extrusionOk="0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302;p56">
              <a:extLst>
                <a:ext uri="{FF2B5EF4-FFF2-40B4-BE49-F238E27FC236}">
                  <a16:creationId xmlns:a16="http://schemas.microsoft.com/office/drawing/2014/main" id="{52222975-D552-454E-A227-6540086E2654}"/>
                </a:ext>
              </a:extLst>
            </p:cNvPr>
            <p:cNvSpPr/>
            <p:nvPr/>
          </p:nvSpPr>
          <p:spPr>
            <a:xfrm>
              <a:off x="2697100" y="1802775"/>
              <a:ext cx="8350" cy="12950"/>
            </a:xfrm>
            <a:custGeom>
              <a:avLst/>
              <a:gdLst/>
              <a:ahLst/>
              <a:cxnLst/>
              <a:rect l="l" t="t" r="r" b="b"/>
              <a:pathLst>
                <a:path w="334" h="518" extrusionOk="0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303;p56">
              <a:extLst>
                <a:ext uri="{FF2B5EF4-FFF2-40B4-BE49-F238E27FC236}">
                  <a16:creationId xmlns:a16="http://schemas.microsoft.com/office/drawing/2014/main" id="{1633D566-84CB-46E0-9241-5F029E6FA610}"/>
                </a:ext>
              </a:extLst>
            </p:cNvPr>
            <p:cNvSpPr/>
            <p:nvPr/>
          </p:nvSpPr>
          <p:spPr>
            <a:xfrm>
              <a:off x="2722125" y="1749200"/>
              <a:ext cx="29200" cy="47575"/>
            </a:xfrm>
            <a:custGeom>
              <a:avLst/>
              <a:gdLst/>
              <a:ahLst/>
              <a:cxnLst/>
              <a:rect l="l" t="t" r="r" b="b"/>
              <a:pathLst>
                <a:path w="1168" h="1903" extrusionOk="0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304;p56">
              <a:extLst>
                <a:ext uri="{FF2B5EF4-FFF2-40B4-BE49-F238E27FC236}">
                  <a16:creationId xmlns:a16="http://schemas.microsoft.com/office/drawing/2014/main" id="{7A8671B9-807D-4591-B894-9A3BD1D1DAD0}"/>
                </a:ext>
              </a:extLst>
            </p:cNvPr>
            <p:cNvSpPr/>
            <p:nvPr/>
          </p:nvSpPr>
          <p:spPr>
            <a:xfrm>
              <a:off x="2755475" y="1732175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305;p56">
              <a:extLst>
                <a:ext uri="{FF2B5EF4-FFF2-40B4-BE49-F238E27FC236}">
                  <a16:creationId xmlns:a16="http://schemas.microsoft.com/office/drawing/2014/main" id="{2536CE3F-1843-4E35-805D-ABAF98FBD8B0}"/>
                </a:ext>
              </a:extLst>
            </p:cNvPr>
            <p:cNvSpPr/>
            <p:nvPr/>
          </p:nvSpPr>
          <p:spPr>
            <a:xfrm>
              <a:off x="2787150" y="1709575"/>
              <a:ext cx="36725" cy="55275"/>
            </a:xfrm>
            <a:custGeom>
              <a:avLst/>
              <a:gdLst/>
              <a:ahLst/>
              <a:cxnLst/>
              <a:rect l="l" t="t" r="r" b="b"/>
              <a:pathLst>
                <a:path w="1469" h="2211" extrusionOk="0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306;p56">
              <a:extLst>
                <a:ext uri="{FF2B5EF4-FFF2-40B4-BE49-F238E27FC236}">
                  <a16:creationId xmlns:a16="http://schemas.microsoft.com/office/drawing/2014/main" id="{DFF98904-7DBB-4E28-9824-6D61DDDB8757}"/>
                </a:ext>
              </a:extLst>
            </p:cNvPr>
            <p:cNvSpPr/>
            <p:nvPr/>
          </p:nvSpPr>
          <p:spPr>
            <a:xfrm>
              <a:off x="2827200" y="1666850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307;p56">
              <a:extLst>
                <a:ext uri="{FF2B5EF4-FFF2-40B4-BE49-F238E27FC236}">
                  <a16:creationId xmlns:a16="http://schemas.microsoft.com/office/drawing/2014/main" id="{47D7D751-25B9-4672-B434-E36A5AAFB363}"/>
                </a:ext>
              </a:extLst>
            </p:cNvPr>
            <p:cNvSpPr/>
            <p:nvPr/>
          </p:nvSpPr>
          <p:spPr>
            <a:xfrm>
              <a:off x="2856375" y="1657450"/>
              <a:ext cx="32550" cy="49875"/>
            </a:xfrm>
            <a:custGeom>
              <a:avLst/>
              <a:gdLst/>
              <a:ahLst/>
              <a:cxnLst/>
              <a:rect l="l" t="t" r="r" b="b"/>
              <a:pathLst>
                <a:path w="1302" h="1995" extrusionOk="0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308;p56">
              <a:extLst>
                <a:ext uri="{FF2B5EF4-FFF2-40B4-BE49-F238E27FC236}">
                  <a16:creationId xmlns:a16="http://schemas.microsoft.com/office/drawing/2014/main" id="{9F628114-88EF-42F8-A197-5693D0289E45}"/>
                </a:ext>
              </a:extLst>
            </p:cNvPr>
            <p:cNvSpPr/>
            <p:nvPr/>
          </p:nvSpPr>
          <p:spPr>
            <a:xfrm>
              <a:off x="2896400" y="1627450"/>
              <a:ext cx="25050" cy="82575"/>
            </a:xfrm>
            <a:custGeom>
              <a:avLst/>
              <a:gdLst/>
              <a:ahLst/>
              <a:cxnLst/>
              <a:rect l="l" t="t" r="r" b="b"/>
              <a:pathLst>
                <a:path w="1002" h="3303" extrusionOk="0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309;p56">
              <a:extLst>
                <a:ext uri="{FF2B5EF4-FFF2-40B4-BE49-F238E27FC236}">
                  <a16:creationId xmlns:a16="http://schemas.microsoft.com/office/drawing/2014/main" id="{466BABCB-727C-4CBC-8B71-A824BDAC5FF4}"/>
                </a:ext>
              </a:extLst>
            </p:cNvPr>
            <p:cNvSpPr/>
            <p:nvPr/>
          </p:nvSpPr>
          <p:spPr>
            <a:xfrm>
              <a:off x="2929775" y="1617425"/>
              <a:ext cx="26700" cy="63550"/>
            </a:xfrm>
            <a:custGeom>
              <a:avLst/>
              <a:gdLst/>
              <a:ahLst/>
              <a:cxnLst/>
              <a:rect l="l" t="t" r="r" b="b"/>
              <a:pathLst>
                <a:path w="1068" h="2542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310;p56">
              <a:extLst>
                <a:ext uri="{FF2B5EF4-FFF2-40B4-BE49-F238E27FC236}">
                  <a16:creationId xmlns:a16="http://schemas.microsoft.com/office/drawing/2014/main" id="{60C083F5-C9DA-44EE-A485-39B60B2F6693}"/>
                </a:ext>
              </a:extLst>
            </p:cNvPr>
            <p:cNvSpPr/>
            <p:nvPr/>
          </p:nvSpPr>
          <p:spPr>
            <a:xfrm>
              <a:off x="2963125" y="1612425"/>
              <a:ext cx="29200" cy="44550"/>
            </a:xfrm>
            <a:custGeom>
              <a:avLst/>
              <a:gdLst/>
              <a:ahLst/>
              <a:cxnLst/>
              <a:rect l="l" t="t" r="r" b="b"/>
              <a:pathLst>
                <a:path w="1168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311;p56">
              <a:extLst>
                <a:ext uri="{FF2B5EF4-FFF2-40B4-BE49-F238E27FC236}">
                  <a16:creationId xmlns:a16="http://schemas.microsoft.com/office/drawing/2014/main" id="{CDF1CB99-4855-4C8E-85EA-5650A05F6D60}"/>
                </a:ext>
              </a:extLst>
            </p:cNvPr>
            <p:cNvSpPr/>
            <p:nvPr/>
          </p:nvSpPr>
          <p:spPr>
            <a:xfrm>
              <a:off x="2998150" y="1589300"/>
              <a:ext cx="29200" cy="47375"/>
            </a:xfrm>
            <a:custGeom>
              <a:avLst/>
              <a:gdLst/>
              <a:ahLst/>
              <a:cxnLst/>
              <a:rect l="l" t="t" r="r" b="b"/>
              <a:pathLst>
                <a:path w="1168" h="1895" extrusionOk="0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312;p56">
              <a:extLst>
                <a:ext uri="{FF2B5EF4-FFF2-40B4-BE49-F238E27FC236}">
                  <a16:creationId xmlns:a16="http://schemas.microsoft.com/office/drawing/2014/main" id="{F1E125DD-6BF5-4515-B682-0D1F6BCA4A01}"/>
                </a:ext>
              </a:extLst>
            </p:cNvPr>
            <p:cNvSpPr/>
            <p:nvPr/>
          </p:nvSpPr>
          <p:spPr>
            <a:xfrm>
              <a:off x="3032325" y="157157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313;p56">
              <a:extLst>
                <a:ext uri="{FF2B5EF4-FFF2-40B4-BE49-F238E27FC236}">
                  <a16:creationId xmlns:a16="http://schemas.microsoft.com/office/drawing/2014/main" id="{84C43DCF-7DF8-4877-BCC7-92512057E890}"/>
                </a:ext>
              </a:extLst>
            </p:cNvPr>
            <p:cNvSpPr/>
            <p:nvPr/>
          </p:nvSpPr>
          <p:spPr>
            <a:xfrm>
              <a:off x="1857325" y="2338775"/>
              <a:ext cx="33400" cy="49850"/>
            </a:xfrm>
            <a:custGeom>
              <a:avLst/>
              <a:gdLst/>
              <a:ahLst/>
              <a:cxnLst/>
              <a:rect l="l" t="t" r="r" b="b"/>
              <a:pathLst>
                <a:path w="1336" h="1994" extrusionOk="0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314;p56">
              <a:extLst>
                <a:ext uri="{FF2B5EF4-FFF2-40B4-BE49-F238E27FC236}">
                  <a16:creationId xmlns:a16="http://schemas.microsoft.com/office/drawing/2014/main" id="{3A379EE7-093C-411A-BAC4-86292535524D}"/>
                </a:ext>
              </a:extLst>
            </p:cNvPr>
            <p:cNvSpPr/>
            <p:nvPr/>
          </p:nvSpPr>
          <p:spPr>
            <a:xfrm>
              <a:off x="1897350" y="2308125"/>
              <a:ext cx="25050" cy="83225"/>
            </a:xfrm>
            <a:custGeom>
              <a:avLst/>
              <a:gdLst/>
              <a:ahLst/>
              <a:cxnLst/>
              <a:rect l="l" t="t" r="r" b="b"/>
              <a:pathLst>
                <a:path w="1002" h="3329" extrusionOk="0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315;p56">
              <a:extLst>
                <a:ext uri="{FF2B5EF4-FFF2-40B4-BE49-F238E27FC236}">
                  <a16:creationId xmlns:a16="http://schemas.microsoft.com/office/drawing/2014/main" id="{0E723A40-5A3A-4A52-8466-A2A2B4C4A8AC}"/>
                </a:ext>
              </a:extLst>
            </p:cNvPr>
            <p:cNvSpPr/>
            <p:nvPr/>
          </p:nvSpPr>
          <p:spPr>
            <a:xfrm>
              <a:off x="1928225" y="2309600"/>
              <a:ext cx="31700" cy="50050"/>
            </a:xfrm>
            <a:custGeom>
              <a:avLst/>
              <a:gdLst/>
              <a:ahLst/>
              <a:cxnLst/>
              <a:rect l="l" t="t" r="r" b="b"/>
              <a:pathLst>
                <a:path w="1268" h="2002" extrusionOk="0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316;p56">
              <a:extLst>
                <a:ext uri="{FF2B5EF4-FFF2-40B4-BE49-F238E27FC236}">
                  <a16:creationId xmlns:a16="http://schemas.microsoft.com/office/drawing/2014/main" id="{66B44514-E665-4B7F-A053-B87F7AE5F5E3}"/>
                </a:ext>
              </a:extLst>
            </p:cNvPr>
            <p:cNvSpPr/>
            <p:nvPr/>
          </p:nvSpPr>
          <p:spPr>
            <a:xfrm>
              <a:off x="1964900" y="2290000"/>
              <a:ext cx="29225" cy="53950"/>
            </a:xfrm>
            <a:custGeom>
              <a:avLst/>
              <a:gdLst/>
              <a:ahLst/>
              <a:cxnLst/>
              <a:rect l="l" t="t" r="r" b="b"/>
              <a:pathLst>
                <a:path w="1169" h="2158" extrusionOk="0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317;p56">
              <a:extLst>
                <a:ext uri="{FF2B5EF4-FFF2-40B4-BE49-F238E27FC236}">
                  <a16:creationId xmlns:a16="http://schemas.microsoft.com/office/drawing/2014/main" id="{8B76A686-1CB6-4302-AD54-DD53233B51A8}"/>
                </a:ext>
              </a:extLst>
            </p:cNvPr>
            <p:cNvSpPr/>
            <p:nvPr/>
          </p:nvSpPr>
          <p:spPr>
            <a:xfrm>
              <a:off x="1999925" y="2258725"/>
              <a:ext cx="27550" cy="63750"/>
            </a:xfrm>
            <a:custGeom>
              <a:avLst/>
              <a:gdLst/>
              <a:ahLst/>
              <a:cxnLst/>
              <a:rect l="l" t="t" r="r" b="b"/>
              <a:pathLst>
                <a:path w="1102" h="2550" extrusionOk="0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318;p56">
              <a:extLst>
                <a:ext uri="{FF2B5EF4-FFF2-40B4-BE49-F238E27FC236}">
                  <a16:creationId xmlns:a16="http://schemas.microsoft.com/office/drawing/2014/main" id="{305FC71D-FCEE-4295-BD32-233EF9689B1D}"/>
                </a:ext>
              </a:extLst>
            </p:cNvPr>
            <p:cNvSpPr/>
            <p:nvPr/>
          </p:nvSpPr>
          <p:spPr>
            <a:xfrm>
              <a:off x="2033300" y="22529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319;p56">
              <a:extLst>
                <a:ext uri="{FF2B5EF4-FFF2-40B4-BE49-F238E27FC236}">
                  <a16:creationId xmlns:a16="http://schemas.microsoft.com/office/drawing/2014/main" id="{3D39A7F4-472C-4A37-B005-6528A7BBF0F9}"/>
                </a:ext>
              </a:extLst>
            </p:cNvPr>
            <p:cNvSpPr/>
            <p:nvPr/>
          </p:nvSpPr>
          <p:spPr>
            <a:xfrm>
              <a:off x="1857325" y="24432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320;p56">
              <a:extLst>
                <a:ext uri="{FF2B5EF4-FFF2-40B4-BE49-F238E27FC236}">
                  <a16:creationId xmlns:a16="http://schemas.microsoft.com/office/drawing/2014/main" id="{BA48209A-9AAB-4669-A880-58A68B4DADCF}"/>
                </a:ext>
              </a:extLst>
            </p:cNvPr>
            <p:cNvSpPr/>
            <p:nvPr/>
          </p:nvSpPr>
          <p:spPr>
            <a:xfrm>
              <a:off x="1894025" y="2434675"/>
              <a:ext cx="31725" cy="49575"/>
            </a:xfrm>
            <a:custGeom>
              <a:avLst/>
              <a:gdLst/>
              <a:ahLst/>
              <a:cxnLst/>
              <a:rect l="l" t="t" r="r" b="b"/>
              <a:pathLst>
                <a:path w="1269" h="1983" extrusionOk="0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321;p56">
              <a:extLst>
                <a:ext uri="{FF2B5EF4-FFF2-40B4-BE49-F238E27FC236}">
                  <a16:creationId xmlns:a16="http://schemas.microsoft.com/office/drawing/2014/main" id="{A34B437B-47E8-41A5-97F5-3F1FE10F3243}"/>
                </a:ext>
              </a:extLst>
            </p:cNvPr>
            <p:cNvSpPr/>
            <p:nvPr/>
          </p:nvSpPr>
          <p:spPr>
            <a:xfrm>
              <a:off x="1930725" y="2414250"/>
              <a:ext cx="29200" cy="52775"/>
            </a:xfrm>
            <a:custGeom>
              <a:avLst/>
              <a:gdLst/>
              <a:ahLst/>
              <a:cxnLst/>
              <a:rect l="l" t="t" r="r" b="b"/>
              <a:pathLst>
                <a:path w="1168" h="2111" extrusionOk="0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322;p56">
              <a:extLst>
                <a:ext uri="{FF2B5EF4-FFF2-40B4-BE49-F238E27FC236}">
                  <a16:creationId xmlns:a16="http://schemas.microsoft.com/office/drawing/2014/main" id="{CF9ABE8E-34C3-403C-9065-C5B721197CAD}"/>
                </a:ext>
              </a:extLst>
            </p:cNvPr>
            <p:cNvSpPr/>
            <p:nvPr/>
          </p:nvSpPr>
          <p:spPr>
            <a:xfrm>
              <a:off x="1965750" y="2382975"/>
              <a:ext cx="26700" cy="64025"/>
            </a:xfrm>
            <a:custGeom>
              <a:avLst/>
              <a:gdLst/>
              <a:ahLst/>
              <a:cxnLst/>
              <a:rect l="l" t="t" r="r" b="b"/>
              <a:pathLst>
                <a:path w="1068" h="2561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323;p56">
              <a:extLst>
                <a:ext uri="{FF2B5EF4-FFF2-40B4-BE49-F238E27FC236}">
                  <a16:creationId xmlns:a16="http://schemas.microsoft.com/office/drawing/2014/main" id="{B99F9734-28CE-481B-B6F3-D55529C1021F}"/>
                </a:ext>
              </a:extLst>
            </p:cNvPr>
            <p:cNvSpPr/>
            <p:nvPr/>
          </p:nvSpPr>
          <p:spPr>
            <a:xfrm>
              <a:off x="1999100" y="23771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324;p56">
              <a:extLst>
                <a:ext uri="{FF2B5EF4-FFF2-40B4-BE49-F238E27FC236}">
                  <a16:creationId xmlns:a16="http://schemas.microsoft.com/office/drawing/2014/main" id="{178DA9EE-39A8-48D2-9E72-A5737ADDCE80}"/>
                </a:ext>
              </a:extLst>
            </p:cNvPr>
            <p:cNvSpPr/>
            <p:nvPr/>
          </p:nvSpPr>
          <p:spPr>
            <a:xfrm>
              <a:off x="2027450" y="2449900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325;p56">
              <a:extLst>
                <a:ext uri="{FF2B5EF4-FFF2-40B4-BE49-F238E27FC236}">
                  <a16:creationId xmlns:a16="http://schemas.microsoft.com/office/drawing/2014/main" id="{8E4A6F18-5364-4E83-B00B-086FA72103C0}"/>
                </a:ext>
              </a:extLst>
            </p:cNvPr>
            <p:cNvSpPr/>
            <p:nvPr/>
          </p:nvSpPr>
          <p:spPr>
            <a:xfrm>
              <a:off x="2066650" y="2429675"/>
              <a:ext cx="26700" cy="63750"/>
            </a:xfrm>
            <a:custGeom>
              <a:avLst/>
              <a:gdLst/>
              <a:ahLst/>
              <a:cxnLst/>
              <a:rect l="l" t="t" r="r" b="b"/>
              <a:pathLst>
                <a:path w="1068" h="2550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326;p56">
              <a:extLst>
                <a:ext uri="{FF2B5EF4-FFF2-40B4-BE49-F238E27FC236}">
                  <a16:creationId xmlns:a16="http://schemas.microsoft.com/office/drawing/2014/main" id="{4649A095-4F5D-41D5-8BEA-CAB5D700D77E}"/>
                </a:ext>
              </a:extLst>
            </p:cNvPr>
            <p:cNvSpPr/>
            <p:nvPr/>
          </p:nvSpPr>
          <p:spPr>
            <a:xfrm>
              <a:off x="2100000" y="2424675"/>
              <a:ext cx="29225" cy="44550"/>
            </a:xfrm>
            <a:custGeom>
              <a:avLst/>
              <a:gdLst/>
              <a:ahLst/>
              <a:cxnLst/>
              <a:rect l="l" t="t" r="r" b="b"/>
              <a:pathLst>
                <a:path w="1169" h="1782" extrusionOk="0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327;p56">
              <a:extLst>
                <a:ext uri="{FF2B5EF4-FFF2-40B4-BE49-F238E27FC236}">
                  <a16:creationId xmlns:a16="http://schemas.microsoft.com/office/drawing/2014/main" id="{CDB9E311-727B-4D38-92DD-57ED11C63894}"/>
                </a:ext>
              </a:extLst>
            </p:cNvPr>
            <p:cNvSpPr/>
            <p:nvPr/>
          </p:nvSpPr>
          <p:spPr>
            <a:xfrm>
              <a:off x="2135025" y="2401525"/>
              <a:ext cx="29225" cy="47675"/>
            </a:xfrm>
            <a:custGeom>
              <a:avLst/>
              <a:gdLst/>
              <a:ahLst/>
              <a:cxnLst/>
              <a:rect l="l" t="t" r="r" b="b"/>
              <a:pathLst>
                <a:path w="1169" h="1907" extrusionOk="0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328;p56">
              <a:extLst>
                <a:ext uri="{FF2B5EF4-FFF2-40B4-BE49-F238E27FC236}">
                  <a16:creationId xmlns:a16="http://schemas.microsoft.com/office/drawing/2014/main" id="{AD267E9C-370B-4C83-9DD9-CF382AB73338}"/>
                </a:ext>
              </a:extLst>
            </p:cNvPr>
            <p:cNvSpPr/>
            <p:nvPr/>
          </p:nvSpPr>
          <p:spPr>
            <a:xfrm>
              <a:off x="2169225" y="23838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329;p56">
              <a:extLst>
                <a:ext uri="{FF2B5EF4-FFF2-40B4-BE49-F238E27FC236}">
                  <a16:creationId xmlns:a16="http://schemas.microsoft.com/office/drawing/2014/main" id="{55F285DC-C36B-4A8C-8A20-F1A089B915A2}"/>
                </a:ext>
              </a:extLst>
            </p:cNvPr>
            <p:cNvSpPr/>
            <p:nvPr/>
          </p:nvSpPr>
          <p:spPr>
            <a:xfrm>
              <a:off x="2200900" y="2354625"/>
              <a:ext cx="32550" cy="59850"/>
            </a:xfrm>
            <a:custGeom>
              <a:avLst/>
              <a:gdLst/>
              <a:ahLst/>
              <a:cxnLst/>
              <a:rect l="l" t="t" r="r" b="b"/>
              <a:pathLst>
                <a:path w="1302" h="2394" extrusionOk="0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330;p56">
              <a:extLst>
                <a:ext uri="{FF2B5EF4-FFF2-40B4-BE49-F238E27FC236}">
                  <a16:creationId xmlns:a16="http://schemas.microsoft.com/office/drawing/2014/main" id="{495BF0EC-BF67-42BB-AFCE-B1BDFA144614}"/>
                </a:ext>
              </a:extLst>
            </p:cNvPr>
            <p:cNvSpPr/>
            <p:nvPr/>
          </p:nvSpPr>
          <p:spPr>
            <a:xfrm>
              <a:off x="2239275" y="2335650"/>
              <a:ext cx="30050" cy="52075"/>
            </a:xfrm>
            <a:custGeom>
              <a:avLst/>
              <a:gdLst/>
              <a:ahLst/>
              <a:cxnLst/>
              <a:rect l="l" t="t" r="r" b="b"/>
              <a:pathLst>
                <a:path w="1202" h="2083" extrusionOk="0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331;p56">
              <a:extLst>
                <a:ext uri="{FF2B5EF4-FFF2-40B4-BE49-F238E27FC236}">
                  <a16:creationId xmlns:a16="http://schemas.microsoft.com/office/drawing/2014/main" id="{4FB1966A-EE1F-4760-A001-E2B919B602C5}"/>
                </a:ext>
              </a:extLst>
            </p:cNvPr>
            <p:cNvSpPr/>
            <p:nvPr/>
          </p:nvSpPr>
          <p:spPr>
            <a:xfrm>
              <a:off x="2274300" y="2315650"/>
              <a:ext cx="29200" cy="52425"/>
            </a:xfrm>
            <a:custGeom>
              <a:avLst/>
              <a:gdLst/>
              <a:ahLst/>
              <a:cxnLst/>
              <a:rect l="l" t="t" r="r" b="b"/>
              <a:pathLst>
                <a:path w="1168" h="2097" extrusionOk="0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332;p56">
              <a:extLst>
                <a:ext uri="{FF2B5EF4-FFF2-40B4-BE49-F238E27FC236}">
                  <a16:creationId xmlns:a16="http://schemas.microsoft.com/office/drawing/2014/main" id="{B5706DAB-5BA5-458D-98E4-FB08171FACD2}"/>
                </a:ext>
              </a:extLst>
            </p:cNvPr>
            <p:cNvSpPr/>
            <p:nvPr/>
          </p:nvSpPr>
          <p:spPr>
            <a:xfrm>
              <a:off x="2303475" y="2303550"/>
              <a:ext cx="34225" cy="70900"/>
            </a:xfrm>
            <a:custGeom>
              <a:avLst/>
              <a:gdLst/>
              <a:ahLst/>
              <a:cxnLst/>
              <a:rect l="l" t="t" r="r" b="b"/>
              <a:pathLst>
                <a:path w="1369" h="2836" extrusionOk="0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333;p56">
              <a:extLst>
                <a:ext uri="{FF2B5EF4-FFF2-40B4-BE49-F238E27FC236}">
                  <a16:creationId xmlns:a16="http://schemas.microsoft.com/office/drawing/2014/main" id="{43F96722-362C-4242-BCF1-381C9BF198FC}"/>
                </a:ext>
              </a:extLst>
            </p:cNvPr>
            <p:cNvSpPr/>
            <p:nvPr/>
          </p:nvSpPr>
          <p:spPr>
            <a:xfrm>
              <a:off x="2342675" y="2283125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334;p56">
              <a:extLst>
                <a:ext uri="{FF2B5EF4-FFF2-40B4-BE49-F238E27FC236}">
                  <a16:creationId xmlns:a16="http://schemas.microsoft.com/office/drawing/2014/main" id="{89E56A11-8629-4618-BC5C-18F79660C1BC}"/>
                </a:ext>
              </a:extLst>
            </p:cNvPr>
            <p:cNvSpPr/>
            <p:nvPr/>
          </p:nvSpPr>
          <p:spPr>
            <a:xfrm>
              <a:off x="2386050" y="2267775"/>
              <a:ext cx="9200" cy="41625"/>
            </a:xfrm>
            <a:custGeom>
              <a:avLst/>
              <a:gdLst/>
              <a:ahLst/>
              <a:cxnLst/>
              <a:rect l="l" t="t" r="r" b="b"/>
              <a:pathLst>
                <a:path w="368" h="1665" extrusionOk="0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335;p56">
              <a:extLst>
                <a:ext uri="{FF2B5EF4-FFF2-40B4-BE49-F238E27FC236}">
                  <a16:creationId xmlns:a16="http://schemas.microsoft.com/office/drawing/2014/main" id="{ADF91C87-8466-4AB4-8DB8-56355207B5E1}"/>
                </a:ext>
              </a:extLst>
            </p:cNvPr>
            <p:cNvSpPr/>
            <p:nvPr/>
          </p:nvSpPr>
          <p:spPr>
            <a:xfrm>
              <a:off x="2412725" y="22197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336;p56">
              <a:extLst>
                <a:ext uri="{FF2B5EF4-FFF2-40B4-BE49-F238E27FC236}">
                  <a16:creationId xmlns:a16="http://schemas.microsoft.com/office/drawing/2014/main" id="{A0E2F169-2361-46C7-9021-DCD66D4DA886}"/>
                </a:ext>
              </a:extLst>
            </p:cNvPr>
            <p:cNvSpPr/>
            <p:nvPr/>
          </p:nvSpPr>
          <p:spPr>
            <a:xfrm>
              <a:off x="2446925" y="2200350"/>
              <a:ext cx="25025" cy="82575"/>
            </a:xfrm>
            <a:custGeom>
              <a:avLst/>
              <a:gdLst/>
              <a:ahLst/>
              <a:cxnLst/>
              <a:rect l="l" t="t" r="r" b="b"/>
              <a:pathLst>
                <a:path w="1001" h="3303" extrusionOk="0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337;p56">
              <a:extLst>
                <a:ext uri="{FF2B5EF4-FFF2-40B4-BE49-F238E27FC236}">
                  <a16:creationId xmlns:a16="http://schemas.microsoft.com/office/drawing/2014/main" id="{9BCB0C89-5D17-4416-91A9-E321B8E5D050}"/>
                </a:ext>
              </a:extLst>
            </p:cNvPr>
            <p:cNvSpPr/>
            <p:nvPr/>
          </p:nvSpPr>
          <p:spPr>
            <a:xfrm>
              <a:off x="2476950" y="2202425"/>
              <a:ext cx="35875" cy="54775"/>
            </a:xfrm>
            <a:custGeom>
              <a:avLst/>
              <a:gdLst/>
              <a:ahLst/>
              <a:cxnLst/>
              <a:rect l="l" t="t" r="r" b="b"/>
              <a:pathLst>
                <a:path w="1435" h="2191" extrusionOk="0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338;p56">
              <a:extLst>
                <a:ext uri="{FF2B5EF4-FFF2-40B4-BE49-F238E27FC236}">
                  <a16:creationId xmlns:a16="http://schemas.microsoft.com/office/drawing/2014/main" id="{F7A62EEB-9CF2-415D-AB30-62C88B55034C}"/>
                </a:ext>
              </a:extLst>
            </p:cNvPr>
            <p:cNvSpPr/>
            <p:nvPr/>
          </p:nvSpPr>
          <p:spPr>
            <a:xfrm>
              <a:off x="2512800" y="2181375"/>
              <a:ext cx="31725" cy="73000"/>
            </a:xfrm>
            <a:custGeom>
              <a:avLst/>
              <a:gdLst/>
              <a:ahLst/>
              <a:cxnLst/>
              <a:rect l="l" t="t" r="r" b="b"/>
              <a:pathLst>
                <a:path w="1269" h="2920" extrusionOk="0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339;p56">
              <a:extLst>
                <a:ext uri="{FF2B5EF4-FFF2-40B4-BE49-F238E27FC236}">
                  <a16:creationId xmlns:a16="http://schemas.microsoft.com/office/drawing/2014/main" id="{E3440352-D43D-464D-81E6-762BB9D5B992}"/>
                </a:ext>
              </a:extLst>
            </p:cNvPr>
            <p:cNvSpPr/>
            <p:nvPr/>
          </p:nvSpPr>
          <p:spPr>
            <a:xfrm>
              <a:off x="2544500" y="2165125"/>
              <a:ext cx="33375" cy="69450"/>
            </a:xfrm>
            <a:custGeom>
              <a:avLst/>
              <a:gdLst/>
              <a:ahLst/>
              <a:cxnLst/>
              <a:rect l="l" t="t" r="r" b="b"/>
              <a:pathLst>
                <a:path w="1335" h="2778" extrusionOk="0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340;p56">
              <a:extLst>
                <a:ext uri="{FF2B5EF4-FFF2-40B4-BE49-F238E27FC236}">
                  <a16:creationId xmlns:a16="http://schemas.microsoft.com/office/drawing/2014/main" id="{F59FA7F9-700F-4A50-BB6B-EAB3995CC9BC}"/>
                </a:ext>
              </a:extLst>
            </p:cNvPr>
            <p:cNvSpPr/>
            <p:nvPr/>
          </p:nvSpPr>
          <p:spPr>
            <a:xfrm>
              <a:off x="2582850" y="2146075"/>
              <a:ext cx="30875" cy="46500"/>
            </a:xfrm>
            <a:custGeom>
              <a:avLst/>
              <a:gdLst/>
              <a:ahLst/>
              <a:cxnLst/>
              <a:rect l="l" t="t" r="r" b="b"/>
              <a:pathLst>
                <a:path w="1235" h="1860" extrusionOk="0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341;p56">
              <a:extLst>
                <a:ext uri="{FF2B5EF4-FFF2-40B4-BE49-F238E27FC236}">
                  <a16:creationId xmlns:a16="http://schemas.microsoft.com/office/drawing/2014/main" id="{0167625D-EC01-4DDC-98F8-DFFD29567E43}"/>
                </a:ext>
              </a:extLst>
            </p:cNvPr>
            <p:cNvSpPr/>
            <p:nvPr/>
          </p:nvSpPr>
          <p:spPr>
            <a:xfrm>
              <a:off x="2617050" y="2120500"/>
              <a:ext cx="31700" cy="68825"/>
            </a:xfrm>
            <a:custGeom>
              <a:avLst/>
              <a:gdLst/>
              <a:ahLst/>
              <a:cxnLst/>
              <a:rect l="l" t="t" r="r" b="b"/>
              <a:pathLst>
                <a:path w="1268" h="2753" extrusionOk="0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342;p56">
              <a:extLst>
                <a:ext uri="{FF2B5EF4-FFF2-40B4-BE49-F238E27FC236}">
                  <a16:creationId xmlns:a16="http://schemas.microsoft.com/office/drawing/2014/main" id="{D2F10403-CE76-4FFB-BF14-4EEB4382CA96}"/>
                </a:ext>
              </a:extLst>
            </p:cNvPr>
            <p:cNvSpPr/>
            <p:nvPr/>
          </p:nvSpPr>
          <p:spPr>
            <a:xfrm>
              <a:off x="2651225" y="2106125"/>
              <a:ext cx="30875" cy="45250"/>
            </a:xfrm>
            <a:custGeom>
              <a:avLst/>
              <a:gdLst/>
              <a:ahLst/>
              <a:cxnLst/>
              <a:rect l="l" t="t" r="r" b="b"/>
              <a:pathLst>
                <a:path w="1235" h="1810" extrusionOk="0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343;p56">
              <a:extLst>
                <a:ext uri="{FF2B5EF4-FFF2-40B4-BE49-F238E27FC236}">
                  <a16:creationId xmlns:a16="http://schemas.microsoft.com/office/drawing/2014/main" id="{E7FF45EE-BBFD-45A7-AE08-A8966A126313}"/>
                </a:ext>
              </a:extLst>
            </p:cNvPr>
            <p:cNvSpPr/>
            <p:nvPr/>
          </p:nvSpPr>
          <p:spPr>
            <a:xfrm>
              <a:off x="2697100" y="2116575"/>
              <a:ext cx="8350" cy="12700"/>
            </a:xfrm>
            <a:custGeom>
              <a:avLst/>
              <a:gdLst/>
              <a:ahLst/>
              <a:cxnLst/>
              <a:rect l="l" t="t" r="r" b="b"/>
              <a:pathLst>
                <a:path w="334" h="508" extrusionOk="0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344;p56">
              <a:extLst>
                <a:ext uri="{FF2B5EF4-FFF2-40B4-BE49-F238E27FC236}">
                  <a16:creationId xmlns:a16="http://schemas.microsoft.com/office/drawing/2014/main" id="{51A13136-E85B-48A2-A7AA-6BDF84BF9A17}"/>
                </a:ext>
              </a:extLst>
            </p:cNvPr>
            <p:cNvSpPr/>
            <p:nvPr/>
          </p:nvSpPr>
          <p:spPr>
            <a:xfrm>
              <a:off x="2722125" y="2062750"/>
              <a:ext cx="29200" cy="47600"/>
            </a:xfrm>
            <a:custGeom>
              <a:avLst/>
              <a:gdLst/>
              <a:ahLst/>
              <a:cxnLst/>
              <a:rect l="l" t="t" r="r" b="b"/>
              <a:pathLst>
                <a:path w="1168" h="1904" extrusionOk="0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345;p56">
              <a:extLst>
                <a:ext uri="{FF2B5EF4-FFF2-40B4-BE49-F238E27FC236}">
                  <a16:creationId xmlns:a16="http://schemas.microsoft.com/office/drawing/2014/main" id="{4C3AC00C-A69C-4C8F-80E5-5434F4851734}"/>
                </a:ext>
              </a:extLst>
            </p:cNvPr>
            <p:cNvSpPr/>
            <p:nvPr/>
          </p:nvSpPr>
          <p:spPr>
            <a:xfrm>
              <a:off x="2755475" y="204575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346;p56">
              <a:extLst>
                <a:ext uri="{FF2B5EF4-FFF2-40B4-BE49-F238E27FC236}">
                  <a16:creationId xmlns:a16="http://schemas.microsoft.com/office/drawing/2014/main" id="{2D3526D7-92FF-4827-A539-F7B06CB66525}"/>
                </a:ext>
              </a:extLst>
            </p:cNvPr>
            <p:cNvSpPr/>
            <p:nvPr/>
          </p:nvSpPr>
          <p:spPr>
            <a:xfrm>
              <a:off x="2787150" y="2023775"/>
              <a:ext cx="36725" cy="52975"/>
            </a:xfrm>
            <a:custGeom>
              <a:avLst/>
              <a:gdLst/>
              <a:ahLst/>
              <a:cxnLst/>
              <a:rect l="l" t="t" r="r" b="b"/>
              <a:pathLst>
                <a:path w="1469" h="2119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347;p56">
              <a:extLst>
                <a:ext uri="{FF2B5EF4-FFF2-40B4-BE49-F238E27FC236}">
                  <a16:creationId xmlns:a16="http://schemas.microsoft.com/office/drawing/2014/main" id="{548F4240-20B1-4C49-8313-F4DC93ED50CC}"/>
                </a:ext>
              </a:extLst>
            </p:cNvPr>
            <p:cNvSpPr/>
            <p:nvPr/>
          </p:nvSpPr>
          <p:spPr>
            <a:xfrm>
              <a:off x="2827200" y="1980400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348;p56">
              <a:extLst>
                <a:ext uri="{FF2B5EF4-FFF2-40B4-BE49-F238E27FC236}">
                  <a16:creationId xmlns:a16="http://schemas.microsoft.com/office/drawing/2014/main" id="{91B860C9-892E-4736-AAA8-8F832AA31A51}"/>
                </a:ext>
              </a:extLst>
            </p:cNvPr>
            <p:cNvSpPr/>
            <p:nvPr/>
          </p:nvSpPr>
          <p:spPr>
            <a:xfrm>
              <a:off x="2856375" y="1976850"/>
              <a:ext cx="34225" cy="59600"/>
            </a:xfrm>
            <a:custGeom>
              <a:avLst/>
              <a:gdLst/>
              <a:ahLst/>
              <a:cxnLst/>
              <a:rect l="l" t="t" r="r" b="b"/>
              <a:pathLst>
                <a:path w="1369" h="2384" extrusionOk="0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349;p56">
              <a:extLst>
                <a:ext uri="{FF2B5EF4-FFF2-40B4-BE49-F238E27FC236}">
                  <a16:creationId xmlns:a16="http://schemas.microsoft.com/office/drawing/2014/main" id="{52CF74BB-D1DB-40E0-B3BE-C53CDAFAC5CE}"/>
                </a:ext>
              </a:extLst>
            </p:cNvPr>
            <p:cNvSpPr/>
            <p:nvPr/>
          </p:nvSpPr>
          <p:spPr>
            <a:xfrm>
              <a:off x="2894750" y="1951000"/>
              <a:ext cx="27525" cy="63775"/>
            </a:xfrm>
            <a:custGeom>
              <a:avLst/>
              <a:gdLst/>
              <a:ahLst/>
              <a:cxnLst/>
              <a:rect l="l" t="t" r="r" b="b"/>
              <a:pathLst>
                <a:path w="1101" h="2551" extrusionOk="0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350;p56">
              <a:extLst>
                <a:ext uri="{FF2B5EF4-FFF2-40B4-BE49-F238E27FC236}">
                  <a16:creationId xmlns:a16="http://schemas.microsoft.com/office/drawing/2014/main" id="{C7479C98-157C-4017-A944-28FE5FFE8DBE}"/>
                </a:ext>
              </a:extLst>
            </p:cNvPr>
            <p:cNvSpPr/>
            <p:nvPr/>
          </p:nvSpPr>
          <p:spPr>
            <a:xfrm>
              <a:off x="2928100" y="194600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351;p56">
              <a:extLst>
                <a:ext uri="{FF2B5EF4-FFF2-40B4-BE49-F238E27FC236}">
                  <a16:creationId xmlns:a16="http://schemas.microsoft.com/office/drawing/2014/main" id="{8B175E2C-39C2-443A-B561-0FC607883BF8}"/>
                </a:ext>
              </a:extLst>
            </p:cNvPr>
            <p:cNvSpPr/>
            <p:nvPr/>
          </p:nvSpPr>
          <p:spPr>
            <a:xfrm>
              <a:off x="2962275" y="1921200"/>
              <a:ext cx="31725" cy="68825"/>
            </a:xfrm>
            <a:custGeom>
              <a:avLst/>
              <a:gdLst/>
              <a:ahLst/>
              <a:cxnLst/>
              <a:rect l="l" t="t" r="r" b="b"/>
              <a:pathLst>
                <a:path w="1269" h="2753" extrusionOk="0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352;p56">
              <a:extLst>
                <a:ext uri="{FF2B5EF4-FFF2-40B4-BE49-F238E27FC236}">
                  <a16:creationId xmlns:a16="http://schemas.microsoft.com/office/drawing/2014/main" id="{B864D9C1-C310-4332-AB79-39968176ABB3}"/>
                </a:ext>
              </a:extLst>
            </p:cNvPr>
            <p:cNvSpPr/>
            <p:nvPr/>
          </p:nvSpPr>
          <p:spPr>
            <a:xfrm>
              <a:off x="3008150" y="1937025"/>
              <a:ext cx="8375" cy="12975"/>
            </a:xfrm>
            <a:custGeom>
              <a:avLst/>
              <a:gdLst/>
              <a:ahLst/>
              <a:cxnLst/>
              <a:rect l="l" t="t" r="r" b="b"/>
              <a:pathLst>
                <a:path w="335" h="519" extrusionOk="0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353;p56">
              <a:extLst>
                <a:ext uri="{FF2B5EF4-FFF2-40B4-BE49-F238E27FC236}">
                  <a16:creationId xmlns:a16="http://schemas.microsoft.com/office/drawing/2014/main" id="{FF4AD4BE-5BD6-41C9-8D08-AD07EED8F521}"/>
                </a:ext>
              </a:extLst>
            </p:cNvPr>
            <p:cNvSpPr/>
            <p:nvPr/>
          </p:nvSpPr>
          <p:spPr>
            <a:xfrm>
              <a:off x="3030675" y="1876775"/>
              <a:ext cx="32550" cy="58400"/>
            </a:xfrm>
            <a:custGeom>
              <a:avLst/>
              <a:gdLst/>
              <a:ahLst/>
              <a:cxnLst/>
              <a:rect l="l" t="t" r="r" b="b"/>
              <a:pathLst>
                <a:path w="1302" h="2336" extrusionOk="0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354;p56">
              <a:extLst>
                <a:ext uri="{FF2B5EF4-FFF2-40B4-BE49-F238E27FC236}">
                  <a16:creationId xmlns:a16="http://schemas.microsoft.com/office/drawing/2014/main" id="{8D7A502E-5803-4D6E-853E-1DE4959FF730}"/>
                </a:ext>
              </a:extLst>
            </p:cNvPr>
            <p:cNvSpPr/>
            <p:nvPr/>
          </p:nvSpPr>
          <p:spPr>
            <a:xfrm>
              <a:off x="3068200" y="1858450"/>
              <a:ext cx="29200" cy="50950"/>
            </a:xfrm>
            <a:custGeom>
              <a:avLst/>
              <a:gdLst/>
              <a:ahLst/>
              <a:cxnLst/>
              <a:rect l="l" t="t" r="r" b="b"/>
              <a:pathLst>
                <a:path w="1168" h="2038" extrusionOk="0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355;p56">
              <a:extLst>
                <a:ext uri="{FF2B5EF4-FFF2-40B4-BE49-F238E27FC236}">
                  <a16:creationId xmlns:a16="http://schemas.microsoft.com/office/drawing/2014/main" id="{EF368511-D8E6-425D-8789-CE2C5F80A2D7}"/>
                </a:ext>
              </a:extLst>
            </p:cNvPr>
            <p:cNvSpPr/>
            <p:nvPr/>
          </p:nvSpPr>
          <p:spPr>
            <a:xfrm>
              <a:off x="3097375" y="1843625"/>
              <a:ext cx="36725" cy="54650"/>
            </a:xfrm>
            <a:custGeom>
              <a:avLst/>
              <a:gdLst/>
              <a:ahLst/>
              <a:cxnLst/>
              <a:rect l="l" t="t" r="r" b="b"/>
              <a:pathLst>
                <a:path w="1469" h="2186" extrusionOk="0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356;p56">
              <a:extLst>
                <a:ext uri="{FF2B5EF4-FFF2-40B4-BE49-F238E27FC236}">
                  <a16:creationId xmlns:a16="http://schemas.microsoft.com/office/drawing/2014/main" id="{4D2271EC-142A-49A1-9084-A8C7279FEB35}"/>
                </a:ext>
              </a:extLst>
            </p:cNvPr>
            <p:cNvSpPr/>
            <p:nvPr/>
          </p:nvSpPr>
          <p:spPr>
            <a:xfrm>
              <a:off x="3132400" y="18117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357;p56">
              <a:extLst>
                <a:ext uri="{FF2B5EF4-FFF2-40B4-BE49-F238E27FC236}">
                  <a16:creationId xmlns:a16="http://schemas.microsoft.com/office/drawing/2014/main" id="{C555B7D4-C447-4B19-A541-43E44A14485B}"/>
                </a:ext>
              </a:extLst>
            </p:cNvPr>
            <p:cNvSpPr/>
            <p:nvPr/>
          </p:nvSpPr>
          <p:spPr>
            <a:xfrm>
              <a:off x="3172425" y="178110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58;p56">
              <a:extLst>
                <a:ext uri="{FF2B5EF4-FFF2-40B4-BE49-F238E27FC236}">
                  <a16:creationId xmlns:a16="http://schemas.microsoft.com/office/drawing/2014/main" id="{9F14C07E-BF26-4168-85E8-B1DAC1E297FA}"/>
                </a:ext>
              </a:extLst>
            </p:cNvPr>
            <p:cNvSpPr/>
            <p:nvPr/>
          </p:nvSpPr>
          <p:spPr>
            <a:xfrm>
              <a:off x="3205800" y="1771700"/>
              <a:ext cx="26700" cy="63425"/>
            </a:xfrm>
            <a:custGeom>
              <a:avLst/>
              <a:gdLst/>
              <a:ahLst/>
              <a:cxnLst/>
              <a:rect l="l" t="t" r="r" b="b"/>
              <a:pathLst>
                <a:path w="1068" h="2537" extrusionOk="0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59;p56">
              <a:extLst>
                <a:ext uri="{FF2B5EF4-FFF2-40B4-BE49-F238E27FC236}">
                  <a16:creationId xmlns:a16="http://schemas.microsoft.com/office/drawing/2014/main" id="{1505BB3D-91E1-42AB-A52F-080FD91093E7}"/>
                </a:ext>
              </a:extLst>
            </p:cNvPr>
            <p:cNvSpPr/>
            <p:nvPr/>
          </p:nvSpPr>
          <p:spPr>
            <a:xfrm>
              <a:off x="3239150" y="1766700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60;p56">
              <a:extLst>
                <a:ext uri="{FF2B5EF4-FFF2-40B4-BE49-F238E27FC236}">
                  <a16:creationId xmlns:a16="http://schemas.microsoft.com/office/drawing/2014/main" id="{425B221B-71CE-449B-8194-BB7FF2A351BA}"/>
                </a:ext>
              </a:extLst>
            </p:cNvPr>
            <p:cNvSpPr/>
            <p:nvPr/>
          </p:nvSpPr>
          <p:spPr>
            <a:xfrm>
              <a:off x="3274175" y="1743575"/>
              <a:ext cx="29225" cy="47800"/>
            </a:xfrm>
            <a:custGeom>
              <a:avLst/>
              <a:gdLst/>
              <a:ahLst/>
              <a:cxnLst/>
              <a:rect l="l" t="t" r="r" b="b"/>
              <a:pathLst>
                <a:path w="1169" h="1912" extrusionOk="0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361;p56">
              <a:extLst>
                <a:ext uri="{FF2B5EF4-FFF2-40B4-BE49-F238E27FC236}">
                  <a16:creationId xmlns:a16="http://schemas.microsoft.com/office/drawing/2014/main" id="{9E38A695-3C68-4329-B4A7-3339DB8851D0}"/>
                </a:ext>
              </a:extLst>
            </p:cNvPr>
            <p:cNvSpPr/>
            <p:nvPr/>
          </p:nvSpPr>
          <p:spPr>
            <a:xfrm>
              <a:off x="3308375" y="1725850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362;p56">
              <a:extLst>
                <a:ext uri="{FF2B5EF4-FFF2-40B4-BE49-F238E27FC236}">
                  <a16:creationId xmlns:a16="http://schemas.microsoft.com/office/drawing/2014/main" id="{839A0AF9-10E1-48DA-836A-FDA24B7C24E5}"/>
                </a:ext>
              </a:extLst>
            </p:cNvPr>
            <p:cNvSpPr/>
            <p:nvPr/>
          </p:nvSpPr>
          <p:spPr>
            <a:xfrm>
              <a:off x="2027450" y="2554775"/>
              <a:ext cx="33375" cy="49225"/>
            </a:xfrm>
            <a:custGeom>
              <a:avLst/>
              <a:gdLst/>
              <a:ahLst/>
              <a:cxnLst/>
              <a:rect l="l" t="t" r="r" b="b"/>
              <a:pathLst>
                <a:path w="1335" h="1969" extrusionOk="0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363;p56">
              <a:extLst>
                <a:ext uri="{FF2B5EF4-FFF2-40B4-BE49-F238E27FC236}">
                  <a16:creationId xmlns:a16="http://schemas.microsoft.com/office/drawing/2014/main" id="{C2ABCDAC-2E4D-4DA6-A019-1D9776652482}"/>
                </a:ext>
              </a:extLst>
            </p:cNvPr>
            <p:cNvSpPr/>
            <p:nvPr/>
          </p:nvSpPr>
          <p:spPr>
            <a:xfrm>
              <a:off x="2066650" y="2533925"/>
              <a:ext cx="26700" cy="64025"/>
            </a:xfrm>
            <a:custGeom>
              <a:avLst/>
              <a:gdLst/>
              <a:ahLst/>
              <a:cxnLst/>
              <a:rect l="l" t="t" r="r" b="b"/>
              <a:pathLst>
                <a:path w="1068" h="2561" extrusionOk="0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364;p56">
              <a:extLst>
                <a:ext uri="{FF2B5EF4-FFF2-40B4-BE49-F238E27FC236}">
                  <a16:creationId xmlns:a16="http://schemas.microsoft.com/office/drawing/2014/main" id="{3314C86C-E561-47CC-9ECE-8F219E4130A1}"/>
                </a:ext>
              </a:extLst>
            </p:cNvPr>
            <p:cNvSpPr/>
            <p:nvPr/>
          </p:nvSpPr>
          <p:spPr>
            <a:xfrm>
              <a:off x="2100000" y="2530100"/>
              <a:ext cx="30050" cy="46450"/>
            </a:xfrm>
            <a:custGeom>
              <a:avLst/>
              <a:gdLst/>
              <a:ahLst/>
              <a:cxnLst/>
              <a:rect l="l" t="t" r="r" b="b"/>
              <a:pathLst>
                <a:path w="1202" h="1858" extrusionOk="0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365;p56">
              <a:extLst>
                <a:ext uri="{FF2B5EF4-FFF2-40B4-BE49-F238E27FC236}">
                  <a16:creationId xmlns:a16="http://schemas.microsoft.com/office/drawing/2014/main" id="{9B9D9731-925C-4555-AFBF-AF3B61E51EA4}"/>
                </a:ext>
              </a:extLst>
            </p:cNvPr>
            <p:cNvSpPr/>
            <p:nvPr/>
          </p:nvSpPr>
          <p:spPr>
            <a:xfrm>
              <a:off x="2135025" y="2506600"/>
              <a:ext cx="26725" cy="50700"/>
            </a:xfrm>
            <a:custGeom>
              <a:avLst/>
              <a:gdLst/>
              <a:ahLst/>
              <a:cxnLst/>
              <a:rect l="l" t="t" r="r" b="b"/>
              <a:pathLst>
                <a:path w="1069" h="2028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366;p56">
              <a:extLst>
                <a:ext uri="{FF2B5EF4-FFF2-40B4-BE49-F238E27FC236}">
                  <a16:creationId xmlns:a16="http://schemas.microsoft.com/office/drawing/2014/main" id="{4A2719F4-E1DB-4562-B75E-03C1C4E3B872}"/>
                </a:ext>
              </a:extLst>
            </p:cNvPr>
            <p:cNvSpPr/>
            <p:nvPr/>
          </p:nvSpPr>
          <p:spPr>
            <a:xfrm>
              <a:off x="2170050" y="2480550"/>
              <a:ext cx="30050" cy="51800"/>
            </a:xfrm>
            <a:custGeom>
              <a:avLst/>
              <a:gdLst/>
              <a:ahLst/>
              <a:cxnLst/>
              <a:rect l="l" t="t" r="r" b="b"/>
              <a:pathLst>
                <a:path w="1202" h="2072" extrusionOk="0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367;p56">
              <a:extLst>
                <a:ext uri="{FF2B5EF4-FFF2-40B4-BE49-F238E27FC236}">
                  <a16:creationId xmlns:a16="http://schemas.microsoft.com/office/drawing/2014/main" id="{2A2EFC4F-0ED9-49D1-B0B4-86192E30AD06}"/>
                </a:ext>
              </a:extLst>
            </p:cNvPr>
            <p:cNvSpPr/>
            <p:nvPr/>
          </p:nvSpPr>
          <p:spPr>
            <a:xfrm>
              <a:off x="2200900" y="2466800"/>
              <a:ext cx="35900" cy="55275"/>
            </a:xfrm>
            <a:custGeom>
              <a:avLst/>
              <a:gdLst/>
              <a:ahLst/>
              <a:cxnLst/>
              <a:rect l="l" t="t" r="r" b="b"/>
              <a:pathLst>
                <a:path w="1436" h="2211" extrusionOk="0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368;p56">
              <a:extLst>
                <a:ext uri="{FF2B5EF4-FFF2-40B4-BE49-F238E27FC236}">
                  <a16:creationId xmlns:a16="http://schemas.microsoft.com/office/drawing/2014/main" id="{AF2867CE-435C-458C-AD6B-55E549CA3DCB}"/>
                </a:ext>
              </a:extLst>
            </p:cNvPr>
            <p:cNvSpPr/>
            <p:nvPr/>
          </p:nvSpPr>
          <p:spPr>
            <a:xfrm>
              <a:off x="2237600" y="2449375"/>
              <a:ext cx="30050" cy="44550"/>
            </a:xfrm>
            <a:custGeom>
              <a:avLst/>
              <a:gdLst/>
              <a:ahLst/>
              <a:cxnLst/>
              <a:rect l="l" t="t" r="r" b="b"/>
              <a:pathLst>
                <a:path w="1202" h="1782" extrusionOk="0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369;p56">
              <a:extLst>
                <a:ext uri="{FF2B5EF4-FFF2-40B4-BE49-F238E27FC236}">
                  <a16:creationId xmlns:a16="http://schemas.microsoft.com/office/drawing/2014/main" id="{24FAC539-CD0E-4F40-930F-0313A0337EFA}"/>
                </a:ext>
              </a:extLst>
            </p:cNvPr>
            <p:cNvSpPr/>
            <p:nvPr/>
          </p:nvSpPr>
          <p:spPr>
            <a:xfrm>
              <a:off x="2270950" y="2408825"/>
              <a:ext cx="34225" cy="66950"/>
            </a:xfrm>
            <a:custGeom>
              <a:avLst/>
              <a:gdLst/>
              <a:ahLst/>
              <a:cxnLst/>
              <a:rect l="l" t="t" r="r" b="b"/>
              <a:pathLst>
                <a:path w="1369" h="2678" extrusionOk="0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370;p56">
              <a:extLst>
                <a:ext uri="{FF2B5EF4-FFF2-40B4-BE49-F238E27FC236}">
                  <a16:creationId xmlns:a16="http://schemas.microsoft.com/office/drawing/2014/main" id="{335E0BAC-F2EC-48C3-B2A7-FCEC1DE7CC06}"/>
                </a:ext>
              </a:extLst>
            </p:cNvPr>
            <p:cNvSpPr/>
            <p:nvPr/>
          </p:nvSpPr>
          <p:spPr>
            <a:xfrm>
              <a:off x="2306825" y="2408825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371;p56">
              <a:extLst>
                <a:ext uri="{FF2B5EF4-FFF2-40B4-BE49-F238E27FC236}">
                  <a16:creationId xmlns:a16="http://schemas.microsoft.com/office/drawing/2014/main" id="{51D1AF7C-ED13-4A91-9196-9E4396270310}"/>
                </a:ext>
              </a:extLst>
            </p:cNvPr>
            <p:cNvSpPr/>
            <p:nvPr/>
          </p:nvSpPr>
          <p:spPr>
            <a:xfrm>
              <a:off x="2341850" y="2373400"/>
              <a:ext cx="26700" cy="66325"/>
            </a:xfrm>
            <a:custGeom>
              <a:avLst/>
              <a:gdLst/>
              <a:ahLst/>
              <a:cxnLst/>
              <a:rect l="l" t="t" r="r" b="b"/>
              <a:pathLst>
                <a:path w="1068" h="2653" extrusionOk="0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372;p56">
              <a:extLst>
                <a:ext uri="{FF2B5EF4-FFF2-40B4-BE49-F238E27FC236}">
                  <a16:creationId xmlns:a16="http://schemas.microsoft.com/office/drawing/2014/main" id="{9C589CB3-B5DB-491C-BCA9-2CD8F0737FDB}"/>
                </a:ext>
              </a:extLst>
            </p:cNvPr>
            <p:cNvSpPr/>
            <p:nvPr/>
          </p:nvSpPr>
          <p:spPr>
            <a:xfrm>
              <a:off x="2378525" y="2353800"/>
              <a:ext cx="24225" cy="60400"/>
            </a:xfrm>
            <a:custGeom>
              <a:avLst/>
              <a:gdLst/>
              <a:ahLst/>
              <a:cxnLst/>
              <a:rect l="l" t="t" r="r" b="b"/>
              <a:pathLst>
                <a:path w="969" h="2416" extrusionOk="0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373;p56">
              <a:extLst>
                <a:ext uri="{FF2B5EF4-FFF2-40B4-BE49-F238E27FC236}">
                  <a16:creationId xmlns:a16="http://schemas.microsoft.com/office/drawing/2014/main" id="{1821866A-2B23-43AE-A9CF-EFD977C28609}"/>
                </a:ext>
              </a:extLst>
            </p:cNvPr>
            <p:cNvSpPr/>
            <p:nvPr/>
          </p:nvSpPr>
          <p:spPr>
            <a:xfrm>
              <a:off x="2411900" y="2333575"/>
              <a:ext cx="25875" cy="66100"/>
            </a:xfrm>
            <a:custGeom>
              <a:avLst/>
              <a:gdLst/>
              <a:ahLst/>
              <a:cxnLst/>
              <a:rect l="l" t="t" r="r" b="b"/>
              <a:pathLst>
                <a:path w="1035" h="2644" extrusionOk="0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374;p56">
              <a:extLst>
                <a:ext uri="{FF2B5EF4-FFF2-40B4-BE49-F238E27FC236}">
                  <a16:creationId xmlns:a16="http://schemas.microsoft.com/office/drawing/2014/main" id="{3C97130E-1860-461E-8E57-C63EDF57599A}"/>
                </a:ext>
              </a:extLst>
            </p:cNvPr>
            <p:cNvSpPr/>
            <p:nvPr/>
          </p:nvSpPr>
          <p:spPr>
            <a:xfrm>
              <a:off x="2447750" y="2314050"/>
              <a:ext cx="25050" cy="60125"/>
            </a:xfrm>
            <a:custGeom>
              <a:avLst/>
              <a:gdLst/>
              <a:ahLst/>
              <a:cxnLst/>
              <a:rect l="l" t="t" r="r" b="b"/>
              <a:pathLst>
                <a:path w="1002" h="2405" extrusionOk="0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375;p56">
              <a:extLst>
                <a:ext uri="{FF2B5EF4-FFF2-40B4-BE49-F238E27FC236}">
                  <a16:creationId xmlns:a16="http://schemas.microsoft.com/office/drawing/2014/main" id="{67723485-BA9F-42DC-8FFC-B0343C3C52DC}"/>
                </a:ext>
              </a:extLst>
            </p:cNvPr>
            <p:cNvSpPr/>
            <p:nvPr/>
          </p:nvSpPr>
          <p:spPr>
            <a:xfrm>
              <a:off x="2482775" y="231627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376;p56">
              <a:extLst>
                <a:ext uri="{FF2B5EF4-FFF2-40B4-BE49-F238E27FC236}">
                  <a16:creationId xmlns:a16="http://schemas.microsoft.com/office/drawing/2014/main" id="{5BAF6A5D-D7F0-4D1C-8B95-43950307838F}"/>
                </a:ext>
              </a:extLst>
            </p:cNvPr>
            <p:cNvSpPr/>
            <p:nvPr/>
          </p:nvSpPr>
          <p:spPr>
            <a:xfrm>
              <a:off x="2516125" y="2274225"/>
              <a:ext cx="25050" cy="60425"/>
            </a:xfrm>
            <a:custGeom>
              <a:avLst/>
              <a:gdLst/>
              <a:ahLst/>
              <a:cxnLst/>
              <a:rect l="l" t="t" r="r" b="b"/>
              <a:pathLst>
                <a:path w="1002" h="2417" extrusionOk="0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377;p56">
              <a:extLst>
                <a:ext uri="{FF2B5EF4-FFF2-40B4-BE49-F238E27FC236}">
                  <a16:creationId xmlns:a16="http://schemas.microsoft.com/office/drawing/2014/main" id="{02F5C54E-77FA-450C-8065-B6107FA661CD}"/>
                </a:ext>
              </a:extLst>
            </p:cNvPr>
            <p:cNvSpPr/>
            <p:nvPr/>
          </p:nvSpPr>
          <p:spPr>
            <a:xfrm>
              <a:off x="2549500" y="2251425"/>
              <a:ext cx="27525" cy="65175"/>
            </a:xfrm>
            <a:custGeom>
              <a:avLst/>
              <a:gdLst/>
              <a:ahLst/>
              <a:cxnLst/>
              <a:rect l="l" t="t" r="r" b="b"/>
              <a:pathLst>
                <a:path w="1101" h="2607" extrusionOk="0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378;p56">
              <a:extLst>
                <a:ext uri="{FF2B5EF4-FFF2-40B4-BE49-F238E27FC236}">
                  <a16:creationId xmlns:a16="http://schemas.microsoft.com/office/drawing/2014/main" id="{0B1E48BB-F7FB-4B9C-9654-F241452B877E}"/>
                </a:ext>
              </a:extLst>
            </p:cNvPr>
            <p:cNvSpPr/>
            <p:nvPr/>
          </p:nvSpPr>
          <p:spPr>
            <a:xfrm>
              <a:off x="2586175" y="225622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379;p56">
              <a:extLst>
                <a:ext uri="{FF2B5EF4-FFF2-40B4-BE49-F238E27FC236}">
                  <a16:creationId xmlns:a16="http://schemas.microsoft.com/office/drawing/2014/main" id="{A16BE1D7-8A32-4F65-BF10-0470C066FDD2}"/>
                </a:ext>
              </a:extLst>
            </p:cNvPr>
            <p:cNvSpPr/>
            <p:nvPr/>
          </p:nvSpPr>
          <p:spPr>
            <a:xfrm>
              <a:off x="2618700" y="2214100"/>
              <a:ext cx="25875" cy="66325"/>
            </a:xfrm>
            <a:custGeom>
              <a:avLst/>
              <a:gdLst/>
              <a:ahLst/>
              <a:cxnLst/>
              <a:rect l="l" t="t" r="r" b="b"/>
              <a:pathLst>
                <a:path w="1035" h="2653" extrusionOk="0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380;p56">
              <a:extLst>
                <a:ext uri="{FF2B5EF4-FFF2-40B4-BE49-F238E27FC236}">
                  <a16:creationId xmlns:a16="http://schemas.microsoft.com/office/drawing/2014/main" id="{EF409F76-FBA4-4F8B-9EB7-12DAE56311C0}"/>
                </a:ext>
              </a:extLst>
            </p:cNvPr>
            <p:cNvSpPr/>
            <p:nvPr/>
          </p:nvSpPr>
          <p:spPr>
            <a:xfrm>
              <a:off x="2654575" y="2194175"/>
              <a:ext cx="25025" cy="60400"/>
            </a:xfrm>
            <a:custGeom>
              <a:avLst/>
              <a:gdLst/>
              <a:ahLst/>
              <a:cxnLst/>
              <a:rect l="l" t="t" r="r" b="b"/>
              <a:pathLst>
                <a:path w="1001" h="2416" extrusionOk="0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381;p56">
              <a:extLst>
                <a:ext uri="{FF2B5EF4-FFF2-40B4-BE49-F238E27FC236}">
                  <a16:creationId xmlns:a16="http://schemas.microsoft.com/office/drawing/2014/main" id="{4DC6BB3A-C75D-4EED-ABA6-6D7EE1F476E9}"/>
                </a:ext>
              </a:extLst>
            </p:cNvPr>
            <p:cNvSpPr/>
            <p:nvPr/>
          </p:nvSpPr>
          <p:spPr>
            <a:xfrm>
              <a:off x="2682925" y="21755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382;p56">
              <a:extLst>
                <a:ext uri="{FF2B5EF4-FFF2-40B4-BE49-F238E27FC236}">
                  <a16:creationId xmlns:a16="http://schemas.microsoft.com/office/drawing/2014/main" id="{728B6296-252E-4E9A-885F-C0489F7F5198}"/>
                </a:ext>
              </a:extLst>
            </p:cNvPr>
            <p:cNvSpPr/>
            <p:nvPr/>
          </p:nvSpPr>
          <p:spPr>
            <a:xfrm>
              <a:off x="2723775" y="2144675"/>
              <a:ext cx="24225" cy="83225"/>
            </a:xfrm>
            <a:custGeom>
              <a:avLst/>
              <a:gdLst/>
              <a:ahLst/>
              <a:cxnLst/>
              <a:rect l="l" t="t" r="r" b="b"/>
              <a:pathLst>
                <a:path w="969" h="3329" extrusionOk="0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383;p56">
              <a:extLst>
                <a:ext uri="{FF2B5EF4-FFF2-40B4-BE49-F238E27FC236}">
                  <a16:creationId xmlns:a16="http://schemas.microsoft.com/office/drawing/2014/main" id="{1D86A56C-A2AF-486E-A8D4-2D7C71F2E0DC}"/>
                </a:ext>
              </a:extLst>
            </p:cNvPr>
            <p:cNvSpPr/>
            <p:nvPr/>
          </p:nvSpPr>
          <p:spPr>
            <a:xfrm>
              <a:off x="2757150" y="2135300"/>
              <a:ext cx="26700" cy="63400"/>
            </a:xfrm>
            <a:custGeom>
              <a:avLst/>
              <a:gdLst/>
              <a:ahLst/>
              <a:cxnLst/>
              <a:rect l="l" t="t" r="r" b="b"/>
              <a:pathLst>
                <a:path w="1068" h="2536" extrusionOk="0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384;p56">
              <a:extLst>
                <a:ext uri="{FF2B5EF4-FFF2-40B4-BE49-F238E27FC236}">
                  <a16:creationId xmlns:a16="http://schemas.microsoft.com/office/drawing/2014/main" id="{5E110C28-AFF0-4CD9-B5C7-B71DC2438033}"/>
                </a:ext>
              </a:extLst>
            </p:cNvPr>
            <p:cNvSpPr/>
            <p:nvPr/>
          </p:nvSpPr>
          <p:spPr>
            <a:xfrm>
              <a:off x="2790500" y="2130625"/>
              <a:ext cx="30050" cy="46825"/>
            </a:xfrm>
            <a:custGeom>
              <a:avLst/>
              <a:gdLst/>
              <a:ahLst/>
              <a:cxnLst/>
              <a:rect l="l" t="t" r="r" b="b"/>
              <a:pathLst>
                <a:path w="1202" h="1873" extrusionOk="0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385;p56">
              <a:extLst>
                <a:ext uri="{FF2B5EF4-FFF2-40B4-BE49-F238E27FC236}">
                  <a16:creationId xmlns:a16="http://schemas.microsoft.com/office/drawing/2014/main" id="{627FCE0D-CDD6-4981-A470-3B5C3882B072}"/>
                </a:ext>
              </a:extLst>
            </p:cNvPr>
            <p:cNvSpPr/>
            <p:nvPr/>
          </p:nvSpPr>
          <p:spPr>
            <a:xfrm>
              <a:off x="2826350" y="2108825"/>
              <a:ext cx="25875" cy="49850"/>
            </a:xfrm>
            <a:custGeom>
              <a:avLst/>
              <a:gdLst/>
              <a:ahLst/>
              <a:cxnLst/>
              <a:rect l="l" t="t" r="r" b="b"/>
              <a:pathLst>
                <a:path w="1035" h="1994" extrusionOk="0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386;p56">
              <a:extLst>
                <a:ext uri="{FF2B5EF4-FFF2-40B4-BE49-F238E27FC236}">
                  <a16:creationId xmlns:a16="http://schemas.microsoft.com/office/drawing/2014/main" id="{18377D20-BFA6-4E32-B575-657A5E837505}"/>
                </a:ext>
              </a:extLst>
            </p:cNvPr>
            <p:cNvSpPr/>
            <p:nvPr/>
          </p:nvSpPr>
          <p:spPr>
            <a:xfrm>
              <a:off x="2861375" y="2081300"/>
              <a:ext cx="29225" cy="52425"/>
            </a:xfrm>
            <a:custGeom>
              <a:avLst/>
              <a:gdLst/>
              <a:ahLst/>
              <a:cxnLst/>
              <a:rect l="l" t="t" r="r" b="b"/>
              <a:pathLst>
                <a:path w="1169" h="2097" extrusionOk="0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387;p56">
              <a:extLst>
                <a:ext uri="{FF2B5EF4-FFF2-40B4-BE49-F238E27FC236}">
                  <a16:creationId xmlns:a16="http://schemas.microsoft.com/office/drawing/2014/main" id="{95CB85E8-93EA-4BAC-BB0E-1C472CC5C20F}"/>
                </a:ext>
              </a:extLst>
            </p:cNvPr>
            <p:cNvSpPr/>
            <p:nvPr/>
          </p:nvSpPr>
          <p:spPr>
            <a:xfrm>
              <a:off x="2890575" y="2068175"/>
              <a:ext cx="36700" cy="55275"/>
            </a:xfrm>
            <a:custGeom>
              <a:avLst/>
              <a:gdLst/>
              <a:ahLst/>
              <a:cxnLst/>
              <a:rect l="l" t="t" r="r" b="b"/>
              <a:pathLst>
                <a:path w="1468" h="2211" extrusionOk="0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388;p56">
              <a:extLst>
                <a:ext uri="{FF2B5EF4-FFF2-40B4-BE49-F238E27FC236}">
                  <a16:creationId xmlns:a16="http://schemas.microsoft.com/office/drawing/2014/main" id="{53F47357-4A6D-4030-ABB8-EB01541D2AE6}"/>
                </a:ext>
              </a:extLst>
            </p:cNvPr>
            <p:cNvSpPr/>
            <p:nvPr/>
          </p:nvSpPr>
          <p:spPr>
            <a:xfrm>
              <a:off x="2928100" y="2050725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389;p56">
              <a:extLst>
                <a:ext uri="{FF2B5EF4-FFF2-40B4-BE49-F238E27FC236}">
                  <a16:creationId xmlns:a16="http://schemas.microsoft.com/office/drawing/2014/main" id="{8E73C827-6D42-4D48-B361-3A473C056BA9}"/>
                </a:ext>
              </a:extLst>
            </p:cNvPr>
            <p:cNvSpPr/>
            <p:nvPr/>
          </p:nvSpPr>
          <p:spPr>
            <a:xfrm>
              <a:off x="2961450" y="2010225"/>
              <a:ext cx="34225" cy="66925"/>
            </a:xfrm>
            <a:custGeom>
              <a:avLst/>
              <a:gdLst/>
              <a:ahLst/>
              <a:cxnLst/>
              <a:rect l="l" t="t" r="r" b="b"/>
              <a:pathLst>
                <a:path w="1369" h="2677" extrusionOk="0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390;p56">
              <a:extLst>
                <a:ext uri="{FF2B5EF4-FFF2-40B4-BE49-F238E27FC236}">
                  <a16:creationId xmlns:a16="http://schemas.microsoft.com/office/drawing/2014/main" id="{4B9C34EA-DAA1-4385-9E7F-F578C41F6E88}"/>
                </a:ext>
              </a:extLst>
            </p:cNvPr>
            <p:cNvSpPr/>
            <p:nvPr/>
          </p:nvSpPr>
          <p:spPr>
            <a:xfrm>
              <a:off x="2998150" y="2009600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391;p56">
              <a:extLst>
                <a:ext uri="{FF2B5EF4-FFF2-40B4-BE49-F238E27FC236}">
                  <a16:creationId xmlns:a16="http://schemas.microsoft.com/office/drawing/2014/main" id="{8F58A747-2C51-4AE2-A0C3-F21CD0A5DC55}"/>
                </a:ext>
              </a:extLst>
            </p:cNvPr>
            <p:cNvSpPr/>
            <p:nvPr/>
          </p:nvSpPr>
          <p:spPr>
            <a:xfrm>
              <a:off x="2027450" y="2659000"/>
              <a:ext cx="33375" cy="49875"/>
            </a:xfrm>
            <a:custGeom>
              <a:avLst/>
              <a:gdLst/>
              <a:ahLst/>
              <a:cxnLst/>
              <a:rect l="l" t="t" r="r" b="b"/>
              <a:pathLst>
                <a:path w="1335" h="1995" extrusionOk="0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392;p56">
              <a:extLst>
                <a:ext uri="{FF2B5EF4-FFF2-40B4-BE49-F238E27FC236}">
                  <a16:creationId xmlns:a16="http://schemas.microsoft.com/office/drawing/2014/main" id="{FCBADE50-257D-4739-948A-FDB4E324F33B}"/>
                </a:ext>
              </a:extLst>
            </p:cNvPr>
            <p:cNvSpPr/>
            <p:nvPr/>
          </p:nvSpPr>
          <p:spPr>
            <a:xfrm>
              <a:off x="2065825" y="2650050"/>
              <a:ext cx="29200" cy="48225"/>
            </a:xfrm>
            <a:custGeom>
              <a:avLst/>
              <a:gdLst/>
              <a:ahLst/>
              <a:cxnLst/>
              <a:rect l="l" t="t" r="r" b="b"/>
              <a:pathLst>
                <a:path w="1168" h="1929" extrusionOk="0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393;p56">
              <a:extLst>
                <a:ext uri="{FF2B5EF4-FFF2-40B4-BE49-F238E27FC236}">
                  <a16:creationId xmlns:a16="http://schemas.microsoft.com/office/drawing/2014/main" id="{F11FCB2C-0A81-4094-B2B6-937AE18B65A0}"/>
                </a:ext>
              </a:extLst>
            </p:cNvPr>
            <p:cNvSpPr/>
            <p:nvPr/>
          </p:nvSpPr>
          <p:spPr>
            <a:xfrm>
              <a:off x="2098325" y="2623975"/>
              <a:ext cx="31725" cy="58550"/>
            </a:xfrm>
            <a:custGeom>
              <a:avLst/>
              <a:gdLst/>
              <a:ahLst/>
              <a:cxnLst/>
              <a:rect l="l" t="t" r="r" b="b"/>
              <a:pathLst>
                <a:path w="1269" h="2342" extrusionOk="0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394;p56">
              <a:extLst>
                <a:ext uri="{FF2B5EF4-FFF2-40B4-BE49-F238E27FC236}">
                  <a16:creationId xmlns:a16="http://schemas.microsoft.com/office/drawing/2014/main" id="{7FA6D4E9-F270-4BF8-BB00-F921DED3E0D1}"/>
                </a:ext>
              </a:extLst>
            </p:cNvPr>
            <p:cNvSpPr/>
            <p:nvPr/>
          </p:nvSpPr>
          <p:spPr>
            <a:xfrm>
              <a:off x="2134200" y="2614325"/>
              <a:ext cx="30050" cy="46800"/>
            </a:xfrm>
            <a:custGeom>
              <a:avLst/>
              <a:gdLst/>
              <a:ahLst/>
              <a:cxnLst/>
              <a:rect l="l" t="t" r="r" b="b"/>
              <a:pathLst>
                <a:path w="1202" h="1872" extrusionOk="0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395;p56">
              <a:extLst>
                <a:ext uri="{FF2B5EF4-FFF2-40B4-BE49-F238E27FC236}">
                  <a16:creationId xmlns:a16="http://schemas.microsoft.com/office/drawing/2014/main" id="{4CF0C271-82FD-49EC-B286-E72F2784117E}"/>
                </a:ext>
              </a:extLst>
            </p:cNvPr>
            <p:cNvSpPr/>
            <p:nvPr/>
          </p:nvSpPr>
          <p:spPr>
            <a:xfrm>
              <a:off x="2167550" y="2593550"/>
              <a:ext cx="31725" cy="49425"/>
            </a:xfrm>
            <a:custGeom>
              <a:avLst/>
              <a:gdLst/>
              <a:ahLst/>
              <a:cxnLst/>
              <a:rect l="l" t="t" r="r" b="b"/>
              <a:pathLst>
                <a:path w="1269" h="1977" extrusionOk="0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396;p56">
              <a:extLst>
                <a:ext uri="{FF2B5EF4-FFF2-40B4-BE49-F238E27FC236}">
                  <a16:creationId xmlns:a16="http://schemas.microsoft.com/office/drawing/2014/main" id="{EC06397D-1B48-47F3-AAC2-6C1034317D07}"/>
                </a:ext>
              </a:extLst>
            </p:cNvPr>
            <p:cNvSpPr/>
            <p:nvPr/>
          </p:nvSpPr>
          <p:spPr>
            <a:xfrm>
              <a:off x="2202575" y="2569150"/>
              <a:ext cx="32550" cy="68825"/>
            </a:xfrm>
            <a:custGeom>
              <a:avLst/>
              <a:gdLst/>
              <a:ahLst/>
              <a:cxnLst/>
              <a:rect l="l" t="t" r="r" b="b"/>
              <a:pathLst>
                <a:path w="1302" h="2753" extrusionOk="0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397;p56">
              <a:extLst>
                <a:ext uri="{FF2B5EF4-FFF2-40B4-BE49-F238E27FC236}">
                  <a16:creationId xmlns:a16="http://schemas.microsoft.com/office/drawing/2014/main" id="{17B8AFC8-6D11-418F-87A0-C38E9DEC17FA}"/>
                </a:ext>
              </a:extLst>
            </p:cNvPr>
            <p:cNvSpPr/>
            <p:nvPr/>
          </p:nvSpPr>
          <p:spPr>
            <a:xfrm>
              <a:off x="2236775" y="2553925"/>
              <a:ext cx="30050" cy="45275"/>
            </a:xfrm>
            <a:custGeom>
              <a:avLst/>
              <a:gdLst/>
              <a:ahLst/>
              <a:cxnLst/>
              <a:rect l="l" t="t" r="r" b="b"/>
              <a:pathLst>
                <a:path w="1202" h="1811" extrusionOk="0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398;p56">
              <a:extLst>
                <a:ext uri="{FF2B5EF4-FFF2-40B4-BE49-F238E27FC236}">
                  <a16:creationId xmlns:a16="http://schemas.microsoft.com/office/drawing/2014/main" id="{ED05B1D3-E66A-4440-AF53-927FF4B2FA98}"/>
                </a:ext>
              </a:extLst>
            </p:cNvPr>
            <p:cNvSpPr/>
            <p:nvPr/>
          </p:nvSpPr>
          <p:spPr>
            <a:xfrm>
              <a:off x="2274300" y="2514950"/>
              <a:ext cx="28375" cy="67150"/>
            </a:xfrm>
            <a:custGeom>
              <a:avLst/>
              <a:gdLst/>
              <a:ahLst/>
              <a:cxnLst/>
              <a:rect l="l" t="t" r="r" b="b"/>
              <a:pathLst>
                <a:path w="1135" h="2686" extrusionOk="0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399;p56">
              <a:extLst>
                <a:ext uri="{FF2B5EF4-FFF2-40B4-BE49-F238E27FC236}">
                  <a16:creationId xmlns:a16="http://schemas.microsoft.com/office/drawing/2014/main" id="{3541B050-3A0C-4876-BAEE-396423787593}"/>
                </a:ext>
              </a:extLst>
            </p:cNvPr>
            <p:cNvSpPr/>
            <p:nvPr/>
          </p:nvSpPr>
          <p:spPr>
            <a:xfrm>
              <a:off x="2307650" y="2510775"/>
              <a:ext cx="29225" cy="52975"/>
            </a:xfrm>
            <a:custGeom>
              <a:avLst/>
              <a:gdLst/>
              <a:ahLst/>
              <a:cxnLst/>
              <a:rect l="l" t="t" r="r" b="b"/>
              <a:pathLst>
                <a:path w="1169" h="2119" extrusionOk="0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400;p56">
              <a:extLst>
                <a:ext uri="{FF2B5EF4-FFF2-40B4-BE49-F238E27FC236}">
                  <a16:creationId xmlns:a16="http://schemas.microsoft.com/office/drawing/2014/main" id="{E14F0A7C-33B2-46BB-BF3B-1B29440CACDB}"/>
                </a:ext>
              </a:extLst>
            </p:cNvPr>
            <p:cNvSpPr/>
            <p:nvPr/>
          </p:nvSpPr>
          <p:spPr>
            <a:xfrm>
              <a:off x="2341000" y="2494725"/>
              <a:ext cx="30050" cy="45050"/>
            </a:xfrm>
            <a:custGeom>
              <a:avLst/>
              <a:gdLst/>
              <a:ahLst/>
              <a:cxnLst/>
              <a:rect l="l" t="t" r="r" b="b"/>
              <a:pathLst>
                <a:path w="1202" h="1802" extrusionOk="0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401;p56">
              <a:extLst>
                <a:ext uri="{FF2B5EF4-FFF2-40B4-BE49-F238E27FC236}">
                  <a16:creationId xmlns:a16="http://schemas.microsoft.com/office/drawing/2014/main" id="{4C8540FA-5E41-4755-A996-2C55DDC09591}"/>
                </a:ext>
              </a:extLst>
            </p:cNvPr>
            <p:cNvSpPr/>
            <p:nvPr/>
          </p:nvSpPr>
          <p:spPr>
            <a:xfrm>
              <a:off x="2374375" y="2469075"/>
              <a:ext cx="34200" cy="64175"/>
            </a:xfrm>
            <a:custGeom>
              <a:avLst/>
              <a:gdLst/>
              <a:ahLst/>
              <a:cxnLst/>
              <a:rect l="l" t="t" r="r" b="b"/>
              <a:pathLst>
                <a:path w="1368" h="2567" extrusionOk="0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402;p56">
              <a:extLst>
                <a:ext uri="{FF2B5EF4-FFF2-40B4-BE49-F238E27FC236}">
                  <a16:creationId xmlns:a16="http://schemas.microsoft.com/office/drawing/2014/main" id="{D620D27C-29C4-45C7-AF2A-EF6E7EF98ABE}"/>
                </a:ext>
              </a:extLst>
            </p:cNvPr>
            <p:cNvSpPr/>
            <p:nvPr/>
          </p:nvSpPr>
          <p:spPr>
            <a:xfrm>
              <a:off x="2410225" y="24532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403;p56">
              <a:extLst>
                <a:ext uri="{FF2B5EF4-FFF2-40B4-BE49-F238E27FC236}">
                  <a16:creationId xmlns:a16="http://schemas.microsoft.com/office/drawing/2014/main" id="{5D4C87FE-14BC-40F2-92D7-079C9240F2F4}"/>
                </a:ext>
              </a:extLst>
            </p:cNvPr>
            <p:cNvSpPr/>
            <p:nvPr/>
          </p:nvSpPr>
          <p:spPr>
            <a:xfrm>
              <a:off x="2441925" y="2432400"/>
              <a:ext cx="36700" cy="54650"/>
            </a:xfrm>
            <a:custGeom>
              <a:avLst/>
              <a:gdLst/>
              <a:ahLst/>
              <a:cxnLst/>
              <a:rect l="l" t="t" r="r" b="b"/>
              <a:pathLst>
                <a:path w="1468" h="2186" extrusionOk="0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404;p56">
              <a:extLst>
                <a:ext uri="{FF2B5EF4-FFF2-40B4-BE49-F238E27FC236}">
                  <a16:creationId xmlns:a16="http://schemas.microsoft.com/office/drawing/2014/main" id="{AEDE4D88-92B8-46E8-9780-D2FA6EAE2F47}"/>
                </a:ext>
              </a:extLst>
            </p:cNvPr>
            <p:cNvSpPr/>
            <p:nvPr/>
          </p:nvSpPr>
          <p:spPr>
            <a:xfrm>
              <a:off x="2479450" y="2415150"/>
              <a:ext cx="29200" cy="44575"/>
            </a:xfrm>
            <a:custGeom>
              <a:avLst/>
              <a:gdLst/>
              <a:ahLst/>
              <a:cxnLst/>
              <a:rect l="l" t="t" r="r" b="b"/>
              <a:pathLst>
                <a:path w="1168" h="1783" extrusionOk="0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405;p56">
              <a:extLst>
                <a:ext uri="{FF2B5EF4-FFF2-40B4-BE49-F238E27FC236}">
                  <a16:creationId xmlns:a16="http://schemas.microsoft.com/office/drawing/2014/main" id="{50499FC9-90F2-47B8-86E3-3E6CF137ECB3}"/>
                </a:ext>
              </a:extLst>
            </p:cNvPr>
            <p:cNvSpPr/>
            <p:nvPr/>
          </p:nvSpPr>
          <p:spPr>
            <a:xfrm>
              <a:off x="2512800" y="2394250"/>
              <a:ext cx="31725" cy="49425"/>
            </a:xfrm>
            <a:custGeom>
              <a:avLst/>
              <a:gdLst/>
              <a:ahLst/>
              <a:cxnLst/>
              <a:rect l="l" t="t" r="r" b="b"/>
              <a:pathLst>
                <a:path w="1269" h="1977" extrusionOk="0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406;p56">
              <a:extLst>
                <a:ext uri="{FF2B5EF4-FFF2-40B4-BE49-F238E27FC236}">
                  <a16:creationId xmlns:a16="http://schemas.microsoft.com/office/drawing/2014/main" id="{CEA7CCE3-F917-4DF5-81B3-93F083198E60}"/>
                </a:ext>
              </a:extLst>
            </p:cNvPr>
            <p:cNvSpPr/>
            <p:nvPr/>
          </p:nvSpPr>
          <p:spPr>
            <a:xfrm>
              <a:off x="2550325" y="2365675"/>
              <a:ext cx="29225" cy="52025"/>
            </a:xfrm>
            <a:custGeom>
              <a:avLst/>
              <a:gdLst/>
              <a:ahLst/>
              <a:cxnLst/>
              <a:rect l="l" t="t" r="r" b="b"/>
              <a:pathLst>
                <a:path w="1169" h="2081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407;p56">
              <a:extLst>
                <a:ext uri="{FF2B5EF4-FFF2-40B4-BE49-F238E27FC236}">
                  <a16:creationId xmlns:a16="http://schemas.microsoft.com/office/drawing/2014/main" id="{EE452E55-FC14-493C-93BB-E67C43752AF2}"/>
                </a:ext>
              </a:extLst>
            </p:cNvPr>
            <p:cNvSpPr/>
            <p:nvPr/>
          </p:nvSpPr>
          <p:spPr>
            <a:xfrm>
              <a:off x="2581175" y="234462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408;p56">
              <a:extLst>
                <a:ext uri="{FF2B5EF4-FFF2-40B4-BE49-F238E27FC236}">
                  <a16:creationId xmlns:a16="http://schemas.microsoft.com/office/drawing/2014/main" id="{AD1F5EE4-D2F6-460E-BA1E-97D0E72F78E1}"/>
                </a:ext>
              </a:extLst>
            </p:cNvPr>
            <p:cNvSpPr/>
            <p:nvPr/>
          </p:nvSpPr>
          <p:spPr>
            <a:xfrm>
              <a:off x="2618700" y="2319600"/>
              <a:ext cx="26725" cy="63200"/>
            </a:xfrm>
            <a:custGeom>
              <a:avLst/>
              <a:gdLst/>
              <a:ahLst/>
              <a:cxnLst/>
              <a:rect l="l" t="t" r="r" b="b"/>
              <a:pathLst>
                <a:path w="1069" h="2528" extrusionOk="0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409;p56">
              <a:extLst>
                <a:ext uri="{FF2B5EF4-FFF2-40B4-BE49-F238E27FC236}">
                  <a16:creationId xmlns:a16="http://schemas.microsoft.com/office/drawing/2014/main" id="{D64F4059-275B-4F7D-85A0-20A8081F8ACA}"/>
                </a:ext>
              </a:extLst>
            </p:cNvPr>
            <p:cNvSpPr/>
            <p:nvPr/>
          </p:nvSpPr>
          <p:spPr>
            <a:xfrm>
              <a:off x="2651225" y="2310650"/>
              <a:ext cx="31725" cy="72975"/>
            </a:xfrm>
            <a:custGeom>
              <a:avLst/>
              <a:gdLst/>
              <a:ahLst/>
              <a:cxnLst/>
              <a:rect l="l" t="t" r="r" b="b"/>
              <a:pathLst>
                <a:path w="1269" h="2919" extrusionOk="0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410;p56">
              <a:extLst>
                <a:ext uri="{FF2B5EF4-FFF2-40B4-BE49-F238E27FC236}">
                  <a16:creationId xmlns:a16="http://schemas.microsoft.com/office/drawing/2014/main" id="{4B3845B8-6BC0-4F12-B4C0-D69F14B08B68}"/>
                </a:ext>
              </a:extLst>
            </p:cNvPr>
            <p:cNvSpPr/>
            <p:nvPr/>
          </p:nvSpPr>
          <p:spPr>
            <a:xfrm>
              <a:off x="2682925" y="2279775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411;p56">
              <a:extLst>
                <a:ext uri="{FF2B5EF4-FFF2-40B4-BE49-F238E27FC236}">
                  <a16:creationId xmlns:a16="http://schemas.microsoft.com/office/drawing/2014/main" id="{BDDD31B7-5544-4486-BB23-FF652730B14A}"/>
                </a:ext>
              </a:extLst>
            </p:cNvPr>
            <p:cNvSpPr/>
            <p:nvPr/>
          </p:nvSpPr>
          <p:spPr>
            <a:xfrm>
              <a:off x="2723775" y="2249550"/>
              <a:ext cx="24225" cy="83200"/>
            </a:xfrm>
            <a:custGeom>
              <a:avLst/>
              <a:gdLst/>
              <a:ahLst/>
              <a:cxnLst/>
              <a:rect l="l" t="t" r="r" b="b"/>
              <a:pathLst>
                <a:path w="969" h="3328" extrusionOk="0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412;p56">
              <a:extLst>
                <a:ext uri="{FF2B5EF4-FFF2-40B4-BE49-F238E27FC236}">
                  <a16:creationId xmlns:a16="http://schemas.microsoft.com/office/drawing/2014/main" id="{1C5D5418-2EFA-4F06-89AF-0EE76A660F06}"/>
                </a:ext>
              </a:extLst>
            </p:cNvPr>
            <p:cNvSpPr/>
            <p:nvPr/>
          </p:nvSpPr>
          <p:spPr>
            <a:xfrm>
              <a:off x="2756300" y="2251425"/>
              <a:ext cx="29225" cy="48225"/>
            </a:xfrm>
            <a:custGeom>
              <a:avLst/>
              <a:gdLst/>
              <a:ahLst/>
              <a:cxnLst/>
              <a:rect l="l" t="t" r="r" b="b"/>
              <a:pathLst>
                <a:path w="1169" h="1929" extrusionOk="0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413;p56">
              <a:extLst>
                <a:ext uri="{FF2B5EF4-FFF2-40B4-BE49-F238E27FC236}">
                  <a16:creationId xmlns:a16="http://schemas.microsoft.com/office/drawing/2014/main" id="{0F280164-02E3-4955-BFC2-510289AB37AC}"/>
                </a:ext>
              </a:extLst>
            </p:cNvPr>
            <p:cNvSpPr/>
            <p:nvPr/>
          </p:nvSpPr>
          <p:spPr>
            <a:xfrm>
              <a:off x="2788825" y="2225375"/>
              <a:ext cx="32550" cy="59025"/>
            </a:xfrm>
            <a:custGeom>
              <a:avLst/>
              <a:gdLst/>
              <a:ahLst/>
              <a:cxnLst/>
              <a:rect l="l" t="t" r="r" b="b"/>
              <a:pathLst>
                <a:path w="1302" h="2361" extrusionOk="0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414;p56">
              <a:extLst>
                <a:ext uri="{FF2B5EF4-FFF2-40B4-BE49-F238E27FC236}">
                  <a16:creationId xmlns:a16="http://schemas.microsoft.com/office/drawing/2014/main" id="{FFAA6201-8096-4532-A39C-6B9809BEBADC}"/>
                </a:ext>
              </a:extLst>
            </p:cNvPr>
            <p:cNvSpPr/>
            <p:nvPr/>
          </p:nvSpPr>
          <p:spPr>
            <a:xfrm>
              <a:off x="2824700" y="2215275"/>
              <a:ext cx="30025" cy="46600"/>
            </a:xfrm>
            <a:custGeom>
              <a:avLst/>
              <a:gdLst/>
              <a:ahLst/>
              <a:cxnLst/>
              <a:rect l="l" t="t" r="r" b="b"/>
              <a:pathLst>
                <a:path w="1201" h="1864" extrusionOk="0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415;p56">
              <a:extLst>
                <a:ext uri="{FF2B5EF4-FFF2-40B4-BE49-F238E27FC236}">
                  <a16:creationId xmlns:a16="http://schemas.microsoft.com/office/drawing/2014/main" id="{46B0002C-9082-473A-A6BC-FD5F81673C86}"/>
                </a:ext>
              </a:extLst>
            </p:cNvPr>
            <p:cNvSpPr/>
            <p:nvPr/>
          </p:nvSpPr>
          <p:spPr>
            <a:xfrm>
              <a:off x="2858875" y="2194925"/>
              <a:ext cx="30875" cy="49450"/>
            </a:xfrm>
            <a:custGeom>
              <a:avLst/>
              <a:gdLst/>
              <a:ahLst/>
              <a:cxnLst/>
              <a:rect l="l" t="t" r="r" b="b"/>
              <a:pathLst>
                <a:path w="1235" h="1978" extrusionOk="0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416;p56">
              <a:extLst>
                <a:ext uri="{FF2B5EF4-FFF2-40B4-BE49-F238E27FC236}">
                  <a16:creationId xmlns:a16="http://schemas.microsoft.com/office/drawing/2014/main" id="{D6751F0C-D14F-432E-A884-5371D77FB9A5}"/>
                </a:ext>
              </a:extLst>
            </p:cNvPr>
            <p:cNvSpPr/>
            <p:nvPr/>
          </p:nvSpPr>
          <p:spPr>
            <a:xfrm>
              <a:off x="2893075" y="2169700"/>
              <a:ext cx="32550" cy="68000"/>
            </a:xfrm>
            <a:custGeom>
              <a:avLst/>
              <a:gdLst/>
              <a:ahLst/>
              <a:cxnLst/>
              <a:rect l="l" t="t" r="r" b="b"/>
              <a:pathLst>
                <a:path w="1302" h="2720" extrusionOk="0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417;p56">
              <a:extLst>
                <a:ext uri="{FF2B5EF4-FFF2-40B4-BE49-F238E27FC236}">
                  <a16:creationId xmlns:a16="http://schemas.microsoft.com/office/drawing/2014/main" id="{22B6BB86-2808-466B-AF48-1DA8B3D22CC4}"/>
                </a:ext>
              </a:extLst>
            </p:cNvPr>
            <p:cNvSpPr/>
            <p:nvPr/>
          </p:nvSpPr>
          <p:spPr>
            <a:xfrm>
              <a:off x="2928100" y="2155325"/>
              <a:ext cx="30050" cy="45250"/>
            </a:xfrm>
            <a:custGeom>
              <a:avLst/>
              <a:gdLst/>
              <a:ahLst/>
              <a:cxnLst/>
              <a:rect l="l" t="t" r="r" b="b"/>
              <a:pathLst>
                <a:path w="1202" h="1810" extrusionOk="0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418;p56">
              <a:extLst>
                <a:ext uri="{FF2B5EF4-FFF2-40B4-BE49-F238E27FC236}">
                  <a16:creationId xmlns:a16="http://schemas.microsoft.com/office/drawing/2014/main" id="{0E77F52F-CF3B-4FB3-BF57-61C8E8DC1A33}"/>
                </a:ext>
              </a:extLst>
            </p:cNvPr>
            <p:cNvSpPr/>
            <p:nvPr/>
          </p:nvSpPr>
          <p:spPr>
            <a:xfrm>
              <a:off x="2964800" y="2115500"/>
              <a:ext cx="28375" cy="68000"/>
            </a:xfrm>
            <a:custGeom>
              <a:avLst/>
              <a:gdLst/>
              <a:ahLst/>
              <a:cxnLst/>
              <a:rect l="l" t="t" r="r" b="b"/>
              <a:pathLst>
                <a:path w="1135" h="2720" extrusionOk="0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419;p56">
              <a:extLst>
                <a:ext uri="{FF2B5EF4-FFF2-40B4-BE49-F238E27FC236}">
                  <a16:creationId xmlns:a16="http://schemas.microsoft.com/office/drawing/2014/main" id="{D651041E-56C8-4452-9AEE-9E52B796C422}"/>
                </a:ext>
              </a:extLst>
            </p:cNvPr>
            <p:cNvSpPr/>
            <p:nvPr/>
          </p:nvSpPr>
          <p:spPr>
            <a:xfrm>
              <a:off x="2998150" y="2112150"/>
              <a:ext cx="29200" cy="53575"/>
            </a:xfrm>
            <a:custGeom>
              <a:avLst/>
              <a:gdLst/>
              <a:ahLst/>
              <a:cxnLst/>
              <a:rect l="l" t="t" r="r" b="b"/>
              <a:pathLst>
                <a:path w="1168" h="2143" extrusionOk="0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420;p56">
              <a:extLst>
                <a:ext uri="{FF2B5EF4-FFF2-40B4-BE49-F238E27FC236}">
                  <a16:creationId xmlns:a16="http://schemas.microsoft.com/office/drawing/2014/main" id="{EBD84D85-5200-4F08-AA35-8AEBBA9B3E08}"/>
                </a:ext>
              </a:extLst>
            </p:cNvPr>
            <p:cNvSpPr/>
            <p:nvPr/>
          </p:nvSpPr>
          <p:spPr>
            <a:xfrm>
              <a:off x="3031500" y="2096100"/>
              <a:ext cx="30050" cy="45075"/>
            </a:xfrm>
            <a:custGeom>
              <a:avLst/>
              <a:gdLst/>
              <a:ahLst/>
              <a:cxnLst/>
              <a:rect l="l" t="t" r="r" b="b"/>
              <a:pathLst>
                <a:path w="1202" h="1803" extrusionOk="0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421;p56">
              <a:extLst>
                <a:ext uri="{FF2B5EF4-FFF2-40B4-BE49-F238E27FC236}">
                  <a16:creationId xmlns:a16="http://schemas.microsoft.com/office/drawing/2014/main" id="{2D43E2BF-F993-4170-A4AC-0F20151C6149}"/>
                </a:ext>
              </a:extLst>
            </p:cNvPr>
            <p:cNvSpPr/>
            <p:nvPr/>
          </p:nvSpPr>
          <p:spPr>
            <a:xfrm>
              <a:off x="3064850" y="2069625"/>
              <a:ext cx="34225" cy="64650"/>
            </a:xfrm>
            <a:custGeom>
              <a:avLst/>
              <a:gdLst/>
              <a:ahLst/>
              <a:cxnLst/>
              <a:rect l="l" t="t" r="r" b="b"/>
              <a:pathLst>
                <a:path w="1369" h="2586" extrusionOk="0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422;p56">
              <a:extLst>
                <a:ext uri="{FF2B5EF4-FFF2-40B4-BE49-F238E27FC236}">
                  <a16:creationId xmlns:a16="http://schemas.microsoft.com/office/drawing/2014/main" id="{2AD1046C-B48B-4462-AAE5-8DB50B778821}"/>
                </a:ext>
              </a:extLst>
            </p:cNvPr>
            <p:cNvSpPr/>
            <p:nvPr/>
          </p:nvSpPr>
          <p:spPr>
            <a:xfrm>
              <a:off x="3101550" y="2054425"/>
              <a:ext cx="32550" cy="50050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423;p56">
              <a:extLst>
                <a:ext uri="{FF2B5EF4-FFF2-40B4-BE49-F238E27FC236}">
                  <a16:creationId xmlns:a16="http://schemas.microsoft.com/office/drawing/2014/main" id="{E4B65AFE-B0C9-441A-A0FE-F8F797ACC270}"/>
                </a:ext>
              </a:extLst>
            </p:cNvPr>
            <p:cNvSpPr/>
            <p:nvPr/>
          </p:nvSpPr>
          <p:spPr>
            <a:xfrm>
              <a:off x="2027450" y="2763450"/>
              <a:ext cx="33375" cy="49875"/>
            </a:xfrm>
            <a:custGeom>
              <a:avLst/>
              <a:gdLst/>
              <a:ahLst/>
              <a:cxnLst/>
              <a:rect l="l" t="t" r="r" b="b"/>
              <a:pathLst>
                <a:path w="1335" h="1995" extrusionOk="0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424;p56">
              <a:extLst>
                <a:ext uri="{FF2B5EF4-FFF2-40B4-BE49-F238E27FC236}">
                  <a16:creationId xmlns:a16="http://schemas.microsoft.com/office/drawing/2014/main" id="{857D65AD-FBC3-453D-9144-ED4F91DBBB3D}"/>
                </a:ext>
              </a:extLst>
            </p:cNvPr>
            <p:cNvSpPr/>
            <p:nvPr/>
          </p:nvSpPr>
          <p:spPr>
            <a:xfrm>
              <a:off x="2061650" y="2757425"/>
              <a:ext cx="34200" cy="69850"/>
            </a:xfrm>
            <a:custGeom>
              <a:avLst/>
              <a:gdLst/>
              <a:ahLst/>
              <a:cxnLst/>
              <a:rect l="l" t="t" r="r" b="b"/>
              <a:pathLst>
                <a:path w="1368" h="2794" extrusionOk="0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425;p56">
              <a:extLst>
                <a:ext uri="{FF2B5EF4-FFF2-40B4-BE49-F238E27FC236}">
                  <a16:creationId xmlns:a16="http://schemas.microsoft.com/office/drawing/2014/main" id="{57BFC7ED-ED24-46C0-BDA8-190411B9CBA5}"/>
                </a:ext>
              </a:extLst>
            </p:cNvPr>
            <p:cNvSpPr/>
            <p:nvPr/>
          </p:nvSpPr>
          <p:spPr>
            <a:xfrm>
              <a:off x="2100000" y="2735100"/>
              <a:ext cx="30050" cy="53000"/>
            </a:xfrm>
            <a:custGeom>
              <a:avLst/>
              <a:gdLst/>
              <a:ahLst/>
              <a:cxnLst/>
              <a:rect l="l" t="t" r="r" b="b"/>
              <a:pathLst>
                <a:path w="1202" h="2120" extrusionOk="0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426;p56">
              <a:extLst>
                <a:ext uri="{FF2B5EF4-FFF2-40B4-BE49-F238E27FC236}">
                  <a16:creationId xmlns:a16="http://schemas.microsoft.com/office/drawing/2014/main" id="{D6410625-861E-4B91-8D96-3656306BF659}"/>
                </a:ext>
              </a:extLst>
            </p:cNvPr>
            <p:cNvSpPr/>
            <p:nvPr/>
          </p:nvSpPr>
          <p:spPr>
            <a:xfrm>
              <a:off x="2135025" y="2704050"/>
              <a:ext cx="27550" cy="62350"/>
            </a:xfrm>
            <a:custGeom>
              <a:avLst/>
              <a:gdLst/>
              <a:ahLst/>
              <a:cxnLst/>
              <a:rect l="l" t="t" r="r" b="b"/>
              <a:pathLst>
                <a:path w="1102" h="2494" extrusionOk="0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427;p56">
              <a:extLst>
                <a:ext uri="{FF2B5EF4-FFF2-40B4-BE49-F238E27FC236}">
                  <a16:creationId xmlns:a16="http://schemas.microsoft.com/office/drawing/2014/main" id="{68283F88-1250-4ECD-83C1-E821C497207F}"/>
                </a:ext>
              </a:extLst>
            </p:cNvPr>
            <p:cNvSpPr/>
            <p:nvPr/>
          </p:nvSpPr>
          <p:spPr>
            <a:xfrm>
              <a:off x="2168375" y="2698700"/>
              <a:ext cx="30050" cy="44575"/>
            </a:xfrm>
            <a:custGeom>
              <a:avLst/>
              <a:gdLst/>
              <a:ahLst/>
              <a:cxnLst/>
              <a:rect l="l" t="t" r="r" b="b"/>
              <a:pathLst>
                <a:path w="1202" h="1783" extrusionOk="0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428;p56">
              <a:extLst>
                <a:ext uri="{FF2B5EF4-FFF2-40B4-BE49-F238E27FC236}">
                  <a16:creationId xmlns:a16="http://schemas.microsoft.com/office/drawing/2014/main" id="{37EC0318-B0A0-4041-B8EB-D079BA811F3F}"/>
                </a:ext>
              </a:extLst>
            </p:cNvPr>
            <p:cNvSpPr/>
            <p:nvPr/>
          </p:nvSpPr>
          <p:spPr>
            <a:xfrm>
              <a:off x="2203400" y="2675075"/>
              <a:ext cx="30050" cy="53175"/>
            </a:xfrm>
            <a:custGeom>
              <a:avLst/>
              <a:gdLst/>
              <a:ahLst/>
              <a:cxnLst/>
              <a:rect l="l" t="t" r="r" b="b"/>
              <a:pathLst>
                <a:path w="1202" h="2127" extrusionOk="0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429;p56">
              <a:extLst>
                <a:ext uri="{FF2B5EF4-FFF2-40B4-BE49-F238E27FC236}">
                  <a16:creationId xmlns:a16="http://schemas.microsoft.com/office/drawing/2014/main" id="{129D841F-42C9-4C5D-8B3C-AD42EF127F11}"/>
                </a:ext>
              </a:extLst>
            </p:cNvPr>
            <p:cNvSpPr/>
            <p:nvPr/>
          </p:nvSpPr>
          <p:spPr>
            <a:xfrm>
              <a:off x="2239275" y="2644000"/>
              <a:ext cx="26700" cy="62950"/>
            </a:xfrm>
            <a:custGeom>
              <a:avLst/>
              <a:gdLst/>
              <a:ahLst/>
              <a:cxnLst/>
              <a:rect l="l" t="t" r="r" b="b"/>
              <a:pathLst>
                <a:path w="1068" h="2518" extrusionOk="0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430;p56">
              <a:extLst>
                <a:ext uri="{FF2B5EF4-FFF2-40B4-BE49-F238E27FC236}">
                  <a16:creationId xmlns:a16="http://schemas.microsoft.com/office/drawing/2014/main" id="{3D65B524-7300-4CC9-8753-9297F4AFF702}"/>
                </a:ext>
              </a:extLst>
            </p:cNvPr>
            <p:cNvSpPr/>
            <p:nvPr/>
          </p:nvSpPr>
          <p:spPr>
            <a:xfrm>
              <a:off x="2274300" y="2630025"/>
              <a:ext cx="29200" cy="51850"/>
            </a:xfrm>
            <a:custGeom>
              <a:avLst/>
              <a:gdLst/>
              <a:ahLst/>
              <a:cxnLst/>
              <a:rect l="l" t="t" r="r" b="b"/>
              <a:pathLst>
                <a:path w="1168" h="2074" extrusionOk="0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431;p56">
              <a:extLst>
                <a:ext uri="{FF2B5EF4-FFF2-40B4-BE49-F238E27FC236}">
                  <a16:creationId xmlns:a16="http://schemas.microsoft.com/office/drawing/2014/main" id="{898E5B52-3A9F-4491-8AAF-53A47019EED1}"/>
                </a:ext>
              </a:extLst>
            </p:cNvPr>
            <p:cNvSpPr/>
            <p:nvPr/>
          </p:nvSpPr>
          <p:spPr>
            <a:xfrm>
              <a:off x="2305150" y="2614675"/>
              <a:ext cx="32550" cy="72500"/>
            </a:xfrm>
            <a:custGeom>
              <a:avLst/>
              <a:gdLst/>
              <a:ahLst/>
              <a:cxnLst/>
              <a:rect l="l" t="t" r="r" b="b"/>
              <a:pathLst>
                <a:path w="1302" h="2900" extrusionOk="0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432;p56">
              <a:extLst>
                <a:ext uri="{FF2B5EF4-FFF2-40B4-BE49-F238E27FC236}">
                  <a16:creationId xmlns:a16="http://schemas.microsoft.com/office/drawing/2014/main" id="{711424A2-585C-4088-860C-1B69EA9CF864}"/>
                </a:ext>
              </a:extLst>
            </p:cNvPr>
            <p:cNvSpPr/>
            <p:nvPr/>
          </p:nvSpPr>
          <p:spPr>
            <a:xfrm>
              <a:off x="2341850" y="2597500"/>
              <a:ext cx="32550" cy="50475"/>
            </a:xfrm>
            <a:custGeom>
              <a:avLst/>
              <a:gdLst/>
              <a:ahLst/>
              <a:cxnLst/>
              <a:rect l="l" t="t" r="r" b="b"/>
              <a:pathLst>
                <a:path w="1302" h="2019" extrusionOk="0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433;p56">
              <a:extLst>
                <a:ext uri="{FF2B5EF4-FFF2-40B4-BE49-F238E27FC236}">
                  <a16:creationId xmlns:a16="http://schemas.microsoft.com/office/drawing/2014/main" id="{9C946315-52F1-4086-83AF-210CD859DFE0}"/>
                </a:ext>
              </a:extLst>
            </p:cNvPr>
            <p:cNvSpPr/>
            <p:nvPr/>
          </p:nvSpPr>
          <p:spPr>
            <a:xfrm>
              <a:off x="2378525" y="2563100"/>
              <a:ext cx="24225" cy="60425"/>
            </a:xfrm>
            <a:custGeom>
              <a:avLst/>
              <a:gdLst/>
              <a:ahLst/>
              <a:cxnLst/>
              <a:rect l="l" t="t" r="r" b="b"/>
              <a:pathLst>
                <a:path w="969" h="2417" extrusionOk="0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434;p56">
              <a:extLst>
                <a:ext uri="{FF2B5EF4-FFF2-40B4-BE49-F238E27FC236}">
                  <a16:creationId xmlns:a16="http://schemas.microsoft.com/office/drawing/2014/main" id="{35F22AAD-6A9C-49BF-B7D0-2D7C72484662}"/>
                </a:ext>
              </a:extLst>
            </p:cNvPr>
            <p:cNvSpPr/>
            <p:nvPr/>
          </p:nvSpPr>
          <p:spPr>
            <a:xfrm>
              <a:off x="2421075" y="2590000"/>
              <a:ext cx="8350" cy="12950"/>
            </a:xfrm>
            <a:custGeom>
              <a:avLst/>
              <a:gdLst/>
              <a:ahLst/>
              <a:cxnLst/>
              <a:rect l="l" t="t" r="r" b="b"/>
              <a:pathLst>
                <a:path w="334" h="518" extrusionOk="0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435;p56">
              <a:extLst>
                <a:ext uri="{FF2B5EF4-FFF2-40B4-BE49-F238E27FC236}">
                  <a16:creationId xmlns:a16="http://schemas.microsoft.com/office/drawing/2014/main" id="{2AE33646-1323-4C1A-B0EE-38B7AD1DD9B6}"/>
                </a:ext>
              </a:extLst>
            </p:cNvPr>
            <p:cNvSpPr/>
            <p:nvPr/>
          </p:nvSpPr>
          <p:spPr>
            <a:xfrm>
              <a:off x="2448575" y="2523300"/>
              <a:ext cx="25050" cy="63175"/>
            </a:xfrm>
            <a:custGeom>
              <a:avLst/>
              <a:gdLst/>
              <a:ahLst/>
              <a:cxnLst/>
              <a:rect l="l" t="t" r="r" b="b"/>
              <a:pathLst>
                <a:path w="1002" h="2527" extrusionOk="0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436;p56">
              <a:extLst>
                <a:ext uri="{FF2B5EF4-FFF2-40B4-BE49-F238E27FC236}">
                  <a16:creationId xmlns:a16="http://schemas.microsoft.com/office/drawing/2014/main" id="{7402BB37-51F8-4AFB-99C4-8FFE748A89DC}"/>
                </a:ext>
              </a:extLst>
            </p:cNvPr>
            <p:cNvSpPr/>
            <p:nvPr/>
          </p:nvSpPr>
          <p:spPr>
            <a:xfrm>
              <a:off x="2476100" y="25041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437;p56">
              <a:extLst>
                <a:ext uri="{FF2B5EF4-FFF2-40B4-BE49-F238E27FC236}">
                  <a16:creationId xmlns:a16="http://schemas.microsoft.com/office/drawing/2014/main" id="{AA81AD80-F951-48BD-930B-BAD0B00B113E}"/>
                </a:ext>
              </a:extLst>
            </p:cNvPr>
            <p:cNvSpPr/>
            <p:nvPr/>
          </p:nvSpPr>
          <p:spPr>
            <a:xfrm>
              <a:off x="2516125" y="2473250"/>
              <a:ext cx="24225" cy="83850"/>
            </a:xfrm>
            <a:custGeom>
              <a:avLst/>
              <a:gdLst/>
              <a:ahLst/>
              <a:cxnLst/>
              <a:rect l="l" t="t" r="r" b="b"/>
              <a:pathLst>
                <a:path w="969" h="3354" extrusionOk="0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438;p56">
              <a:extLst>
                <a:ext uri="{FF2B5EF4-FFF2-40B4-BE49-F238E27FC236}">
                  <a16:creationId xmlns:a16="http://schemas.microsoft.com/office/drawing/2014/main" id="{6DE3D556-4545-41A3-8F00-67D9D8DD57EE}"/>
                </a:ext>
              </a:extLst>
            </p:cNvPr>
            <p:cNvSpPr/>
            <p:nvPr/>
          </p:nvSpPr>
          <p:spPr>
            <a:xfrm>
              <a:off x="2544500" y="2478675"/>
              <a:ext cx="33375" cy="69450"/>
            </a:xfrm>
            <a:custGeom>
              <a:avLst/>
              <a:gdLst/>
              <a:ahLst/>
              <a:cxnLst/>
              <a:rect l="l" t="t" r="r" b="b"/>
              <a:pathLst>
                <a:path w="1335" h="2778" extrusionOk="0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439;p56">
              <a:extLst>
                <a:ext uri="{FF2B5EF4-FFF2-40B4-BE49-F238E27FC236}">
                  <a16:creationId xmlns:a16="http://schemas.microsoft.com/office/drawing/2014/main" id="{AEF9E29E-FE73-4373-8280-50B3ABBBFA3B}"/>
                </a:ext>
              </a:extLst>
            </p:cNvPr>
            <p:cNvSpPr/>
            <p:nvPr/>
          </p:nvSpPr>
          <p:spPr>
            <a:xfrm>
              <a:off x="2583675" y="2455950"/>
              <a:ext cx="29225" cy="53600"/>
            </a:xfrm>
            <a:custGeom>
              <a:avLst/>
              <a:gdLst/>
              <a:ahLst/>
              <a:cxnLst/>
              <a:rect l="l" t="t" r="r" b="b"/>
              <a:pathLst>
                <a:path w="1169" h="2144" extrusionOk="0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440;p56">
              <a:extLst>
                <a:ext uri="{FF2B5EF4-FFF2-40B4-BE49-F238E27FC236}">
                  <a16:creationId xmlns:a16="http://schemas.microsoft.com/office/drawing/2014/main" id="{32CCD56F-EFAE-4B93-881D-52538ADF0290}"/>
                </a:ext>
              </a:extLst>
            </p:cNvPr>
            <p:cNvSpPr/>
            <p:nvPr/>
          </p:nvSpPr>
          <p:spPr>
            <a:xfrm>
              <a:off x="2618700" y="2424675"/>
              <a:ext cx="27550" cy="63200"/>
            </a:xfrm>
            <a:custGeom>
              <a:avLst/>
              <a:gdLst/>
              <a:ahLst/>
              <a:cxnLst/>
              <a:rect l="l" t="t" r="r" b="b"/>
              <a:pathLst>
                <a:path w="1102" h="2528" extrusionOk="0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441;p56">
              <a:extLst>
                <a:ext uri="{FF2B5EF4-FFF2-40B4-BE49-F238E27FC236}">
                  <a16:creationId xmlns:a16="http://schemas.microsoft.com/office/drawing/2014/main" id="{0D0A8A96-A3A4-4802-BE20-8958C5FFD2F8}"/>
                </a:ext>
              </a:extLst>
            </p:cNvPr>
            <p:cNvSpPr/>
            <p:nvPr/>
          </p:nvSpPr>
          <p:spPr>
            <a:xfrm>
              <a:off x="2652075" y="2419350"/>
              <a:ext cx="30025" cy="44550"/>
            </a:xfrm>
            <a:custGeom>
              <a:avLst/>
              <a:gdLst/>
              <a:ahLst/>
              <a:cxnLst/>
              <a:rect l="l" t="t" r="r" b="b"/>
              <a:pathLst>
                <a:path w="1201" h="1782" extrusionOk="0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442;p56">
              <a:extLst>
                <a:ext uri="{FF2B5EF4-FFF2-40B4-BE49-F238E27FC236}">
                  <a16:creationId xmlns:a16="http://schemas.microsoft.com/office/drawing/2014/main" id="{CB45CA23-DBA2-4501-9B43-40075261324B}"/>
                </a:ext>
              </a:extLst>
            </p:cNvPr>
            <p:cNvSpPr/>
            <p:nvPr/>
          </p:nvSpPr>
          <p:spPr>
            <a:xfrm>
              <a:off x="2687100" y="2395900"/>
              <a:ext cx="30025" cy="53600"/>
            </a:xfrm>
            <a:custGeom>
              <a:avLst/>
              <a:gdLst/>
              <a:ahLst/>
              <a:cxnLst/>
              <a:rect l="l" t="t" r="r" b="b"/>
              <a:pathLst>
                <a:path w="1201" h="2144" extrusionOk="0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443;p56">
              <a:extLst>
                <a:ext uri="{FF2B5EF4-FFF2-40B4-BE49-F238E27FC236}">
                  <a16:creationId xmlns:a16="http://schemas.microsoft.com/office/drawing/2014/main" id="{F9F3B1C0-F474-4A14-A795-5329F6EBB32E}"/>
                </a:ext>
              </a:extLst>
            </p:cNvPr>
            <p:cNvSpPr/>
            <p:nvPr/>
          </p:nvSpPr>
          <p:spPr>
            <a:xfrm>
              <a:off x="2722125" y="2365475"/>
              <a:ext cx="27525" cy="62350"/>
            </a:xfrm>
            <a:custGeom>
              <a:avLst/>
              <a:gdLst/>
              <a:ahLst/>
              <a:cxnLst/>
              <a:rect l="l" t="t" r="r" b="b"/>
              <a:pathLst>
                <a:path w="1101" h="2494" extrusionOk="0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444;p56">
              <a:extLst>
                <a:ext uri="{FF2B5EF4-FFF2-40B4-BE49-F238E27FC236}">
                  <a16:creationId xmlns:a16="http://schemas.microsoft.com/office/drawing/2014/main" id="{E827B8C5-2666-4950-80C0-458C620CE0D5}"/>
                </a:ext>
              </a:extLst>
            </p:cNvPr>
            <p:cNvSpPr/>
            <p:nvPr/>
          </p:nvSpPr>
          <p:spPr>
            <a:xfrm>
              <a:off x="2757150" y="2351300"/>
              <a:ext cx="30025" cy="51375"/>
            </a:xfrm>
            <a:custGeom>
              <a:avLst/>
              <a:gdLst/>
              <a:ahLst/>
              <a:cxnLst/>
              <a:rect l="l" t="t" r="r" b="b"/>
              <a:pathLst>
                <a:path w="1201" h="2055" extrusionOk="0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445;p56">
              <a:extLst>
                <a:ext uri="{FF2B5EF4-FFF2-40B4-BE49-F238E27FC236}">
                  <a16:creationId xmlns:a16="http://schemas.microsoft.com/office/drawing/2014/main" id="{F4030EC0-80C0-427F-A4D5-3C7EC3827BA4}"/>
                </a:ext>
              </a:extLst>
            </p:cNvPr>
            <p:cNvSpPr/>
            <p:nvPr/>
          </p:nvSpPr>
          <p:spPr>
            <a:xfrm>
              <a:off x="2788825" y="2335450"/>
              <a:ext cx="31725" cy="72375"/>
            </a:xfrm>
            <a:custGeom>
              <a:avLst/>
              <a:gdLst/>
              <a:ahLst/>
              <a:cxnLst/>
              <a:rect l="l" t="t" r="r" b="b"/>
              <a:pathLst>
                <a:path w="1269" h="2895" extrusionOk="0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446;p56">
              <a:extLst>
                <a:ext uri="{FF2B5EF4-FFF2-40B4-BE49-F238E27FC236}">
                  <a16:creationId xmlns:a16="http://schemas.microsoft.com/office/drawing/2014/main" id="{EF71FE16-109E-4CEC-90AA-B47FAF839D70}"/>
                </a:ext>
              </a:extLst>
            </p:cNvPr>
            <p:cNvSpPr/>
            <p:nvPr/>
          </p:nvSpPr>
          <p:spPr>
            <a:xfrm>
              <a:off x="2824700" y="2318775"/>
              <a:ext cx="32525" cy="49850"/>
            </a:xfrm>
            <a:custGeom>
              <a:avLst/>
              <a:gdLst/>
              <a:ahLst/>
              <a:cxnLst/>
              <a:rect l="l" t="t" r="r" b="b"/>
              <a:pathLst>
                <a:path w="1301" h="1994" extrusionOk="0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447;p56">
              <a:extLst>
                <a:ext uri="{FF2B5EF4-FFF2-40B4-BE49-F238E27FC236}">
                  <a16:creationId xmlns:a16="http://schemas.microsoft.com/office/drawing/2014/main" id="{938A3038-163C-4685-BE15-DC31F9A1BD3C}"/>
                </a:ext>
              </a:extLst>
            </p:cNvPr>
            <p:cNvSpPr/>
            <p:nvPr/>
          </p:nvSpPr>
          <p:spPr>
            <a:xfrm>
              <a:off x="1857325" y="296610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448;p56">
              <a:extLst>
                <a:ext uri="{FF2B5EF4-FFF2-40B4-BE49-F238E27FC236}">
                  <a16:creationId xmlns:a16="http://schemas.microsoft.com/office/drawing/2014/main" id="{19539ACF-9F7C-448F-BD81-E18F484E3D0B}"/>
                </a:ext>
              </a:extLst>
            </p:cNvPr>
            <p:cNvSpPr/>
            <p:nvPr/>
          </p:nvSpPr>
          <p:spPr>
            <a:xfrm>
              <a:off x="1897350" y="2935250"/>
              <a:ext cx="25050" cy="83200"/>
            </a:xfrm>
            <a:custGeom>
              <a:avLst/>
              <a:gdLst/>
              <a:ahLst/>
              <a:cxnLst/>
              <a:rect l="l" t="t" r="r" b="b"/>
              <a:pathLst>
                <a:path w="1002" h="3328" extrusionOk="0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449;p56">
              <a:extLst>
                <a:ext uri="{FF2B5EF4-FFF2-40B4-BE49-F238E27FC236}">
                  <a16:creationId xmlns:a16="http://schemas.microsoft.com/office/drawing/2014/main" id="{163EDF62-D84A-4BC1-B475-2730B7BBF8E5}"/>
                </a:ext>
              </a:extLst>
            </p:cNvPr>
            <p:cNvSpPr/>
            <p:nvPr/>
          </p:nvSpPr>
          <p:spPr>
            <a:xfrm>
              <a:off x="1928225" y="2937550"/>
              <a:ext cx="31700" cy="50050"/>
            </a:xfrm>
            <a:custGeom>
              <a:avLst/>
              <a:gdLst/>
              <a:ahLst/>
              <a:cxnLst/>
              <a:rect l="l" t="t" r="r" b="b"/>
              <a:pathLst>
                <a:path w="1268" h="2002" extrusionOk="0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450;p56">
              <a:extLst>
                <a:ext uri="{FF2B5EF4-FFF2-40B4-BE49-F238E27FC236}">
                  <a16:creationId xmlns:a16="http://schemas.microsoft.com/office/drawing/2014/main" id="{53CB8168-F031-4B17-A52A-AC82452D4AFC}"/>
                </a:ext>
              </a:extLst>
            </p:cNvPr>
            <p:cNvSpPr/>
            <p:nvPr/>
          </p:nvSpPr>
          <p:spPr>
            <a:xfrm>
              <a:off x="1964900" y="2917750"/>
              <a:ext cx="30050" cy="53800"/>
            </a:xfrm>
            <a:custGeom>
              <a:avLst/>
              <a:gdLst/>
              <a:ahLst/>
              <a:cxnLst/>
              <a:rect l="l" t="t" r="r" b="b"/>
              <a:pathLst>
                <a:path w="1202" h="2152" extrusionOk="0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451;p56">
              <a:extLst>
                <a:ext uri="{FF2B5EF4-FFF2-40B4-BE49-F238E27FC236}">
                  <a16:creationId xmlns:a16="http://schemas.microsoft.com/office/drawing/2014/main" id="{A566F25D-3BE2-4ACA-B62E-36F9F108EAC3}"/>
                </a:ext>
              </a:extLst>
            </p:cNvPr>
            <p:cNvSpPr/>
            <p:nvPr/>
          </p:nvSpPr>
          <p:spPr>
            <a:xfrm>
              <a:off x="1999925" y="2885850"/>
              <a:ext cx="27550" cy="63400"/>
            </a:xfrm>
            <a:custGeom>
              <a:avLst/>
              <a:gdLst/>
              <a:ahLst/>
              <a:cxnLst/>
              <a:rect l="l" t="t" r="r" b="b"/>
              <a:pathLst>
                <a:path w="1102" h="2536" extrusionOk="0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452;p56">
              <a:extLst>
                <a:ext uri="{FF2B5EF4-FFF2-40B4-BE49-F238E27FC236}">
                  <a16:creationId xmlns:a16="http://schemas.microsoft.com/office/drawing/2014/main" id="{EF4FD9DC-E0DB-4FB2-B786-1A5FEDA8DDC6}"/>
                </a:ext>
              </a:extLst>
            </p:cNvPr>
            <p:cNvSpPr/>
            <p:nvPr/>
          </p:nvSpPr>
          <p:spPr>
            <a:xfrm>
              <a:off x="2033300" y="2880200"/>
              <a:ext cx="33375" cy="50500"/>
            </a:xfrm>
            <a:custGeom>
              <a:avLst/>
              <a:gdLst/>
              <a:ahLst/>
              <a:cxnLst/>
              <a:rect l="l" t="t" r="r" b="b"/>
              <a:pathLst>
                <a:path w="1335" h="2020" extrusionOk="0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453;p56">
              <a:extLst>
                <a:ext uri="{FF2B5EF4-FFF2-40B4-BE49-F238E27FC236}">
                  <a16:creationId xmlns:a16="http://schemas.microsoft.com/office/drawing/2014/main" id="{E07EF620-E3B3-4D56-BFA8-E6411A892D79}"/>
                </a:ext>
              </a:extLst>
            </p:cNvPr>
            <p:cNvSpPr/>
            <p:nvPr/>
          </p:nvSpPr>
          <p:spPr>
            <a:xfrm>
              <a:off x="1687200" y="3168750"/>
              <a:ext cx="32550" cy="49850"/>
            </a:xfrm>
            <a:custGeom>
              <a:avLst/>
              <a:gdLst/>
              <a:ahLst/>
              <a:cxnLst/>
              <a:rect l="l" t="t" r="r" b="b"/>
              <a:pathLst>
                <a:path w="1302" h="1994" extrusionOk="0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454;p56">
              <a:extLst>
                <a:ext uri="{FF2B5EF4-FFF2-40B4-BE49-F238E27FC236}">
                  <a16:creationId xmlns:a16="http://schemas.microsoft.com/office/drawing/2014/main" id="{E9DCE022-AF9F-4713-BE94-FDF32E62488A}"/>
                </a:ext>
              </a:extLst>
            </p:cNvPr>
            <p:cNvSpPr/>
            <p:nvPr/>
          </p:nvSpPr>
          <p:spPr>
            <a:xfrm>
              <a:off x="1727250" y="3138525"/>
              <a:ext cx="25025" cy="83200"/>
            </a:xfrm>
            <a:custGeom>
              <a:avLst/>
              <a:gdLst/>
              <a:ahLst/>
              <a:cxnLst/>
              <a:rect l="l" t="t" r="r" b="b"/>
              <a:pathLst>
                <a:path w="1001" h="3328" extrusionOk="0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455;p56">
              <a:extLst>
                <a:ext uri="{FF2B5EF4-FFF2-40B4-BE49-F238E27FC236}">
                  <a16:creationId xmlns:a16="http://schemas.microsoft.com/office/drawing/2014/main" id="{FFAB380F-6519-4DAC-9BF4-2EC66777F282}"/>
                </a:ext>
              </a:extLst>
            </p:cNvPr>
            <p:cNvSpPr/>
            <p:nvPr/>
          </p:nvSpPr>
          <p:spPr>
            <a:xfrm>
              <a:off x="1758100" y="3140200"/>
              <a:ext cx="32550" cy="49550"/>
            </a:xfrm>
            <a:custGeom>
              <a:avLst/>
              <a:gdLst/>
              <a:ahLst/>
              <a:cxnLst/>
              <a:rect l="l" t="t" r="r" b="b"/>
              <a:pathLst>
                <a:path w="1302" h="1982" extrusionOk="0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456;p56">
              <a:extLst>
                <a:ext uri="{FF2B5EF4-FFF2-40B4-BE49-F238E27FC236}">
                  <a16:creationId xmlns:a16="http://schemas.microsoft.com/office/drawing/2014/main" id="{DEEE127A-1EC1-46CA-80B9-A10E442C2BD7}"/>
                </a:ext>
              </a:extLst>
            </p:cNvPr>
            <p:cNvSpPr/>
            <p:nvPr/>
          </p:nvSpPr>
          <p:spPr>
            <a:xfrm>
              <a:off x="1794775" y="3120375"/>
              <a:ext cx="30050" cy="53000"/>
            </a:xfrm>
            <a:custGeom>
              <a:avLst/>
              <a:gdLst/>
              <a:ahLst/>
              <a:cxnLst/>
              <a:rect l="l" t="t" r="r" b="b"/>
              <a:pathLst>
                <a:path w="1202" h="2120" extrusionOk="0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457;p56">
              <a:extLst>
                <a:ext uri="{FF2B5EF4-FFF2-40B4-BE49-F238E27FC236}">
                  <a16:creationId xmlns:a16="http://schemas.microsoft.com/office/drawing/2014/main" id="{BB019581-ED94-4DB2-81DA-AFE4530C2113}"/>
                </a:ext>
              </a:extLst>
            </p:cNvPr>
            <p:cNvSpPr/>
            <p:nvPr/>
          </p:nvSpPr>
          <p:spPr>
            <a:xfrm>
              <a:off x="1830650" y="3088475"/>
              <a:ext cx="26700" cy="64050"/>
            </a:xfrm>
            <a:custGeom>
              <a:avLst/>
              <a:gdLst/>
              <a:ahLst/>
              <a:cxnLst/>
              <a:rect l="l" t="t" r="r" b="b"/>
              <a:pathLst>
                <a:path w="1068" h="2562" extrusionOk="0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458;p56">
              <a:extLst>
                <a:ext uri="{FF2B5EF4-FFF2-40B4-BE49-F238E27FC236}">
                  <a16:creationId xmlns:a16="http://schemas.microsoft.com/office/drawing/2014/main" id="{590D004D-C5C8-4475-ACB4-7E06CB8A970E}"/>
                </a:ext>
              </a:extLst>
            </p:cNvPr>
            <p:cNvSpPr/>
            <p:nvPr/>
          </p:nvSpPr>
          <p:spPr>
            <a:xfrm>
              <a:off x="1864825" y="3081825"/>
              <a:ext cx="26725" cy="49850"/>
            </a:xfrm>
            <a:custGeom>
              <a:avLst/>
              <a:gdLst/>
              <a:ahLst/>
              <a:cxnLst/>
              <a:rect l="l" t="t" r="r" b="b"/>
              <a:pathLst>
                <a:path w="1069" h="1994" extrusionOk="0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459;p56">
              <a:extLst>
                <a:ext uri="{FF2B5EF4-FFF2-40B4-BE49-F238E27FC236}">
                  <a16:creationId xmlns:a16="http://schemas.microsoft.com/office/drawing/2014/main" id="{8709B1BA-2F86-477C-AD34-055D63A7296F}"/>
                </a:ext>
              </a:extLst>
            </p:cNvPr>
            <p:cNvSpPr/>
            <p:nvPr/>
          </p:nvSpPr>
          <p:spPr>
            <a:xfrm>
              <a:off x="1897350" y="3064300"/>
              <a:ext cx="30900" cy="45050"/>
            </a:xfrm>
            <a:custGeom>
              <a:avLst/>
              <a:gdLst/>
              <a:ahLst/>
              <a:cxnLst/>
              <a:rect l="l" t="t" r="r" b="b"/>
              <a:pathLst>
                <a:path w="1236" h="1802" extrusionOk="0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460;p56">
              <a:extLst>
                <a:ext uri="{FF2B5EF4-FFF2-40B4-BE49-F238E27FC236}">
                  <a16:creationId xmlns:a16="http://schemas.microsoft.com/office/drawing/2014/main" id="{22229F7A-C0AC-4E83-AA4A-4AE18897EE96}"/>
                </a:ext>
              </a:extLst>
            </p:cNvPr>
            <p:cNvSpPr/>
            <p:nvPr/>
          </p:nvSpPr>
          <p:spPr>
            <a:xfrm>
              <a:off x="1934050" y="3035325"/>
              <a:ext cx="30050" cy="51600"/>
            </a:xfrm>
            <a:custGeom>
              <a:avLst/>
              <a:gdLst/>
              <a:ahLst/>
              <a:cxnLst/>
              <a:rect l="l" t="t" r="r" b="b"/>
              <a:pathLst>
                <a:path w="1202" h="2064" extrusionOk="0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461;p56">
              <a:extLst>
                <a:ext uri="{FF2B5EF4-FFF2-40B4-BE49-F238E27FC236}">
                  <a16:creationId xmlns:a16="http://schemas.microsoft.com/office/drawing/2014/main" id="{1FF44279-7D12-4410-8B77-5F8CAC5B932D}"/>
                </a:ext>
              </a:extLst>
            </p:cNvPr>
            <p:cNvSpPr/>
            <p:nvPr/>
          </p:nvSpPr>
          <p:spPr>
            <a:xfrm>
              <a:off x="1966575" y="3022825"/>
              <a:ext cx="33375" cy="49850"/>
            </a:xfrm>
            <a:custGeom>
              <a:avLst/>
              <a:gdLst/>
              <a:ahLst/>
              <a:cxnLst/>
              <a:rect l="l" t="t" r="r" b="b"/>
              <a:pathLst>
                <a:path w="1335" h="1994" extrusionOk="0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462;p56">
              <a:extLst>
                <a:ext uri="{FF2B5EF4-FFF2-40B4-BE49-F238E27FC236}">
                  <a16:creationId xmlns:a16="http://schemas.microsoft.com/office/drawing/2014/main" id="{E1809067-8F12-4CB1-A8B6-B36A2D9D816F}"/>
                </a:ext>
              </a:extLst>
            </p:cNvPr>
            <p:cNvSpPr/>
            <p:nvPr/>
          </p:nvSpPr>
          <p:spPr>
            <a:xfrm>
              <a:off x="2564500" y="775175"/>
              <a:ext cx="1924725" cy="3124750"/>
            </a:xfrm>
            <a:custGeom>
              <a:avLst/>
              <a:gdLst/>
              <a:ahLst/>
              <a:cxnLst/>
              <a:rect l="l" t="t" r="r" b="b"/>
              <a:pathLst>
                <a:path w="76989" h="124990" extrusionOk="0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463;p56">
              <a:extLst>
                <a:ext uri="{FF2B5EF4-FFF2-40B4-BE49-F238E27FC236}">
                  <a16:creationId xmlns:a16="http://schemas.microsoft.com/office/drawing/2014/main" id="{FC8BE3A1-C521-4A6B-8892-BC9F87138D63}"/>
                </a:ext>
              </a:extLst>
            </p:cNvPr>
            <p:cNvSpPr/>
            <p:nvPr/>
          </p:nvSpPr>
          <p:spPr>
            <a:xfrm>
              <a:off x="2733800" y="620875"/>
              <a:ext cx="2380875" cy="3297400"/>
            </a:xfrm>
            <a:custGeom>
              <a:avLst/>
              <a:gdLst/>
              <a:ahLst/>
              <a:cxnLst/>
              <a:rect l="l" t="t" r="r" b="b"/>
              <a:pathLst>
                <a:path w="95235" h="131896" extrusionOk="0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464;p56">
              <a:extLst>
                <a:ext uri="{FF2B5EF4-FFF2-40B4-BE49-F238E27FC236}">
                  <a16:creationId xmlns:a16="http://schemas.microsoft.com/office/drawing/2014/main" id="{10F7758C-7EE9-4806-8177-EE91D61F875D}"/>
                </a:ext>
              </a:extLst>
            </p:cNvPr>
            <p:cNvSpPr/>
            <p:nvPr/>
          </p:nvSpPr>
          <p:spPr>
            <a:xfrm>
              <a:off x="2681250" y="2111950"/>
              <a:ext cx="60075" cy="1808825"/>
            </a:xfrm>
            <a:custGeom>
              <a:avLst/>
              <a:gdLst/>
              <a:ahLst/>
              <a:cxnLst/>
              <a:rect l="l" t="t" r="r" b="b"/>
              <a:pathLst>
                <a:path w="2403" h="72353" extrusionOk="0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465;p56">
              <a:extLst>
                <a:ext uri="{FF2B5EF4-FFF2-40B4-BE49-F238E27FC236}">
                  <a16:creationId xmlns:a16="http://schemas.microsoft.com/office/drawing/2014/main" id="{DB298BE0-C251-4915-988C-EB4868F03FF6}"/>
                </a:ext>
              </a:extLst>
            </p:cNvPr>
            <p:cNvSpPr/>
            <p:nvPr/>
          </p:nvSpPr>
          <p:spPr>
            <a:xfrm>
              <a:off x="3591900" y="1779700"/>
              <a:ext cx="45050" cy="92650"/>
            </a:xfrm>
            <a:custGeom>
              <a:avLst/>
              <a:gdLst/>
              <a:ahLst/>
              <a:cxnLst/>
              <a:rect l="l" t="t" r="r" b="b"/>
              <a:pathLst>
                <a:path w="1802" h="3706" extrusionOk="0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466;p56">
              <a:extLst>
                <a:ext uri="{FF2B5EF4-FFF2-40B4-BE49-F238E27FC236}">
                  <a16:creationId xmlns:a16="http://schemas.microsoft.com/office/drawing/2014/main" id="{F166136B-1ACA-4380-8A77-1AA612AB127A}"/>
                </a:ext>
              </a:extLst>
            </p:cNvPr>
            <p:cNvSpPr/>
            <p:nvPr/>
          </p:nvSpPr>
          <p:spPr>
            <a:xfrm>
              <a:off x="3645275" y="1760025"/>
              <a:ext cx="10025" cy="89275"/>
            </a:xfrm>
            <a:custGeom>
              <a:avLst/>
              <a:gdLst/>
              <a:ahLst/>
              <a:cxnLst/>
              <a:rect l="l" t="t" r="r" b="b"/>
              <a:pathLst>
                <a:path w="401" h="3571" extrusionOk="0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467;p56">
              <a:extLst>
                <a:ext uri="{FF2B5EF4-FFF2-40B4-BE49-F238E27FC236}">
                  <a16:creationId xmlns:a16="http://schemas.microsoft.com/office/drawing/2014/main" id="{97928B6F-A73C-4726-AB3D-24A467043CDC}"/>
                </a:ext>
              </a:extLst>
            </p:cNvPr>
            <p:cNvSpPr/>
            <p:nvPr/>
          </p:nvSpPr>
          <p:spPr>
            <a:xfrm>
              <a:off x="3661950" y="1745850"/>
              <a:ext cx="30875" cy="83550"/>
            </a:xfrm>
            <a:custGeom>
              <a:avLst/>
              <a:gdLst/>
              <a:ahLst/>
              <a:cxnLst/>
              <a:rect l="l" t="t" r="r" b="b"/>
              <a:pathLst>
                <a:path w="1235" h="3342" extrusionOk="0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468;p56">
              <a:extLst>
                <a:ext uri="{FF2B5EF4-FFF2-40B4-BE49-F238E27FC236}">
                  <a16:creationId xmlns:a16="http://schemas.microsoft.com/office/drawing/2014/main" id="{A761534A-D9ED-4B65-98FF-03BB45C5B184}"/>
                </a:ext>
              </a:extLst>
            </p:cNvPr>
            <p:cNvSpPr/>
            <p:nvPr/>
          </p:nvSpPr>
          <p:spPr>
            <a:xfrm>
              <a:off x="3697800" y="1742525"/>
              <a:ext cx="38400" cy="68400"/>
            </a:xfrm>
            <a:custGeom>
              <a:avLst/>
              <a:gdLst/>
              <a:ahLst/>
              <a:cxnLst/>
              <a:rect l="l" t="t" r="r" b="b"/>
              <a:pathLst>
                <a:path w="1536" h="2736" extrusionOk="0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469;p56">
              <a:extLst>
                <a:ext uri="{FF2B5EF4-FFF2-40B4-BE49-F238E27FC236}">
                  <a16:creationId xmlns:a16="http://schemas.microsoft.com/office/drawing/2014/main" id="{C3296BBE-20E6-4D5A-8DA2-F67B606DC962}"/>
                </a:ext>
              </a:extLst>
            </p:cNvPr>
            <p:cNvSpPr/>
            <p:nvPr/>
          </p:nvSpPr>
          <p:spPr>
            <a:xfrm>
              <a:off x="3745350" y="1700000"/>
              <a:ext cx="60075" cy="91750"/>
            </a:xfrm>
            <a:custGeom>
              <a:avLst/>
              <a:gdLst/>
              <a:ahLst/>
              <a:cxnLst/>
              <a:rect l="l" t="t" r="r" b="b"/>
              <a:pathLst>
                <a:path w="2403" h="3670" extrusionOk="0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470;p56">
              <a:extLst>
                <a:ext uri="{FF2B5EF4-FFF2-40B4-BE49-F238E27FC236}">
                  <a16:creationId xmlns:a16="http://schemas.microsoft.com/office/drawing/2014/main" id="{424AE645-974E-4C6E-8C56-7C9FA92306E1}"/>
                </a:ext>
              </a:extLst>
            </p:cNvPr>
            <p:cNvSpPr/>
            <p:nvPr/>
          </p:nvSpPr>
          <p:spPr>
            <a:xfrm>
              <a:off x="3813725" y="1674975"/>
              <a:ext cx="36725" cy="73400"/>
            </a:xfrm>
            <a:custGeom>
              <a:avLst/>
              <a:gdLst/>
              <a:ahLst/>
              <a:cxnLst/>
              <a:rect l="l" t="t" r="r" b="b"/>
              <a:pathLst>
                <a:path w="1469" h="2936" extrusionOk="0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471;p56">
              <a:extLst>
                <a:ext uri="{FF2B5EF4-FFF2-40B4-BE49-F238E27FC236}">
                  <a16:creationId xmlns:a16="http://schemas.microsoft.com/office/drawing/2014/main" id="{03F0F42F-7E73-4052-8A5E-A574C5BAF5B8}"/>
                </a:ext>
              </a:extLst>
            </p:cNvPr>
            <p:cNvSpPr/>
            <p:nvPr/>
          </p:nvSpPr>
          <p:spPr>
            <a:xfrm>
              <a:off x="3861250" y="1647450"/>
              <a:ext cx="39225" cy="100100"/>
            </a:xfrm>
            <a:custGeom>
              <a:avLst/>
              <a:gdLst/>
              <a:ahLst/>
              <a:cxnLst/>
              <a:rect l="l" t="t" r="r" b="b"/>
              <a:pathLst>
                <a:path w="1569" h="4004" extrusionOk="0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472;p56">
              <a:extLst>
                <a:ext uri="{FF2B5EF4-FFF2-40B4-BE49-F238E27FC236}">
                  <a16:creationId xmlns:a16="http://schemas.microsoft.com/office/drawing/2014/main" id="{1E372074-E5FA-4F35-A34C-6567751CBD46}"/>
                </a:ext>
              </a:extLst>
            </p:cNvPr>
            <p:cNvSpPr/>
            <p:nvPr/>
          </p:nvSpPr>
          <p:spPr>
            <a:xfrm>
              <a:off x="3907125" y="1622425"/>
              <a:ext cx="35050" cy="70075"/>
            </a:xfrm>
            <a:custGeom>
              <a:avLst/>
              <a:gdLst/>
              <a:ahLst/>
              <a:cxnLst/>
              <a:rect l="l" t="t" r="r" b="b"/>
              <a:pathLst>
                <a:path w="1402" h="2803" extrusionOk="0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473;p56">
              <a:extLst>
                <a:ext uri="{FF2B5EF4-FFF2-40B4-BE49-F238E27FC236}">
                  <a16:creationId xmlns:a16="http://schemas.microsoft.com/office/drawing/2014/main" id="{47FC18CE-6433-4FBB-A97A-C35DB90CF455}"/>
                </a:ext>
              </a:extLst>
            </p:cNvPr>
            <p:cNvSpPr/>
            <p:nvPr/>
          </p:nvSpPr>
          <p:spPr>
            <a:xfrm>
              <a:off x="3670300" y="2016050"/>
              <a:ext cx="31700" cy="62575"/>
            </a:xfrm>
            <a:custGeom>
              <a:avLst/>
              <a:gdLst/>
              <a:ahLst/>
              <a:cxnLst/>
              <a:rect l="l" t="t" r="r" b="b"/>
              <a:pathLst>
                <a:path w="1268" h="2503" extrusionOk="0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474;p56">
              <a:extLst>
                <a:ext uri="{FF2B5EF4-FFF2-40B4-BE49-F238E27FC236}">
                  <a16:creationId xmlns:a16="http://schemas.microsoft.com/office/drawing/2014/main" id="{A8F9B014-8EEE-4A71-8718-F2D17A8E50C8}"/>
                </a:ext>
              </a:extLst>
            </p:cNvPr>
            <p:cNvSpPr/>
            <p:nvPr/>
          </p:nvSpPr>
          <p:spPr>
            <a:xfrm>
              <a:off x="3705325" y="1991875"/>
              <a:ext cx="22525" cy="62575"/>
            </a:xfrm>
            <a:custGeom>
              <a:avLst/>
              <a:gdLst/>
              <a:ahLst/>
              <a:cxnLst/>
              <a:rect l="l" t="t" r="r" b="b"/>
              <a:pathLst>
                <a:path w="901" h="2503" extrusionOk="0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475;p56">
              <a:extLst>
                <a:ext uri="{FF2B5EF4-FFF2-40B4-BE49-F238E27FC236}">
                  <a16:creationId xmlns:a16="http://schemas.microsoft.com/office/drawing/2014/main" id="{63625D01-46EF-48B0-849D-1CB30658B93A}"/>
                </a:ext>
              </a:extLst>
            </p:cNvPr>
            <p:cNvSpPr/>
            <p:nvPr/>
          </p:nvSpPr>
          <p:spPr>
            <a:xfrm>
              <a:off x="3734500" y="1975200"/>
              <a:ext cx="23375" cy="62550"/>
            </a:xfrm>
            <a:custGeom>
              <a:avLst/>
              <a:gdLst/>
              <a:ahLst/>
              <a:cxnLst/>
              <a:rect l="l" t="t" r="r" b="b"/>
              <a:pathLst>
                <a:path w="935" h="2502" extrusionOk="0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476;p56">
              <a:extLst>
                <a:ext uri="{FF2B5EF4-FFF2-40B4-BE49-F238E27FC236}">
                  <a16:creationId xmlns:a16="http://schemas.microsoft.com/office/drawing/2014/main" id="{5389F211-3ECC-42F5-B2F5-8FC2505C6C34}"/>
                </a:ext>
              </a:extLst>
            </p:cNvPr>
            <p:cNvSpPr/>
            <p:nvPr/>
          </p:nvSpPr>
          <p:spPr>
            <a:xfrm>
              <a:off x="3775375" y="1969850"/>
              <a:ext cx="22525" cy="45400"/>
            </a:xfrm>
            <a:custGeom>
              <a:avLst/>
              <a:gdLst/>
              <a:ahLst/>
              <a:cxnLst/>
              <a:rect l="l" t="t" r="r" b="b"/>
              <a:pathLst>
                <a:path w="901" h="1816" extrusionOk="0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477;p56">
              <a:extLst>
                <a:ext uri="{FF2B5EF4-FFF2-40B4-BE49-F238E27FC236}">
                  <a16:creationId xmlns:a16="http://schemas.microsoft.com/office/drawing/2014/main" id="{6C32A21A-4A54-4509-87C3-62AB6027910D}"/>
                </a:ext>
              </a:extLst>
            </p:cNvPr>
            <p:cNvSpPr/>
            <p:nvPr/>
          </p:nvSpPr>
          <p:spPr>
            <a:xfrm>
              <a:off x="3817900" y="1946000"/>
              <a:ext cx="22550" cy="48400"/>
            </a:xfrm>
            <a:custGeom>
              <a:avLst/>
              <a:gdLst/>
              <a:ahLst/>
              <a:cxnLst/>
              <a:rect l="l" t="t" r="r" b="b"/>
              <a:pathLst>
                <a:path w="902" h="1936" extrusionOk="0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478;p56">
              <a:extLst>
                <a:ext uri="{FF2B5EF4-FFF2-40B4-BE49-F238E27FC236}">
                  <a16:creationId xmlns:a16="http://schemas.microsoft.com/office/drawing/2014/main" id="{2F4EB593-DFB8-43E9-8A84-41676F88DF3F}"/>
                </a:ext>
              </a:extLst>
            </p:cNvPr>
            <p:cNvSpPr/>
            <p:nvPr/>
          </p:nvSpPr>
          <p:spPr>
            <a:xfrm>
              <a:off x="3845425" y="1929325"/>
              <a:ext cx="23375" cy="43375"/>
            </a:xfrm>
            <a:custGeom>
              <a:avLst/>
              <a:gdLst/>
              <a:ahLst/>
              <a:cxnLst/>
              <a:rect l="l" t="t" r="r" b="b"/>
              <a:pathLst>
                <a:path w="935" h="1735" extrusionOk="0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479;p56">
              <a:extLst>
                <a:ext uri="{FF2B5EF4-FFF2-40B4-BE49-F238E27FC236}">
                  <a16:creationId xmlns:a16="http://schemas.microsoft.com/office/drawing/2014/main" id="{3296E45C-EDC8-4C6A-9602-ED13B3C85CCA}"/>
                </a:ext>
              </a:extLst>
            </p:cNvPr>
            <p:cNvSpPr/>
            <p:nvPr/>
          </p:nvSpPr>
          <p:spPr>
            <a:xfrm>
              <a:off x="3871275" y="1902625"/>
              <a:ext cx="36700" cy="55075"/>
            </a:xfrm>
            <a:custGeom>
              <a:avLst/>
              <a:gdLst/>
              <a:ahLst/>
              <a:cxnLst/>
              <a:rect l="l" t="t" r="r" b="b"/>
              <a:pathLst>
                <a:path w="1468" h="2203" extrusionOk="0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480;p56">
              <a:extLst>
                <a:ext uri="{FF2B5EF4-FFF2-40B4-BE49-F238E27FC236}">
                  <a16:creationId xmlns:a16="http://schemas.microsoft.com/office/drawing/2014/main" id="{AFCF8088-D434-46D5-ACB1-633EEB7AC695}"/>
                </a:ext>
              </a:extLst>
            </p:cNvPr>
            <p:cNvSpPr/>
            <p:nvPr/>
          </p:nvSpPr>
          <p:spPr>
            <a:xfrm>
              <a:off x="3922150" y="1885125"/>
              <a:ext cx="20850" cy="44225"/>
            </a:xfrm>
            <a:custGeom>
              <a:avLst/>
              <a:gdLst/>
              <a:ahLst/>
              <a:cxnLst/>
              <a:rect l="l" t="t" r="r" b="b"/>
              <a:pathLst>
                <a:path w="834" h="1769" extrusionOk="0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481;p56">
              <a:extLst>
                <a:ext uri="{FF2B5EF4-FFF2-40B4-BE49-F238E27FC236}">
                  <a16:creationId xmlns:a16="http://schemas.microsoft.com/office/drawing/2014/main" id="{8D5C76F2-8C51-4FB6-AF65-58240CAF5E3D}"/>
                </a:ext>
              </a:extLst>
            </p:cNvPr>
            <p:cNvSpPr/>
            <p:nvPr/>
          </p:nvSpPr>
          <p:spPr>
            <a:xfrm>
              <a:off x="3949650" y="1861150"/>
              <a:ext cx="5025" cy="56325"/>
            </a:xfrm>
            <a:custGeom>
              <a:avLst/>
              <a:gdLst/>
              <a:ahLst/>
              <a:cxnLst/>
              <a:rect l="l" t="t" r="r" b="b"/>
              <a:pathLst>
                <a:path w="201" h="2253" extrusionOk="0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482;p56">
              <a:extLst>
                <a:ext uri="{FF2B5EF4-FFF2-40B4-BE49-F238E27FC236}">
                  <a16:creationId xmlns:a16="http://schemas.microsoft.com/office/drawing/2014/main" id="{B4B7491A-647A-4871-A477-91DBB6493F76}"/>
                </a:ext>
              </a:extLst>
            </p:cNvPr>
            <p:cNvSpPr/>
            <p:nvPr/>
          </p:nvSpPr>
          <p:spPr>
            <a:xfrm>
              <a:off x="3958825" y="1853425"/>
              <a:ext cx="17550" cy="53000"/>
            </a:xfrm>
            <a:custGeom>
              <a:avLst/>
              <a:gdLst/>
              <a:ahLst/>
              <a:cxnLst/>
              <a:rect l="l" t="t" r="r" b="b"/>
              <a:pathLst>
                <a:path w="702" h="2120" extrusionOk="0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483;p56">
              <a:extLst>
                <a:ext uri="{FF2B5EF4-FFF2-40B4-BE49-F238E27FC236}">
                  <a16:creationId xmlns:a16="http://schemas.microsoft.com/office/drawing/2014/main" id="{2EFF49AE-117E-41C7-A983-F6D8038F262C}"/>
                </a:ext>
              </a:extLst>
            </p:cNvPr>
            <p:cNvSpPr/>
            <p:nvPr/>
          </p:nvSpPr>
          <p:spPr>
            <a:xfrm>
              <a:off x="3980525" y="1851775"/>
              <a:ext cx="22525" cy="44225"/>
            </a:xfrm>
            <a:custGeom>
              <a:avLst/>
              <a:gdLst/>
              <a:ahLst/>
              <a:cxnLst/>
              <a:rect l="l" t="t" r="r" b="b"/>
              <a:pathLst>
                <a:path w="901" h="1769" extrusionOk="0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484;p56">
              <a:extLst>
                <a:ext uri="{FF2B5EF4-FFF2-40B4-BE49-F238E27FC236}">
                  <a16:creationId xmlns:a16="http://schemas.microsoft.com/office/drawing/2014/main" id="{FE128B81-6777-4FBE-9F59-1ED4A2BB4DE3}"/>
                </a:ext>
              </a:extLst>
            </p:cNvPr>
            <p:cNvSpPr/>
            <p:nvPr/>
          </p:nvSpPr>
          <p:spPr>
            <a:xfrm>
              <a:off x="4023875" y="1819025"/>
              <a:ext cx="35050" cy="56125"/>
            </a:xfrm>
            <a:custGeom>
              <a:avLst/>
              <a:gdLst/>
              <a:ahLst/>
              <a:cxnLst/>
              <a:rect l="l" t="t" r="r" b="b"/>
              <a:pathLst>
                <a:path w="1402" h="2245" extrusionOk="0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485;p56">
              <a:extLst>
                <a:ext uri="{FF2B5EF4-FFF2-40B4-BE49-F238E27FC236}">
                  <a16:creationId xmlns:a16="http://schemas.microsoft.com/office/drawing/2014/main" id="{3D46EDC4-BF33-4BA9-9CC0-97C9EADF0195}"/>
                </a:ext>
              </a:extLst>
            </p:cNvPr>
            <p:cNvSpPr/>
            <p:nvPr/>
          </p:nvSpPr>
          <p:spPr>
            <a:xfrm>
              <a:off x="4063900" y="1803400"/>
              <a:ext cx="21725" cy="45900"/>
            </a:xfrm>
            <a:custGeom>
              <a:avLst/>
              <a:gdLst/>
              <a:ahLst/>
              <a:cxnLst/>
              <a:rect l="l" t="t" r="r" b="b"/>
              <a:pathLst>
                <a:path w="869" h="1836" extrusionOk="0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486;p56">
              <a:extLst>
                <a:ext uri="{FF2B5EF4-FFF2-40B4-BE49-F238E27FC236}">
                  <a16:creationId xmlns:a16="http://schemas.microsoft.com/office/drawing/2014/main" id="{9734990C-C6C1-4CD6-A43E-313F85A5BE11}"/>
                </a:ext>
              </a:extLst>
            </p:cNvPr>
            <p:cNvSpPr/>
            <p:nvPr/>
          </p:nvSpPr>
          <p:spPr>
            <a:xfrm>
              <a:off x="4093100" y="1786725"/>
              <a:ext cx="23375" cy="62575"/>
            </a:xfrm>
            <a:custGeom>
              <a:avLst/>
              <a:gdLst/>
              <a:ahLst/>
              <a:cxnLst/>
              <a:rect l="l" t="t" r="r" b="b"/>
              <a:pathLst>
                <a:path w="935" h="2503" extrusionOk="0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487;p56">
              <a:extLst>
                <a:ext uri="{FF2B5EF4-FFF2-40B4-BE49-F238E27FC236}">
                  <a16:creationId xmlns:a16="http://schemas.microsoft.com/office/drawing/2014/main" id="{7B1E4A69-0B4D-40EF-8A0C-BB68CAE88744}"/>
                </a:ext>
              </a:extLst>
            </p:cNvPr>
            <p:cNvSpPr/>
            <p:nvPr/>
          </p:nvSpPr>
          <p:spPr>
            <a:xfrm>
              <a:off x="3578550" y="1192325"/>
              <a:ext cx="1429400" cy="1123125"/>
            </a:xfrm>
            <a:custGeom>
              <a:avLst/>
              <a:gdLst/>
              <a:ahLst/>
              <a:cxnLst/>
              <a:rect l="l" t="t" r="r" b="b"/>
              <a:pathLst>
                <a:path w="57176" h="44925" extrusionOk="0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488;p56">
              <a:extLst>
                <a:ext uri="{FF2B5EF4-FFF2-40B4-BE49-F238E27FC236}">
                  <a16:creationId xmlns:a16="http://schemas.microsoft.com/office/drawing/2014/main" id="{96EC3C03-F99E-467C-B7E9-D0F70ED90EB6}"/>
                </a:ext>
              </a:extLst>
            </p:cNvPr>
            <p:cNvSpPr/>
            <p:nvPr/>
          </p:nvSpPr>
          <p:spPr>
            <a:xfrm>
              <a:off x="3676975" y="2141150"/>
              <a:ext cx="18350" cy="46725"/>
            </a:xfrm>
            <a:custGeom>
              <a:avLst/>
              <a:gdLst/>
              <a:ahLst/>
              <a:cxnLst/>
              <a:rect l="l" t="t" r="r" b="b"/>
              <a:pathLst>
                <a:path w="734" h="1869" extrusionOk="0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489;p56">
              <a:extLst>
                <a:ext uri="{FF2B5EF4-FFF2-40B4-BE49-F238E27FC236}">
                  <a16:creationId xmlns:a16="http://schemas.microsoft.com/office/drawing/2014/main" id="{C349D7F7-6824-481C-9421-27EFD61A4816}"/>
                </a:ext>
              </a:extLst>
            </p:cNvPr>
            <p:cNvSpPr/>
            <p:nvPr/>
          </p:nvSpPr>
          <p:spPr>
            <a:xfrm>
              <a:off x="3699475" y="2126125"/>
              <a:ext cx="13375" cy="45075"/>
            </a:xfrm>
            <a:custGeom>
              <a:avLst/>
              <a:gdLst/>
              <a:ahLst/>
              <a:cxnLst/>
              <a:rect l="l" t="t" r="r" b="b"/>
              <a:pathLst>
                <a:path w="535" h="1803" extrusionOk="0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490;p56">
              <a:extLst>
                <a:ext uri="{FF2B5EF4-FFF2-40B4-BE49-F238E27FC236}">
                  <a16:creationId xmlns:a16="http://schemas.microsoft.com/office/drawing/2014/main" id="{93AC031B-A657-4643-B022-D6002962CC1A}"/>
                </a:ext>
              </a:extLst>
            </p:cNvPr>
            <p:cNvSpPr/>
            <p:nvPr/>
          </p:nvSpPr>
          <p:spPr>
            <a:xfrm>
              <a:off x="3714500" y="2118625"/>
              <a:ext cx="13350" cy="43400"/>
            </a:xfrm>
            <a:custGeom>
              <a:avLst/>
              <a:gdLst/>
              <a:ahLst/>
              <a:cxnLst/>
              <a:rect l="l" t="t" r="r" b="b"/>
              <a:pathLst>
                <a:path w="534" h="1736" extrusionOk="0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491;p56">
              <a:extLst>
                <a:ext uri="{FF2B5EF4-FFF2-40B4-BE49-F238E27FC236}">
                  <a16:creationId xmlns:a16="http://schemas.microsoft.com/office/drawing/2014/main" id="{39F284AF-5CD6-4B83-B681-C4279995B9EC}"/>
                </a:ext>
              </a:extLst>
            </p:cNvPr>
            <p:cNvSpPr/>
            <p:nvPr/>
          </p:nvSpPr>
          <p:spPr>
            <a:xfrm>
              <a:off x="3732000" y="2116125"/>
              <a:ext cx="19200" cy="52550"/>
            </a:xfrm>
            <a:custGeom>
              <a:avLst/>
              <a:gdLst/>
              <a:ahLst/>
              <a:cxnLst/>
              <a:rect l="l" t="t" r="r" b="b"/>
              <a:pathLst>
                <a:path w="768" h="2102" extrusionOk="0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492;p56">
              <a:extLst>
                <a:ext uri="{FF2B5EF4-FFF2-40B4-BE49-F238E27FC236}">
                  <a16:creationId xmlns:a16="http://schemas.microsoft.com/office/drawing/2014/main" id="{C6077048-BDD8-47ED-BA60-2FC5511ACE64}"/>
                </a:ext>
              </a:extLst>
            </p:cNvPr>
            <p:cNvSpPr/>
            <p:nvPr/>
          </p:nvSpPr>
          <p:spPr>
            <a:xfrm>
              <a:off x="3757025" y="2112800"/>
              <a:ext cx="4200" cy="30025"/>
            </a:xfrm>
            <a:custGeom>
              <a:avLst/>
              <a:gdLst/>
              <a:ahLst/>
              <a:cxnLst/>
              <a:rect l="l" t="t" r="r" b="b"/>
              <a:pathLst>
                <a:path w="168" h="1201" extrusionOk="0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493;p56">
              <a:extLst>
                <a:ext uri="{FF2B5EF4-FFF2-40B4-BE49-F238E27FC236}">
                  <a16:creationId xmlns:a16="http://schemas.microsoft.com/office/drawing/2014/main" id="{31D2026E-364D-4D4A-B625-EBB7D3F802DA}"/>
                </a:ext>
              </a:extLst>
            </p:cNvPr>
            <p:cNvSpPr/>
            <p:nvPr/>
          </p:nvSpPr>
          <p:spPr>
            <a:xfrm>
              <a:off x="3765350" y="2076925"/>
              <a:ext cx="16725" cy="65900"/>
            </a:xfrm>
            <a:custGeom>
              <a:avLst/>
              <a:gdLst/>
              <a:ahLst/>
              <a:cxnLst/>
              <a:rect l="l" t="t" r="r" b="b"/>
              <a:pathLst>
                <a:path w="669" h="2636" extrusionOk="0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494;p56">
              <a:extLst>
                <a:ext uri="{FF2B5EF4-FFF2-40B4-BE49-F238E27FC236}">
                  <a16:creationId xmlns:a16="http://schemas.microsoft.com/office/drawing/2014/main" id="{869042F9-4BC0-4FEA-ACC4-9B5D6B5D0EDF}"/>
                </a:ext>
              </a:extLst>
            </p:cNvPr>
            <p:cNvSpPr/>
            <p:nvPr/>
          </p:nvSpPr>
          <p:spPr>
            <a:xfrm>
              <a:off x="3777025" y="2071100"/>
              <a:ext cx="16725" cy="65900"/>
            </a:xfrm>
            <a:custGeom>
              <a:avLst/>
              <a:gdLst/>
              <a:ahLst/>
              <a:cxnLst/>
              <a:rect l="l" t="t" r="r" b="b"/>
              <a:pathLst>
                <a:path w="669" h="2636" extrusionOk="0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495;p56">
              <a:extLst>
                <a:ext uri="{FF2B5EF4-FFF2-40B4-BE49-F238E27FC236}">
                  <a16:creationId xmlns:a16="http://schemas.microsoft.com/office/drawing/2014/main" id="{50A16438-9A81-4B17-ADE8-0963F3005D75}"/>
                </a:ext>
              </a:extLst>
            </p:cNvPr>
            <p:cNvSpPr/>
            <p:nvPr/>
          </p:nvSpPr>
          <p:spPr>
            <a:xfrm>
              <a:off x="3797050" y="2071100"/>
              <a:ext cx="30875" cy="47550"/>
            </a:xfrm>
            <a:custGeom>
              <a:avLst/>
              <a:gdLst/>
              <a:ahLst/>
              <a:cxnLst/>
              <a:rect l="l" t="t" r="r" b="b"/>
              <a:pathLst>
                <a:path w="1235" h="1902" extrusionOk="0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496;p56">
              <a:extLst>
                <a:ext uri="{FF2B5EF4-FFF2-40B4-BE49-F238E27FC236}">
                  <a16:creationId xmlns:a16="http://schemas.microsoft.com/office/drawing/2014/main" id="{1575449D-CC5A-4258-9BEE-0256CBA41081}"/>
                </a:ext>
              </a:extLst>
            </p:cNvPr>
            <p:cNvSpPr/>
            <p:nvPr/>
          </p:nvSpPr>
          <p:spPr>
            <a:xfrm>
              <a:off x="3832075" y="2055250"/>
              <a:ext cx="18375" cy="53400"/>
            </a:xfrm>
            <a:custGeom>
              <a:avLst/>
              <a:gdLst/>
              <a:ahLst/>
              <a:cxnLst/>
              <a:rect l="l" t="t" r="r" b="b"/>
              <a:pathLst>
                <a:path w="735" h="2136" extrusionOk="0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497;p56">
              <a:extLst>
                <a:ext uri="{FF2B5EF4-FFF2-40B4-BE49-F238E27FC236}">
                  <a16:creationId xmlns:a16="http://schemas.microsoft.com/office/drawing/2014/main" id="{AFD09297-537F-4C9F-B111-13F4B941AA99}"/>
                </a:ext>
              </a:extLst>
            </p:cNvPr>
            <p:cNvSpPr/>
            <p:nvPr/>
          </p:nvSpPr>
          <p:spPr>
            <a:xfrm>
              <a:off x="3856250" y="2044400"/>
              <a:ext cx="18375" cy="52575"/>
            </a:xfrm>
            <a:custGeom>
              <a:avLst/>
              <a:gdLst/>
              <a:ahLst/>
              <a:cxnLst/>
              <a:rect l="l" t="t" r="r" b="b"/>
              <a:pathLst>
                <a:path w="735" h="2103" extrusionOk="0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498;p56">
              <a:extLst>
                <a:ext uri="{FF2B5EF4-FFF2-40B4-BE49-F238E27FC236}">
                  <a16:creationId xmlns:a16="http://schemas.microsoft.com/office/drawing/2014/main" id="{3B7F5B74-6A20-47D3-A9C2-6E5F52BAD748}"/>
                </a:ext>
              </a:extLst>
            </p:cNvPr>
            <p:cNvSpPr/>
            <p:nvPr/>
          </p:nvSpPr>
          <p:spPr>
            <a:xfrm>
              <a:off x="3878775" y="203107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499;p56">
              <a:extLst>
                <a:ext uri="{FF2B5EF4-FFF2-40B4-BE49-F238E27FC236}">
                  <a16:creationId xmlns:a16="http://schemas.microsoft.com/office/drawing/2014/main" id="{59A0D77F-32E6-4678-B24D-090AF0CB1C8C}"/>
                </a:ext>
              </a:extLst>
            </p:cNvPr>
            <p:cNvSpPr/>
            <p:nvPr/>
          </p:nvSpPr>
          <p:spPr>
            <a:xfrm>
              <a:off x="3901300" y="2015225"/>
              <a:ext cx="19200" cy="54225"/>
            </a:xfrm>
            <a:custGeom>
              <a:avLst/>
              <a:gdLst/>
              <a:ahLst/>
              <a:cxnLst/>
              <a:rect l="l" t="t" r="r" b="b"/>
              <a:pathLst>
                <a:path w="768" h="2169" extrusionOk="0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500;p56">
              <a:extLst>
                <a:ext uri="{FF2B5EF4-FFF2-40B4-BE49-F238E27FC236}">
                  <a16:creationId xmlns:a16="http://schemas.microsoft.com/office/drawing/2014/main" id="{28BD09F7-C1CD-4B40-9487-DB54FD2FA3AF}"/>
                </a:ext>
              </a:extLst>
            </p:cNvPr>
            <p:cNvSpPr/>
            <p:nvPr/>
          </p:nvSpPr>
          <p:spPr>
            <a:xfrm>
              <a:off x="3927150" y="2003125"/>
              <a:ext cx="19200" cy="37975"/>
            </a:xfrm>
            <a:custGeom>
              <a:avLst/>
              <a:gdLst/>
              <a:ahLst/>
              <a:cxnLst/>
              <a:rect l="l" t="t" r="r" b="b"/>
              <a:pathLst>
                <a:path w="768" h="1519" extrusionOk="0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501;p56">
              <a:extLst>
                <a:ext uri="{FF2B5EF4-FFF2-40B4-BE49-F238E27FC236}">
                  <a16:creationId xmlns:a16="http://schemas.microsoft.com/office/drawing/2014/main" id="{D133BFFD-0495-4784-BE3F-0EE6FDA2ADA3}"/>
                </a:ext>
              </a:extLst>
            </p:cNvPr>
            <p:cNvSpPr/>
            <p:nvPr/>
          </p:nvSpPr>
          <p:spPr>
            <a:xfrm>
              <a:off x="3951325" y="2022725"/>
              <a:ext cx="4200" cy="7525"/>
            </a:xfrm>
            <a:custGeom>
              <a:avLst/>
              <a:gdLst/>
              <a:ahLst/>
              <a:cxnLst/>
              <a:rect l="l" t="t" r="r" b="b"/>
              <a:pathLst>
                <a:path w="168" h="301" extrusionOk="0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502;p56">
              <a:extLst>
                <a:ext uri="{FF2B5EF4-FFF2-40B4-BE49-F238E27FC236}">
                  <a16:creationId xmlns:a16="http://schemas.microsoft.com/office/drawing/2014/main" id="{DC1CE0E6-99A3-4F86-AB45-E3784548FF05}"/>
                </a:ext>
              </a:extLst>
            </p:cNvPr>
            <p:cNvSpPr/>
            <p:nvPr/>
          </p:nvSpPr>
          <p:spPr>
            <a:xfrm>
              <a:off x="3959675" y="1985200"/>
              <a:ext cx="18350" cy="37975"/>
            </a:xfrm>
            <a:custGeom>
              <a:avLst/>
              <a:gdLst/>
              <a:ahLst/>
              <a:cxnLst/>
              <a:rect l="l" t="t" r="r" b="b"/>
              <a:pathLst>
                <a:path w="734" h="1519" extrusionOk="0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503;p56">
              <a:extLst>
                <a:ext uri="{FF2B5EF4-FFF2-40B4-BE49-F238E27FC236}">
                  <a16:creationId xmlns:a16="http://schemas.microsoft.com/office/drawing/2014/main" id="{BC8BA4DE-747F-4576-8A79-55A3F998F2CB}"/>
                </a:ext>
              </a:extLst>
            </p:cNvPr>
            <p:cNvSpPr/>
            <p:nvPr/>
          </p:nvSpPr>
          <p:spPr>
            <a:xfrm>
              <a:off x="3983025" y="1971025"/>
              <a:ext cx="18350" cy="38375"/>
            </a:xfrm>
            <a:custGeom>
              <a:avLst/>
              <a:gdLst/>
              <a:ahLst/>
              <a:cxnLst/>
              <a:rect l="l" t="t" r="r" b="b"/>
              <a:pathLst>
                <a:path w="734" h="1535" extrusionOk="0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504;p56">
              <a:extLst>
                <a:ext uri="{FF2B5EF4-FFF2-40B4-BE49-F238E27FC236}">
                  <a16:creationId xmlns:a16="http://schemas.microsoft.com/office/drawing/2014/main" id="{C1A8E880-25DA-4978-A3B7-2C37AF45729B}"/>
                </a:ext>
              </a:extLst>
            </p:cNvPr>
            <p:cNvSpPr/>
            <p:nvPr/>
          </p:nvSpPr>
          <p:spPr>
            <a:xfrm>
              <a:off x="4008025" y="1949350"/>
              <a:ext cx="30050" cy="46700"/>
            </a:xfrm>
            <a:custGeom>
              <a:avLst/>
              <a:gdLst/>
              <a:ahLst/>
              <a:cxnLst/>
              <a:rect l="l" t="t" r="r" b="b"/>
              <a:pathLst>
                <a:path w="1202" h="1868" extrusionOk="0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505;p56">
              <a:extLst>
                <a:ext uri="{FF2B5EF4-FFF2-40B4-BE49-F238E27FC236}">
                  <a16:creationId xmlns:a16="http://schemas.microsoft.com/office/drawing/2014/main" id="{7C8BB82C-7C81-4A75-B3E0-A39A8E2815B8}"/>
                </a:ext>
              </a:extLst>
            </p:cNvPr>
            <p:cNvSpPr/>
            <p:nvPr/>
          </p:nvSpPr>
          <p:spPr>
            <a:xfrm>
              <a:off x="4043050" y="1916825"/>
              <a:ext cx="16700" cy="65900"/>
            </a:xfrm>
            <a:custGeom>
              <a:avLst/>
              <a:gdLst/>
              <a:ahLst/>
              <a:cxnLst/>
              <a:rect l="l" t="t" r="r" b="b"/>
              <a:pathLst>
                <a:path w="668" h="2636" extrusionOk="0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506;p56">
              <a:extLst>
                <a:ext uri="{FF2B5EF4-FFF2-40B4-BE49-F238E27FC236}">
                  <a16:creationId xmlns:a16="http://schemas.microsoft.com/office/drawing/2014/main" id="{63B2B953-5DC1-4C78-A736-248C31C6BD13}"/>
                </a:ext>
              </a:extLst>
            </p:cNvPr>
            <p:cNvSpPr/>
            <p:nvPr/>
          </p:nvSpPr>
          <p:spPr>
            <a:xfrm>
              <a:off x="4074750" y="1910150"/>
              <a:ext cx="20875" cy="45050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507;p56">
              <a:extLst>
                <a:ext uri="{FF2B5EF4-FFF2-40B4-BE49-F238E27FC236}">
                  <a16:creationId xmlns:a16="http://schemas.microsoft.com/office/drawing/2014/main" id="{6847545D-A8A9-4C14-9D89-FAD859E67780}"/>
                </a:ext>
              </a:extLst>
            </p:cNvPr>
            <p:cNvSpPr/>
            <p:nvPr/>
          </p:nvSpPr>
          <p:spPr>
            <a:xfrm>
              <a:off x="4101425" y="1886800"/>
              <a:ext cx="5025" cy="55900"/>
            </a:xfrm>
            <a:custGeom>
              <a:avLst/>
              <a:gdLst/>
              <a:ahLst/>
              <a:cxnLst/>
              <a:rect l="l" t="t" r="r" b="b"/>
              <a:pathLst>
                <a:path w="201" h="2236" extrusionOk="0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508;p56">
              <a:extLst>
                <a:ext uri="{FF2B5EF4-FFF2-40B4-BE49-F238E27FC236}">
                  <a16:creationId xmlns:a16="http://schemas.microsoft.com/office/drawing/2014/main" id="{C1AE5E4B-C171-46CA-AA79-D1F3D851FDC2}"/>
                </a:ext>
              </a:extLst>
            </p:cNvPr>
            <p:cNvSpPr/>
            <p:nvPr/>
          </p:nvSpPr>
          <p:spPr>
            <a:xfrm>
              <a:off x="4110600" y="1878450"/>
              <a:ext cx="16700" cy="52975"/>
            </a:xfrm>
            <a:custGeom>
              <a:avLst/>
              <a:gdLst/>
              <a:ahLst/>
              <a:cxnLst/>
              <a:rect l="l" t="t" r="r" b="b"/>
              <a:pathLst>
                <a:path w="668" h="2119" extrusionOk="0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509;p56">
              <a:extLst>
                <a:ext uri="{FF2B5EF4-FFF2-40B4-BE49-F238E27FC236}">
                  <a16:creationId xmlns:a16="http://schemas.microsoft.com/office/drawing/2014/main" id="{1CF18F0D-408D-4D05-9FBA-56E5FA7F30A6}"/>
                </a:ext>
              </a:extLst>
            </p:cNvPr>
            <p:cNvSpPr/>
            <p:nvPr/>
          </p:nvSpPr>
          <p:spPr>
            <a:xfrm>
              <a:off x="4131450" y="1876775"/>
              <a:ext cx="23375" cy="44225"/>
            </a:xfrm>
            <a:custGeom>
              <a:avLst/>
              <a:gdLst/>
              <a:ahLst/>
              <a:cxnLst/>
              <a:rect l="l" t="t" r="r" b="b"/>
              <a:pathLst>
                <a:path w="935" h="1769" extrusionOk="0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510;p56">
              <a:extLst>
                <a:ext uri="{FF2B5EF4-FFF2-40B4-BE49-F238E27FC236}">
                  <a16:creationId xmlns:a16="http://schemas.microsoft.com/office/drawing/2014/main" id="{DE89F427-F4AA-445A-98CE-E0C85D6FD525}"/>
                </a:ext>
              </a:extLst>
            </p:cNvPr>
            <p:cNvSpPr/>
            <p:nvPr/>
          </p:nvSpPr>
          <p:spPr>
            <a:xfrm>
              <a:off x="4163150" y="1851350"/>
              <a:ext cx="35050" cy="55475"/>
            </a:xfrm>
            <a:custGeom>
              <a:avLst/>
              <a:gdLst/>
              <a:ahLst/>
              <a:cxnLst/>
              <a:rect l="l" t="t" r="r" b="b"/>
              <a:pathLst>
                <a:path w="1402" h="2219" extrusionOk="0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511;p56">
              <a:extLst>
                <a:ext uri="{FF2B5EF4-FFF2-40B4-BE49-F238E27FC236}">
                  <a16:creationId xmlns:a16="http://schemas.microsoft.com/office/drawing/2014/main" id="{B5E5D922-93E0-42E7-ADBE-EFC337996D82}"/>
                </a:ext>
              </a:extLst>
            </p:cNvPr>
            <p:cNvSpPr/>
            <p:nvPr/>
          </p:nvSpPr>
          <p:spPr>
            <a:xfrm>
              <a:off x="4202350" y="1835925"/>
              <a:ext cx="22525" cy="45900"/>
            </a:xfrm>
            <a:custGeom>
              <a:avLst/>
              <a:gdLst/>
              <a:ahLst/>
              <a:cxnLst/>
              <a:rect l="l" t="t" r="r" b="b"/>
              <a:pathLst>
                <a:path w="901" h="1836" extrusionOk="0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512;p56">
              <a:extLst>
                <a:ext uri="{FF2B5EF4-FFF2-40B4-BE49-F238E27FC236}">
                  <a16:creationId xmlns:a16="http://schemas.microsoft.com/office/drawing/2014/main" id="{E09F634B-5532-49AD-83DD-E64604BC3F2F}"/>
                </a:ext>
              </a:extLst>
            </p:cNvPr>
            <p:cNvSpPr/>
            <p:nvPr/>
          </p:nvSpPr>
          <p:spPr>
            <a:xfrm>
              <a:off x="4233200" y="1819250"/>
              <a:ext cx="22525" cy="62575"/>
            </a:xfrm>
            <a:custGeom>
              <a:avLst/>
              <a:gdLst/>
              <a:ahLst/>
              <a:cxnLst/>
              <a:rect l="l" t="t" r="r" b="b"/>
              <a:pathLst>
                <a:path w="901" h="2503" extrusionOk="0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513;p56">
              <a:extLst>
                <a:ext uri="{FF2B5EF4-FFF2-40B4-BE49-F238E27FC236}">
                  <a16:creationId xmlns:a16="http://schemas.microsoft.com/office/drawing/2014/main" id="{658880B4-2611-4D8A-BF55-97AED26D192C}"/>
                </a:ext>
              </a:extLst>
            </p:cNvPr>
            <p:cNvSpPr/>
            <p:nvPr/>
          </p:nvSpPr>
          <p:spPr>
            <a:xfrm>
              <a:off x="4260725" y="1839250"/>
              <a:ext cx="5850" cy="11700"/>
            </a:xfrm>
            <a:custGeom>
              <a:avLst/>
              <a:gdLst/>
              <a:ahLst/>
              <a:cxnLst/>
              <a:rect l="l" t="t" r="r" b="b"/>
              <a:pathLst>
                <a:path w="234" h="468" extrusionOk="0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514;p56">
              <a:extLst>
                <a:ext uri="{FF2B5EF4-FFF2-40B4-BE49-F238E27FC236}">
                  <a16:creationId xmlns:a16="http://schemas.microsoft.com/office/drawing/2014/main" id="{FF8B7028-6940-4270-9886-F2D589F7C24B}"/>
                </a:ext>
              </a:extLst>
            </p:cNvPr>
            <p:cNvSpPr/>
            <p:nvPr/>
          </p:nvSpPr>
          <p:spPr>
            <a:xfrm>
              <a:off x="4271550" y="1792550"/>
              <a:ext cx="23375" cy="51725"/>
            </a:xfrm>
            <a:custGeom>
              <a:avLst/>
              <a:gdLst/>
              <a:ahLst/>
              <a:cxnLst/>
              <a:rect l="l" t="t" r="r" b="b"/>
              <a:pathLst>
                <a:path w="935" h="2069" extrusionOk="0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515;p56">
              <a:extLst>
                <a:ext uri="{FF2B5EF4-FFF2-40B4-BE49-F238E27FC236}">
                  <a16:creationId xmlns:a16="http://schemas.microsoft.com/office/drawing/2014/main" id="{60FF98FD-E588-483A-932B-7ACF1F46D4BF}"/>
                </a:ext>
              </a:extLst>
            </p:cNvPr>
            <p:cNvSpPr/>
            <p:nvPr/>
          </p:nvSpPr>
          <p:spPr>
            <a:xfrm>
              <a:off x="4302400" y="1770450"/>
              <a:ext cx="35900" cy="55500"/>
            </a:xfrm>
            <a:custGeom>
              <a:avLst/>
              <a:gdLst/>
              <a:ahLst/>
              <a:cxnLst/>
              <a:rect l="l" t="t" r="r" b="b"/>
              <a:pathLst>
                <a:path w="1436" h="2220" extrusionOk="0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516;p56">
              <a:extLst>
                <a:ext uri="{FF2B5EF4-FFF2-40B4-BE49-F238E27FC236}">
                  <a16:creationId xmlns:a16="http://schemas.microsoft.com/office/drawing/2014/main" id="{C6DF5F62-B9D8-49D6-A9C5-41842CBF8CB1}"/>
                </a:ext>
              </a:extLst>
            </p:cNvPr>
            <p:cNvSpPr/>
            <p:nvPr/>
          </p:nvSpPr>
          <p:spPr>
            <a:xfrm>
              <a:off x="4345775" y="1746700"/>
              <a:ext cx="3350" cy="55050"/>
            </a:xfrm>
            <a:custGeom>
              <a:avLst/>
              <a:gdLst/>
              <a:ahLst/>
              <a:cxnLst/>
              <a:rect l="l" t="t" r="r" b="b"/>
              <a:pathLst>
                <a:path w="134" h="22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517;p56">
              <a:extLst>
                <a:ext uri="{FF2B5EF4-FFF2-40B4-BE49-F238E27FC236}">
                  <a16:creationId xmlns:a16="http://schemas.microsoft.com/office/drawing/2014/main" id="{4563123D-69C6-45C0-BFA8-6A6B6CC6465B}"/>
                </a:ext>
              </a:extLst>
            </p:cNvPr>
            <p:cNvSpPr/>
            <p:nvPr/>
          </p:nvSpPr>
          <p:spPr>
            <a:xfrm>
              <a:off x="4652650" y="1370475"/>
              <a:ext cx="261050" cy="267500"/>
            </a:xfrm>
            <a:custGeom>
              <a:avLst/>
              <a:gdLst/>
              <a:ahLst/>
              <a:cxnLst/>
              <a:rect l="l" t="t" r="r" b="b"/>
              <a:pathLst>
                <a:path w="10442" h="10700" extrusionOk="0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518;p56">
              <a:extLst>
                <a:ext uri="{FF2B5EF4-FFF2-40B4-BE49-F238E27FC236}">
                  <a16:creationId xmlns:a16="http://schemas.microsoft.com/office/drawing/2014/main" id="{6425641A-1FFF-493E-AA41-EA5DC9039698}"/>
                </a:ext>
              </a:extLst>
            </p:cNvPr>
            <p:cNvSpPr/>
            <p:nvPr/>
          </p:nvSpPr>
          <p:spPr>
            <a:xfrm>
              <a:off x="4696025" y="1526200"/>
              <a:ext cx="25875" cy="51225"/>
            </a:xfrm>
            <a:custGeom>
              <a:avLst/>
              <a:gdLst/>
              <a:ahLst/>
              <a:cxnLst/>
              <a:rect l="l" t="t" r="r" b="b"/>
              <a:pathLst>
                <a:path w="1035" h="2049" extrusionOk="0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519;p56">
              <a:extLst>
                <a:ext uri="{FF2B5EF4-FFF2-40B4-BE49-F238E27FC236}">
                  <a16:creationId xmlns:a16="http://schemas.microsoft.com/office/drawing/2014/main" id="{1B204E06-B81D-4412-8218-7D35628E42F1}"/>
                </a:ext>
              </a:extLst>
            </p:cNvPr>
            <p:cNvSpPr/>
            <p:nvPr/>
          </p:nvSpPr>
          <p:spPr>
            <a:xfrm>
              <a:off x="4726875" y="1503175"/>
              <a:ext cx="25875" cy="55075"/>
            </a:xfrm>
            <a:custGeom>
              <a:avLst/>
              <a:gdLst/>
              <a:ahLst/>
              <a:cxnLst/>
              <a:rect l="l" t="t" r="r" b="b"/>
              <a:pathLst>
                <a:path w="1035" h="2203" extrusionOk="0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520;p56">
              <a:extLst>
                <a:ext uri="{FF2B5EF4-FFF2-40B4-BE49-F238E27FC236}">
                  <a16:creationId xmlns:a16="http://schemas.microsoft.com/office/drawing/2014/main" id="{98FD6255-D165-464F-A746-16F72AAC4812}"/>
                </a:ext>
              </a:extLst>
            </p:cNvPr>
            <p:cNvSpPr/>
            <p:nvPr/>
          </p:nvSpPr>
          <p:spPr>
            <a:xfrm>
              <a:off x="4760225" y="1488175"/>
              <a:ext cx="25900" cy="55075"/>
            </a:xfrm>
            <a:custGeom>
              <a:avLst/>
              <a:gdLst/>
              <a:ahLst/>
              <a:cxnLst/>
              <a:rect l="l" t="t" r="r" b="b"/>
              <a:pathLst>
                <a:path w="1036" h="2203" extrusionOk="0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521;p56">
              <a:extLst>
                <a:ext uri="{FF2B5EF4-FFF2-40B4-BE49-F238E27FC236}">
                  <a16:creationId xmlns:a16="http://schemas.microsoft.com/office/drawing/2014/main" id="{2FF3E4DB-DB4B-4F74-8B6F-AD05813ADCA1}"/>
                </a:ext>
              </a:extLst>
            </p:cNvPr>
            <p:cNvSpPr/>
            <p:nvPr/>
          </p:nvSpPr>
          <p:spPr>
            <a:xfrm>
              <a:off x="4792750" y="1463375"/>
              <a:ext cx="29225" cy="60675"/>
            </a:xfrm>
            <a:custGeom>
              <a:avLst/>
              <a:gdLst/>
              <a:ahLst/>
              <a:cxnLst/>
              <a:rect l="l" t="t" r="r" b="b"/>
              <a:pathLst>
                <a:path w="1169" h="2427" extrusionOk="0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522;p56">
              <a:extLst>
                <a:ext uri="{FF2B5EF4-FFF2-40B4-BE49-F238E27FC236}">
                  <a16:creationId xmlns:a16="http://schemas.microsoft.com/office/drawing/2014/main" id="{EA2673F7-ACBA-404B-B69A-66290C15A51C}"/>
                </a:ext>
              </a:extLst>
            </p:cNvPr>
            <p:cNvSpPr/>
            <p:nvPr/>
          </p:nvSpPr>
          <p:spPr>
            <a:xfrm>
              <a:off x="4830275" y="1454825"/>
              <a:ext cx="7550" cy="48375"/>
            </a:xfrm>
            <a:custGeom>
              <a:avLst/>
              <a:gdLst/>
              <a:ahLst/>
              <a:cxnLst/>
              <a:rect l="l" t="t" r="r" b="b"/>
              <a:pathLst>
                <a:path w="302" h="1935" extrusionOk="0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523;p56">
              <a:extLst>
                <a:ext uri="{FF2B5EF4-FFF2-40B4-BE49-F238E27FC236}">
                  <a16:creationId xmlns:a16="http://schemas.microsoft.com/office/drawing/2014/main" id="{16895CB8-0438-4318-BA5E-06FBEDC844D0}"/>
                </a:ext>
              </a:extLst>
            </p:cNvPr>
            <p:cNvSpPr/>
            <p:nvPr/>
          </p:nvSpPr>
          <p:spPr>
            <a:xfrm>
              <a:off x="4844475" y="1436675"/>
              <a:ext cx="23375" cy="54025"/>
            </a:xfrm>
            <a:custGeom>
              <a:avLst/>
              <a:gdLst/>
              <a:ahLst/>
              <a:cxnLst/>
              <a:rect l="l" t="t" r="r" b="b"/>
              <a:pathLst>
                <a:path w="935" h="2161" extrusionOk="0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524;p56">
              <a:extLst>
                <a:ext uri="{FF2B5EF4-FFF2-40B4-BE49-F238E27FC236}">
                  <a16:creationId xmlns:a16="http://schemas.microsoft.com/office/drawing/2014/main" id="{F3785163-254E-4322-B8D6-475936B1F203}"/>
                </a:ext>
              </a:extLst>
            </p:cNvPr>
            <p:cNvSpPr/>
            <p:nvPr/>
          </p:nvSpPr>
          <p:spPr>
            <a:xfrm>
              <a:off x="3678625" y="2337600"/>
              <a:ext cx="26725" cy="58750"/>
            </a:xfrm>
            <a:custGeom>
              <a:avLst/>
              <a:gdLst/>
              <a:ahLst/>
              <a:cxnLst/>
              <a:rect l="l" t="t" r="r" b="b"/>
              <a:pathLst>
                <a:path w="1069" h="2350" extrusionOk="0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525;p56">
              <a:extLst>
                <a:ext uri="{FF2B5EF4-FFF2-40B4-BE49-F238E27FC236}">
                  <a16:creationId xmlns:a16="http://schemas.microsoft.com/office/drawing/2014/main" id="{3A223844-6752-48A0-B99F-F9458AA368FB}"/>
                </a:ext>
              </a:extLst>
            </p:cNvPr>
            <p:cNvSpPr/>
            <p:nvPr/>
          </p:nvSpPr>
          <p:spPr>
            <a:xfrm>
              <a:off x="3711150" y="2330450"/>
              <a:ext cx="21700" cy="47550"/>
            </a:xfrm>
            <a:custGeom>
              <a:avLst/>
              <a:gdLst/>
              <a:ahLst/>
              <a:cxnLst/>
              <a:rect l="l" t="t" r="r" b="b"/>
              <a:pathLst>
                <a:path w="868" h="1902" extrusionOk="0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526;p56">
              <a:extLst>
                <a:ext uri="{FF2B5EF4-FFF2-40B4-BE49-F238E27FC236}">
                  <a16:creationId xmlns:a16="http://schemas.microsoft.com/office/drawing/2014/main" id="{46D5E442-1D2B-4D48-B729-C6C6B00B60DF}"/>
                </a:ext>
              </a:extLst>
            </p:cNvPr>
            <p:cNvSpPr/>
            <p:nvPr/>
          </p:nvSpPr>
          <p:spPr>
            <a:xfrm>
              <a:off x="3742000" y="2308750"/>
              <a:ext cx="23375" cy="55700"/>
            </a:xfrm>
            <a:custGeom>
              <a:avLst/>
              <a:gdLst/>
              <a:ahLst/>
              <a:cxnLst/>
              <a:rect l="l" t="t" r="r" b="b"/>
              <a:pathLst>
                <a:path w="935" h="2228" extrusionOk="0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527;p56">
              <a:extLst>
                <a:ext uri="{FF2B5EF4-FFF2-40B4-BE49-F238E27FC236}">
                  <a16:creationId xmlns:a16="http://schemas.microsoft.com/office/drawing/2014/main" id="{D2EA57D8-3229-48C9-8115-6A9E36C604C3}"/>
                </a:ext>
              </a:extLst>
            </p:cNvPr>
            <p:cNvSpPr/>
            <p:nvPr/>
          </p:nvSpPr>
          <p:spPr>
            <a:xfrm>
              <a:off x="3772875" y="2290000"/>
              <a:ext cx="35050" cy="56325"/>
            </a:xfrm>
            <a:custGeom>
              <a:avLst/>
              <a:gdLst/>
              <a:ahLst/>
              <a:cxnLst/>
              <a:rect l="l" t="t" r="r" b="b"/>
              <a:pathLst>
                <a:path w="1402" h="2253" extrusionOk="0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528;p56">
              <a:extLst>
                <a:ext uri="{FF2B5EF4-FFF2-40B4-BE49-F238E27FC236}">
                  <a16:creationId xmlns:a16="http://schemas.microsoft.com/office/drawing/2014/main" id="{187E9019-2BE7-41F5-B824-899BDE43F10C}"/>
                </a:ext>
              </a:extLst>
            </p:cNvPr>
            <p:cNvSpPr/>
            <p:nvPr/>
          </p:nvSpPr>
          <p:spPr>
            <a:xfrm>
              <a:off x="3815400" y="2266225"/>
              <a:ext cx="5025" cy="55700"/>
            </a:xfrm>
            <a:custGeom>
              <a:avLst/>
              <a:gdLst/>
              <a:ahLst/>
              <a:cxnLst/>
              <a:rect l="l" t="t" r="r" b="b"/>
              <a:pathLst>
                <a:path w="201" h="2228" extrusionOk="0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529;p56">
              <a:extLst>
                <a:ext uri="{FF2B5EF4-FFF2-40B4-BE49-F238E27FC236}">
                  <a16:creationId xmlns:a16="http://schemas.microsoft.com/office/drawing/2014/main" id="{E3299F2A-52A3-4FE6-8BC8-CB0616816D06}"/>
                </a:ext>
              </a:extLst>
            </p:cNvPr>
            <p:cNvSpPr/>
            <p:nvPr/>
          </p:nvSpPr>
          <p:spPr>
            <a:xfrm>
              <a:off x="3824575" y="2258100"/>
              <a:ext cx="17525" cy="52775"/>
            </a:xfrm>
            <a:custGeom>
              <a:avLst/>
              <a:gdLst/>
              <a:ahLst/>
              <a:cxnLst/>
              <a:rect l="l" t="t" r="r" b="b"/>
              <a:pathLst>
                <a:path w="701" h="2111" extrusionOk="0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530;p56">
              <a:extLst>
                <a:ext uri="{FF2B5EF4-FFF2-40B4-BE49-F238E27FC236}">
                  <a16:creationId xmlns:a16="http://schemas.microsoft.com/office/drawing/2014/main" id="{A3D9AF6E-12F7-4F04-9239-D5525AB7206C}"/>
                </a:ext>
              </a:extLst>
            </p:cNvPr>
            <p:cNvSpPr/>
            <p:nvPr/>
          </p:nvSpPr>
          <p:spPr>
            <a:xfrm>
              <a:off x="3844575" y="2247050"/>
              <a:ext cx="16700" cy="52150"/>
            </a:xfrm>
            <a:custGeom>
              <a:avLst/>
              <a:gdLst/>
              <a:ahLst/>
              <a:cxnLst/>
              <a:rect l="l" t="t" r="r" b="b"/>
              <a:pathLst>
                <a:path w="668" h="2086" extrusionOk="0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531;p56">
              <a:extLst>
                <a:ext uri="{FF2B5EF4-FFF2-40B4-BE49-F238E27FC236}">
                  <a16:creationId xmlns:a16="http://schemas.microsoft.com/office/drawing/2014/main" id="{DCE441C4-4E3E-4360-903C-221231E741C2}"/>
                </a:ext>
              </a:extLst>
            </p:cNvPr>
            <p:cNvSpPr/>
            <p:nvPr/>
          </p:nvSpPr>
          <p:spPr>
            <a:xfrm>
              <a:off x="3865425" y="2244550"/>
              <a:ext cx="23375" cy="43400"/>
            </a:xfrm>
            <a:custGeom>
              <a:avLst/>
              <a:gdLst/>
              <a:ahLst/>
              <a:cxnLst/>
              <a:rect l="l" t="t" r="r" b="b"/>
              <a:pathLst>
                <a:path w="935" h="1736" extrusionOk="0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532;p56">
              <a:extLst>
                <a:ext uri="{FF2B5EF4-FFF2-40B4-BE49-F238E27FC236}">
                  <a16:creationId xmlns:a16="http://schemas.microsoft.com/office/drawing/2014/main" id="{3D0DBAB0-845F-4F29-A754-858E0B347248}"/>
                </a:ext>
              </a:extLst>
            </p:cNvPr>
            <p:cNvSpPr/>
            <p:nvPr/>
          </p:nvSpPr>
          <p:spPr>
            <a:xfrm>
              <a:off x="3892950" y="2210350"/>
              <a:ext cx="23375" cy="62575"/>
            </a:xfrm>
            <a:custGeom>
              <a:avLst/>
              <a:gdLst/>
              <a:ahLst/>
              <a:cxnLst/>
              <a:rect l="l" t="t" r="r" b="b"/>
              <a:pathLst>
                <a:path w="935" h="2503" extrusionOk="0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533;p56">
              <a:extLst>
                <a:ext uri="{FF2B5EF4-FFF2-40B4-BE49-F238E27FC236}">
                  <a16:creationId xmlns:a16="http://schemas.microsoft.com/office/drawing/2014/main" id="{9C2D4A62-1C92-4C3B-9BAD-67FA5B12A24F}"/>
                </a:ext>
              </a:extLst>
            </p:cNvPr>
            <p:cNvSpPr/>
            <p:nvPr/>
          </p:nvSpPr>
          <p:spPr>
            <a:xfrm>
              <a:off x="3934650" y="2205350"/>
              <a:ext cx="20875" cy="44225"/>
            </a:xfrm>
            <a:custGeom>
              <a:avLst/>
              <a:gdLst/>
              <a:ahLst/>
              <a:cxnLst/>
              <a:rect l="l" t="t" r="r" b="b"/>
              <a:pathLst>
                <a:path w="835" h="1769" extrusionOk="0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534;p56">
              <a:extLst>
                <a:ext uri="{FF2B5EF4-FFF2-40B4-BE49-F238E27FC236}">
                  <a16:creationId xmlns:a16="http://schemas.microsoft.com/office/drawing/2014/main" id="{69A230C8-5DFA-4430-B64F-C7B237136E6F}"/>
                </a:ext>
              </a:extLst>
            </p:cNvPr>
            <p:cNvSpPr/>
            <p:nvPr/>
          </p:nvSpPr>
          <p:spPr>
            <a:xfrm>
              <a:off x="3961325" y="2182000"/>
              <a:ext cx="5025" cy="55700"/>
            </a:xfrm>
            <a:custGeom>
              <a:avLst/>
              <a:gdLst/>
              <a:ahLst/>
              <a:cxnLst/>
              <a:rect l="l" t="t" r="r" b="b"/>
              <a:pathLst>
                <a:path w="201" h="2228" extrusionOk="0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535;p56">
              <a:extLst>
                <a:ext uri="{FF2B5EF4-FFF2-40B4-BE49-F238E27FC236}">
                  <a16:creationId xmlns:a16="http://schemas.microsoft.com/office/drawing/2014/main" id="{A8A6D9CF-3761-4A7D-9D99-FCB4E365B7CA}"/>
                </a:ext>
              </a:extLst>
            </p:cNvPr>
            <p:cNvSpPr/>
            <p:nvPr/>
          </p:nvSpPr>
          <p:spPr>
            <a:xfrm>
              <a:off x="3970500" y="2173675"/>
              <a:ext cx="17550" cy="52475"/>
            </a:xfrm>
            <a:custGeom>
              <a:avLst/>
              <a:gdLst/>
              <a:ahLst/>
              <a:cxnLst/>
              <a:rect l="l" t="t" r="r" b="b"/>
              <a:pathLst>
                <a:path w="702" h="2099" extrusionOk="0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536;p56">
              <a:extLst>
                <a:ext uri="{FF2B5EF4-FFF2-40B4-BE49-F238E27FC236}">
                  <a16:creationId xmlns:a16="http://schemas.microsoft.com/office/drawing/2014/main" id="{A312D68C-532B-4F91-91F5-8229B91B4D14}"/>
                </a:ext>
              </a:extLst>
            </p:cNvPr>
            <p:cNvSpPr/>
            <p:nvPr/>
          </p:nvSpPr>
          <p:spPr>
            <a:xfrm>
              <a:off x="3992200" y="2172000"/>
              <a:ext cx="22525" cy="43375"/>
            </a:xfrm>
            <a:custGeom>
              <a:avLst/>
              <a:gdLst/>
              <a:ahLst/>
              <a:cxnLst/>
              <a:rect l="l" t="t" r="r" b="b"/>
              <a:pathLst>
                <a:path w="901" h="1735" extrusionOk="0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537;p56">
              <a:extLst>
                <a:ext uri="{FF2B5EF4-FFF2-40B4-BE49-F238E27FC236}">
                  <a16:creationId xmlns:a16="http://schemas.microsoft.com/office/drawing/2014/main" id="{B3DCF0FD-B410-4000-B594-8654B0EC9F6E}"/>
                </a:ext>
              </a:extLst>
            </p:cNvPr>
            <p:cNvSpPr/>
            <p:nvPr/>
          </p:nvSpPr>
          <p:spPr>
            <a:xfrm>
              <a:off x="4023050" y="2145725"/>
              <a:ext cx="35050" cy="56325"/>
            </a:xfrm>
            <a:custGeom>
              <a:avLst/>
              <a:gdLst/>
              <a:ahLst/>
              <a:cxnLst/>
              <a:rect l="l" t="t" r="r" b="b"/>
              <a:pathLst>
                <a:path w="1402" h="2253" extrusionOk="0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538;p56">
              <a:extLst>
                <a:ext uri="{FF2B5EF4-FFF2-40B4-BE49-F238E27FC236}">
                  <a16:creationId xmlns:a16="http://schemas.microsoft.com/office/drawing/2014/main" id="{5888F736-9DC5-4897-B67B-9D0EE2B7C427}"/>
                </a:ext>
              </a:extLst>
            </p:cNvPr>
            <p:cNvSpPr/>
            <p:nvPr/>
          </p:nvSpPr>
          <p:spPr>
            <a:xfrm>
              <a:off x="4063075" y="2130800"/>
              <a:ext cx="22550" cy="45400"/>
            </a:xfrm>
            <a:custGeom>
              <a:avLst/>
              <a:gdLst/>
              <a:ahLst/>
              <a:cxnLst/>
              <a:rect l="l" t="t" r="r" b="b"/>
              <a:pathLst>
                <a:path w="902" h="1816" extrusionOk="0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539;p56">
              <a:extLst>
                <a:ext uri="{FF2B5EF4-FFF2-40B4-BE49-F238E27FC236}">
                  <a16:creationId xmlns:a16="http://schemas.microsoft.com/office/drawing/2014/main" id="{8705DAA1-303D-4414-AE0C-7D5D31A2559F}"/>
                </a:ext>
              </a:extLst>
            </p:cNvPr>
            <p:cNvSpPr/>
            <p:nvPr/>
          </p:nvSpPr>
          <p:spPr>
            <a:xfrm>
              <a:off x="4093100" y="2114100"/>
              <a:ext cx="22525" cy="62100"/>
            </a:xfrm>
            <a:custGeom>
              <a:avLst/>
              <a:gdLst/>
              <a:ahLst/>
              <a:cxnLst/>
              <a:rect l="l" t="t" r="r" b="b"/>
              <a:pathLst>
                <a:path w="901" h="2484" extrusionOk="0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540;p56">
              <a:extLst>
                <a:ext uri="{FF2B5EF4-FFF2-40B4-BE49-F238E27FC236}">
                  <a16:creationId xmlns:a16="http://schemas.microsoft.com/office/drawing/2014/main" id="{3481747D-C8BB-4DEA-8771-86C9FC706BC8}"/>
                </a:ext>
              </a:extLst>
            </p:cNvPr>
            <p:cNvSpPr/>
            <p:nvPr/>
          </p:nvSpPr>
          <p:spPr>
            <a:xfrm>
              <a:off x="4120625" y="2097975"/>
              <a:ext cx="20850" cy="44850"/>
            </a:xfrm>
            <a:custGeom>
              <a:avLst/>
              <a:gdLst/>
              <a:ahLst/>
              <a:cxnLst/>
              <a:rect l="l" t="t" r="r" b="b"/>
              <a:pathLst>
                <a:path w="834" h="1794" extrusionOk="0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541;p56">
              <a:extLst>
                <a:ext uri="{FF2B5EF4-FFF2-40B4-BE49-F238E27FC236}">
                  <a16:creationId xmlns:a16="http://schemas.microsoft.com/office/drawing/2014/main" id="{5D72DE55-451F-42CA-8379-FF648F98754C}"/>
                </a:ext>
              </a:extLst>
            </p:cNvPr>
            <p:cNvSpPr/>
            <p:nvPr/>
          </p:nvSpPr>
          <p:spPr>
            <a:xfrm>
              <a:off x="3582725" y="1531750"/>
              <a:ext cx="1429375" cy="1812775"/>
            </a:xfrm>
            <a:custGeom>
              <a:avLst/>
              <a:gdLst/>
              <a:ahLst/>
              <a:cxnLst/>
              <a:rect l="l" t="t" r="r" b="b"/>
              <a:pathLst>
                <a:path w="57175" h="72511" extrusionOk="0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542;p56">
              <a:extLst>
                <a:ext uri="{FF2B5EF4-FFF2-40B4-BE49-F238E27FC236}">
                  <a16:creationId xmlns:a16="http://schemas.microsoft.com/office/drawing/2014/main" id="{6A60876A-1F57-423D-815C-3082BA86C15F}"/>
                </a:ext>
              </a:extLst>
            </p:cNvPr>
            <p:cNvSpPr/>
            <p:nvPr/>
          </p:nvSpPr>
          <p:spPr>
            <a:xfrm>
              <a:off x="3678625" y="2482225"/>
              <a:ext cx="15050" cy="32550"/>
            </a:xfrm>
            <a:custGeom>
              <a:avLst/>
              <a:gdLst/>
              <a:ahLst/>
              <a:cxnLst/>
              <a:rect l="l" t="t" r="r" b="b"/>
              <a:pathLst>
                <a:path w="602" h="1302" extrusionOk="0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543;p56">
              <a:extLst>
                <a:ext uri="{FF2B5EF4-FFF2-40B4-BE49-F238E27FC236}">
                  <a16:creationId xmlns:a16="http://schemas.microsoft.com/office/drawing/2014/main" id="{44E15FC9-889F-4C01-9D52-F88B62D31E92}"/>
                </a:ext>
              </a:extLst>
            </p:cNvPr>
            <p:cNvSpPr/>
            <p:nvPr/>
          </p:nvSpPr>
          <p:spPr>
            <a:xfrm>
              <a:off x="3696150" y="2476375"/>
              <a:ext cx="2525" cy="30050"/>
            </a:xfrm>
            <a:custGeom>
              <a:avLst/>
              <a:gdLst/>
              <a:ahLst/>
              <a:cxnLst/>
              <a:rect l="l" t="t" r="r" b="b"/>
              <a:pathLst>
                <a:path w="101" h="1202" extrusionOk="0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544;p56">
              <a:extLst>
                <a:ext uri="{FF2B5EF4-FFF2-40B4-BE49-F238E27FC236}">
                  <a16:creationId xmlns:a16="http://schemas.microsoft.com/office/drawing/2014/main" id="{7E0D733F-3E98-4887-99E0-E668336A56AE}"/>
                </a:ext>
              </a:extLst>
            </p:cNvPr>
            <p:cNvSpPr/>
            <p:nvPr/>
          </p:nvSpPr>
          <p:spPr>
            <a:xfrm>
              <a:off x="3700325" y="2471375"/>
              <a:ext cx="10025" cy="29000"/>
            </a:xfrm>
            <a:custGeom>
              <a:avLst/>
              <a:gdLst/>
              <a:ahLst/>
              <a:cxnLst/>
              <a:rect l="l" t="t" r="r" b="b"/>
              <a:pathLst>
                <a:path w="401" h="1160" extrusionOk="0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545;p56">
              <a:extLst>
                <a:ext uri="{FF2B5EF4-FFF2-40B4-BE49-F238E27FC236}">
                  <a16:creationId xmlns:a16="http://schemas.microsoft.com/office/drawing/2014/main" id="{0AE6EAFD-398E-4F76-9E91-2B821387F03E}"/>
                </a:ext>
              </a:extLst>
            </p:cNvPr>
            <p:cNvSpPr/>
            <p:nvPr/>
          </p:nvSpPr>
          <p:spPr>
            <a:xfrm>
              <a:off x="3712000" y="2470550"/>
              <a:ext cx="13350" cy="24200"/>
            </a:xfrm>
            <a:custGeom>
              <a:avLst/>
              <a:gdLst/>
              <a:ahLst/>
              <a:cxnLst/>
              <a:rect l="l" t="t" r="r" b="b"/>
              <a:pathLst>
                <a:path w="534" h="968" extrusionOk="0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546;p56">
              <a:extLst>
                <a:ext uri="{FF2B5EF4-FFF2-40B4-BE49-F238E27FC236}">
                  <a16:creationId xmlns:a16="http://schemas.microsoft.com/office/drawing/2014/main" id="{A9D85550-1615-4F81-B8A6-AB44CCE323CE}"/>
                </a:ext>
              </a:extLst>
            </p:cNvPr>
            <p:cNvSpPr/>
            <p:nvPr/>
          </p:nvSpPr>
          <p:spPr>
            <a:xfrm>
              <a:off x="3730325" y="2456575"/>
              <a:ext cx="18375" cy="31500"/>
            </a:xfrm>
            <a:custGeom>
              <a:avLst/>
              <a:gdLst/>
              <a:ahLst/>
              <a:cxnLst/>
              <a:rect l="l" t="t" r="r" b="b"/>
              <a:pathLst>
                <a:path w="735" h="1260" extrusionOk="0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547;p56">
              <a:extLst>
                <a:ext uri="{FF2B5EF4-FFF2-40B4-BE49-F238E27FC236}">
                  <a16:creationId xmlns:a16="http://schemas.microsoft.com/office/drawing/2014/main" id="{C362152D-15EB-4AF9-BDAB-B4CDBA4296F1}"/>
                </a:ext>
              </a:extLst>
            </p:cNvPr>
            <p:cNvSpPr/>
            <p:nvPr/>
          </p:nvSpPr>
          <p:spPr>
            <a:xfrm>
              <a:off x="3752025" y="2446350"/>
              <a:ext cx="10850" cy="25050"/>
            </a:xfrm>
            <a:custGeom>
              <a:avLst/>
              <a:gdLst/>
              <a:ahLst/>
              <a:cxnLst/>
              <a:rect l="l" t="t" r="r" b="b"/>
              <a:pathLst>
                <a:path w="434" h="1002" extrusionOk="0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548;p56">
              <a:extLst>
                <a:ext uri="{FF2B5EF4-FFF2-40B4-BE49-F238E27FC236}">
                  <a16:creationId xmlns:a16="http://schemas.microsoft.com/office/drawing/2014/main" id="{828E9819-5DD9-4DD8-838D-B9318CA10308}"/>
                </a:ext>
              </a:extLst>
            </p:cNvPr>
            <p:cNvSpPr/>
            <p:nvPr/>
          </p:nvSpPr>
          <p:spPr>
            <a:xfrm>
              <a:off x="3768700" y="2438850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549;p56">
              <a:extLst>
                <a:ext uri="{FF2B5EF4-FFF2-40B4-BE49-F238E27FC236}">
                  <a16:creationId xmlns:a16="http://schemas.microsoft.com/office/drawing/2014/main" id="{D7DBEA79-71C6-4A5D-BC2E-30ED4AE8BA0A}"/>
                </a:ext>
              </a:extLst>
            </p:cNvPr>
            <p:cNvSpPr/>
            <p:nvPr/>
          </p:nvSpPr>
          <p:spPr>
            <a:xfrm>
              <a:off x="3955500" y="2320425"/>
              <a:ext cx="13375" cy="33400"/>
            </a:xfrm>
            <a:custGeom>
              <a:avLst/>
              <a:gdLst/>
              <a:ahLst/>
              <a:cxnLst/>
              <a:rect l="l" t="t" r="r" b="b"/>
              <a:pathLst>
                <a:path w="535" h="1336" extrusionOk="0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550;p56">
              <a:extLst>
                <a:ext uri="{FF2B5EF4-FFF2-40B4-BE49-F238E27FC236}">
                  <a16:creationId xmlns:a16="http://schemas.microsoft.com/office/drawing/2014/main" id="{F8B842AC-44D7-42CE-A62C-7C0ABB605D40}"/>
                </a:ext>
              </a:extLst>
            </p:cNvPr>
            <p:cNvSpPr/>
            <p:nvPr/>
          </p:nvSpPr>
          <p:spPr>
            <a:xfrm>
              <a:off x="3969675" y="2321275"/>
              <a:ext cx="12525" cy="34200"/>
            </a:xfrm>
            <a:custGeom>
              <a:avLst/>
              <a:gdLst/>
              <a:ahLst/>
              <a:cxnLst/>
              <a:rect l="l" t="t" r="r" b="b"/>
              <a:pathLst>
                <a:path w="501" h="136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551;p56">
              <a:extLst>
                <a:ext uri="{FF2B5EF4-FFF2-40B4-BE49-F238E27FC236}">
                  <a16:creationId xmlns:a16="http://schemas.microsoft.com/office/drawing/2014/main" id="{5B6B8DA0-C0DE-4D48-89C5-ADF8341EB803}"/>
                </a:ext>
              </a:extLst>
            </p:cNvPr>
            <p:cNvSpPr/>
            <p:nvPr/>
          </p:nvSpPr>
          <p:spPr>
            <a:xfrm>
              <a:off x="3984675" y="2313775"/>
              <a:ext cx="12550" cy="34200"/>
            </a:xfrm>
            <a:custGeom>
              <a:avLst/>
              <a:gdLst/>
              <a:ahLst/>
              <a:cxnLst/>
              <a:rect l="l" t="t" r="r" b="b"/>
              <a:pathLst>
                <a:path w="502" h="1368" extrusionOk="0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552;p56">
              <a:extLst>
                <a:ext uri="{FF2B5EF4-FFF2-40B4-BE49-F238E27FC236}">
                  <a16:creationId xmlns:a16="http://schemas.microsoft.com/office/drawing/2014/main" id="{7931AEC0-2657-4D29-BA78-77F72AEC83FF}"/>
                </a:ext>
              </a:extLst>
            </p:cNvPr>
            <p:cNvSpPr/>
            <p:nvPr/>
          </p:nvSpPr>
          <p:spPr>
            <a:xfrm>
              <a:off x="3999700" y="2304600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553;p56">
              <a:extLst>
                <a:ext uri="{FF2B5EF4-FFF2-40B4-BE49-F238E27FC236}">
                  <a16:creationId xmlns:a16="http://schemas.microsoft.com/office/drawing/2014/main" id="{BD7736C2-3E84-4621-B2D5-6AB2CF281EAD}"/>
                </a:ext>
              </a:extLst>
            </p:cNvPr>
            <p:cNvSpPr/>
            <p:nvPr/>
          </p:nvSpPr>
          <p:spPr>
            <a:xfrm>
              <a:off x="4101425" y="2237050"/>
              <a:ext cx="15875" cy="32550"/>
            </a:xfrm>
            <a:custGeom>
              <a:avLst/>
              <a:gdLst/>
              <a:ahLst/>
              <a:cxnLst/>
              <a:rect l="l" t="t" r="r" b="b"/>
              <a:pathLst>
                <a:path w="635" h="1302" extrusionOk="0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554;p56">
              <a:extLst>
                <a:ext uri="{FF2B5EF4-FFF2-40B4-BE49-F238E27FC236}">
                  <a16:creationId xmlns:a16="http://schemas.microsoft.com/office/drawing/2014/main" id="{9606B898-156A-4650-9F8D-C29A0F5A2FD3}"/>
                </a:ext>
              </a:extLst>
            </p:cNvPr>
            <p:cNvSpPr/>
            <p:nvPr/>
          </p:nvSpPr>
          <p:spPr>
            <a:xfrm>
              <a:off x="4120625" y="2232050"/>
              <a:ext cx="12525" cy="27525"/>
            </a:xfrm>
            <a:custGeom>
              <a:avLst/>
              <a:gdLst/>
              <a:ahLst/>
              <a:cxnLst/>
              <a:rect l="l" t="t" r="r" b="b"/>
              <a:pathLst>
                <a:path w="501" h="1101" extrusionOk="0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555;p56">
              <a:extLst>
                <a:ext uri="{FF2B5EF4-FFF2-40B4-BE49-F238E27FC236}">
                  <a16:creationId xmlns:a16="http://schemas.microsoft.com/office/drawing/2014/main" id="{2C09C79B-E283-4B0B-9386-B9C364308D8A}"/>
                </a:ext>
              </a:extLst>
            </p:cNvPr>
            <p:cNvSpPr/>
            <p:nvPr/>
          </p:nvSpPr>
          <p:spPr>
            <a:xfrm>
              <a:off x="4138125" y="2221200"/>
              <a:ext cx="13375" cy="30875"/>
            </a:xfrm>
            <a:custGeom>
              <a:avLst/>
              <a:gdLst/>
              <a:ahLst/>
              <a:cxnLst/>
              <a:rect l="l" t="t" r="r" b="b"/>
              <a:pathLst>
                <a:path w="535" h="1235" extrusionOk="0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556;p56">
              <a:extLst>
                <a:ext uri="{FF2B5EF4-FFF2-40B4-BE49-F238E27FC236}">
                  <a16:creationId xmlns:a16="http://schemas.microsoft.com/office/drawing/2014/main" id="{D3181246-7C64-4D42-AE8E-4419DD61527E}"/>
                </a:ext>
              </a:extLst>
            </p:cNvPr>
            <p:cNvSpPr/>
            <p:nvPr/>
          </p:nvSpPr>
          <p:spPr>
            <a:xfrm>
              <a:off x="4156475" y="2209975"/>
              <a:ext cx="19200" cy="32100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557;p56">
              <a:extLst>
                <a:ext uri="{FF2B5EF4-FFF2-40B4-BE49-F238E27FC236}">
                  <a16:creationId xmlns:a16="http://schemas.microsoft.com/office/drawing/2014/main" id="{63E25CD1-20B0-4AA0-9606-B7D3F0B57136}"/>
                </a:ext>
              </a:extLst>
            </p:cNvPr>
            <p:cNvSpPr/>
            <p:nvPr/>
          </p:nvSpPr>
          <p:spPr>
            <a:xfrm>
              <a:off x="4179000" y="2196175"/>
              <a:ext cx="3350" cy="30875"/>
            </a:xfrm>
            <a:custGeom>
              <a:avLst/>
              <a:gdLst/>
              <a:ahLst/>
              <a:cxnLst/>
              <a:rect l="l" t="t" r="r" b="b"/>
              <a:pathLst>
                <a:path w="134" h="1235" extrusionOk="0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558;p56">
              <a:extLst>
                <a:ext uri="{FF2B5EF4-FFF2-40B4-BE49-F238E27FC236}">
                  <a16:creationId xmlns:a16="http://schemas.microsoft.com/office/drawing/2014/main" id="{A63C90A0-DFBB-48E8-A027-75CB5BA12A02}"/>
                </a:ext>
              </a:extLst>
            </p:cNvPr>
            <p:cNvSpPr/>
            <p:nvPr/>
          </p:nvSpPr>
          <p:spPr>
            <a:xfrm>
              <a:off x="4184825" y="2191175"/>
              <a:ext cx="10875" cy="29625"/>
            </a:xfrm>
            <a:custGeom>
              <a:avLst/>
              <a:gdLst/>
              <a:ahLst/>
              <a:cxnLst/>
              <a:rect l="l" t="t" r="r" b="b"/>
              <a:pathLst>
                <a:path w="435" h="1185" extrusionOk="0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559;p56">
              <a:extLst>
                <a:ext uri="{FF2B5EF4-FFF2-40B4-BE49-F238E27FC236}">
                  <a16:creationId xmlns:a16="http://schemas.microsoft.com/office/drawing/2014/main" id="{77F331CD-DD6F-4D4E-91AE-61CB510A4DEC}"/>
                </a:ext>
              </a:extLst>
            </p:cNvPr>
            <p:cNvSpPr/>
            <p:nvPr/>
          </p:nvSpPr>
          <p:spPr>
            <a:xfrm>
              <a:off x="4197325" y="2184500"/>
              <a:ext cx="10050" cy="29000"/>
            </a:xfrm>
            <a:custGeom>
              <a:avLst/>
              <a:gdLst/>
              <a:ahLst/>
              <a:cxnLst/>
              <a:rect l="l" t="t" r="r" b="b"/>
              <a:pathLst>
                <a:path w="402" h="1160" extrusionOk="0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560;p56">
              <a:extLst>
                <a:ext uri="{FF2B5EF4-FFF2-40B4-BE49-F238E27FC236}">
                  <a16:creationId xmlns:a16="http://schemas.microsoft.com/office/drawing/2014/main" id="{99BA24CB-88CA-492B-8524-6E565EC17A29}"/>
                </a:ext>
              </a:extLst>
            </p:cNvPr>
            <p:cNvSpPr/>
            <p:nvPr/>
          </p:nvSpPr>
          <p:spPr>
            <a:xfrm>
              <a:off x="4209000" y="2182850"/>
              <a:ext cx="13375" cy="25025"/>
            </a:xfrm>
            <a:custGeom>
              <a:avLst/>
              <a:gdLst/>
              <a:ahLst/>
              <a:cxnLst/>
              <a:rect l="l" t="t" r="r" b="b"/>
              <a:pathLst>
                <a:path w="535" h="1001" extrusionOk="0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561;p56">
              <a:extLst>
                <a:ext uri="{FF2B5EF4-FFF2-40B4-BE49-F238E27FC236}">
                  <a16:creationId xmlns:a16="http://schemas.microsoft.com/office/drawing/2014/main" id="{50C990B1-9E36-45F1-B2DC-CF2682355D37}"/>
                </a:ext>
              </a:extLst>
            </p:cNvPr>
            <p:cNvSpPr/>
            <p:nvPr/>
          </p:nvSpPr>
          <p:spPr>
            <a:xfrm>
              <a:off x="4224850" y="2163650"/>
              <a:ext cx="14200" cy="35050"/>
            </a:xfrm>
            <a:custGeom>
              <a:avLst/>
              <a:gdLst/>
              <a:ahLst/>
              <a:cxnLst/>
              <a:rect l="l" t="t" r="r" b="b"/>
              <a:pathLst>
                <a:path w="568" h="1402" extrusionOk="0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562;p56">
              <a:extLst>
                <a:ext uri="{FF2B5EF4-FFF2-40B4-BE49-F238E27FC236}">
                  <a16:creationId xmlns:a16="http://schemas.microsoft.com/office/drawing/2014/main" id="{51D92072-8F2E-4099-B237-46C5456BF525}"/>
                </a:ext>
              </a:extLst>
            </p:cNvPr>
            <p:cNvSpPr/>
            <p:nvPr/>
          </p:nvSpPr>
          <p:spPr>
            <a:xfrm>
              <a:off x="4310750" y="2121125"/>
              <a:ext cx="12525" cy="30050"/>
            </a:xfrm>
            <a:custGeom>
              <a:avLst/>
              <a:gdLst/>
              <a:ahLst/>
              <a:cxnLst/>
              <a:rect l="l" t="t" r="r" b="b"/>
              <a:pathLst>
                <a:path w="501" h="1202" extrusionOk="0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563;p56">
              <a:extLst>
                <a:ext uri="{FF2B5EF4-FFF2-40B4-BE49-F238E27FC236}">
                  <a16:creationId xmlns:a16="http://schemas.microsoft.com/office/drawing/2014/main" id="{47D86B20-0DC5-4098-9184-E2D9C2A379AB}"/>
                </a:ext>
              </a:extLst>
            </p:cNvPr>
            <p:cNvSpPr/>
            <p:nvPr/>
          </p:nvSpPr>
          <p:spPr>
            <a:xfrm>
              <a:off x="4324925" y="21169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564;p56">
              <a:extLst>
                <a:ext uri="{FF2B5EF4-FFF2-40B4-BE49-F238E27FC236}">
                  <a16:creationId xmlns:a16="http://schemas.microsoft.com/office/drawing/2014/main" id="{C2D1E0F3-6509-4763-863C-D64166F854AD}"/>
                </a:ext>
              </a:extLst>
            </p:cNvPr>
            <p:cNvSpPr/>
            <p:nvPr/>
          </p:nvSpPr>
          <p:spPr>
            <a:xfrm>
              <a:off x="4339925" y="2108625"/>
              <a:ext cx="11700" cy="24000"/>
            </a:xfrm>
            <a:custGeom>
              <a:avLst/>
              <a:gdLst/>
              <a:ahLst/>
              <a:cxnLst/>
              <a:rect l="l" t="t" r="r" b="b"/>
              <a:pathLst>
                <a:path w="468" h="960" extrusionOk="0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565;p56">
              <a:extLst>
                <a:ext uri="{FF2B5EF4-FFF2-40B4-BE49-F238E27FC236}">
                  <a16:creationId xmlns:a16="http://schemas.microsoft.com/office/drawing/2014/main" id="{7693F7C7-E454-4400-9ABD-955D20852F74}"/>
                </a:ext>
              </a:extLst>
            </p:cNvPr>
            <p:cNvSpPr/>
            <p:nvPr/>
          </p:nvSpPr>
          <p:spPr>
            <a:xfrm>
              <a:off x="4352450" y="2095275"/>
              <a:ext cx="10025" cy="28800"/>
            </a:xfrm>
            <a:custGeom>
              <a:avLst/>
              <a:gdLst/>
              <a:ahLst/>
              <a:cxnLst/>
              <a:rect l="l" t="t" r="r" b="b"/>
              <a:pathLst>
                <a:path w="401" h="1152" extrusionOk="0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566;p56">
              <a:extLst>
                <a:ext uri="{FF2B5EF4-FFF2-40B4-BE49-F238E27FC236}">
                  <a16:creationId xmlns:a16="http://schemas.microsoft.com/office/drawing/2014/main" id="{A97A9BF0-2B41-4B1E-8DE1-B81111C98CF2}"/>
                </a:ext>
              </a:extLst>
            </p:cNvPr>
            <p:cNvSpPr/>
            <p:nvPr/>
          </p:nvSpPr>
          <p:spPr>
            <a:xfrm>
              <a:off x="4372450" y="2090275"/>
              <a:ext cx="7550" cy="25050"/>
            </a:xfrm>
            <a:custGeom>
              <a:avLst/>
              <a:gdLst/>
              <a:ahLst/>
              <a:cxnLst/>
              <a:rect l="l" t="t" r="r" b="b"/>
              <a:pathLst>
                <a:path w="302" h="1002" extrusionOk="0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567;p56">
              <a:extLst>
                <a:ext uri="{FF2B5EF4-FFF2-40B4-BE49-F238E27FC236}">
                  <a16:creationId xmlns:a16="http://schemas.microsoft.com/office/drawing/2014/main" id="{BCCFFB5F-115E-4766-B4B9-ABFF1247F3ED}"/>
                </a:ext>
              </a:extLst>
            </p:cNvPr>
            <p:cNvSpPr/>
            <p:nvPr/>
          </p:nvSpPr>
          <p:spPr>
            <a:xfrm>
              <a:off x="4380800" y="208442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568;p56">
              <a:extLst>
                <a:ext uri="{FF2B5EF4-FFF2-40B4-BE49-F238E27FC236}">
                  <a16:creationId xmlns:a16="http://schemas.microsoft.com/office/drawing/2014/main" id="{6D2CD640-39E6-44B6-90CC-929714EE63B5}"/>
                </a:ext>
              </a:extLst>
            </p:cNvPr>
            <p:cNvSpPr/>
            <p:nvPr/>
          </p:nvSpPr>
          <p:spPr>
            <a:xfrm>
              <a:off x="4395800" y="20752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569;p56">
              <a:extLst>
                <a:ext uri="{FF2B5EF4-FFF2-40B4-BE49-F238E27FC236}">
                  <a16:creationId xmlns:a16="http://schemas.microsoft.com/office/drawing/2014/main" id="{40803DC4-587D-4BC2-8018-0232AAB41724}"/>
                </a:ext>
              </a:extLst>
            </p:cNvPr>
            <p:cNvSpPr/>
            <p:nvPr/>
          </p:nvSpPr>
          <p:spPr>
            <a:xfrm>
              <a:off x="4411650" y="2056925"/>
              <a:ext cx="12550" cy="33375"/>
            </a:xfrm>
            <a:custGeom>
              <a:avLst/>
              <a:gdLst/>
              <a:ahLst/>
              <a:cxnLst/>
              <a:rect l="l" t="t" r="r" b="b"/>
              <a:pathLst>
                <a:path w="502" h="1335" extrusionOk="0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570;p56">
              <a:extLst>
                <a:ext uri="{FF2B5EF4-FFF2-40B4-BE49-F238E27FC236}">
                  <a16:creationId xmlns:a16="http://schemas.microsoft.com/office/drawing/2014/main" id="{E61EE7EA-DE13-4E62-A734-0E29E17B9AD9}"/>
                </a:ext>
              </a:extLst>
            </p:cNvPr>
            <p:cNvSpPr/>
            <p:nvPr/>
          </p:nvSpPr>
          <p:spPr>
            <a:xfrm>
              <a:off x="4662675" y="1914300"/>
              <a:ext cx="15025" cy="34225"/>
            </a:xfrm>
            <a:custGeom>
              <a:avLst/>
              <a:gdLst/>
              <a:ahLst/>
              <a:cxnLst/>
              <a:rect l="l" t="t" r="r" b="b"/>
              <a:pathLst>
                <a:path w="601" h="1369" extrusionOk="0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571;p56">
              <a:extLst>
                <a:ext uri="{FF2B5EF4-FFF2-40B4-BE49-F238E27FC236}">
                  <a16:creationId xmlns:a16="http://schemas.microsoft.com/office/drawing/2014/main" id="{C33070B6-7174-4339-8093-34136D7D2BDC}"/>
                </a:ext>
              </a:extLst>
            </p:cNvPr>
            <p:cNvSpPr/>
            <p:nvPr/>
          </p:nvSpPr>
          <p:spPr>
            <a:xfrm>
              <a:off x="4681025" y="1906800"/>
              <a:ext cx="2525" cy="30875"/>
            </a:xfrm>
            <a:custGeom>
              <a:avLst/>
              <a:gdLst/>
              <a:ahLst/>
              <a:cxnLst/>
              <a:rect l="l" t="t" r="r" b="b"/>
              <a:pathLst>
                <a:path w="101" h="1235" extrusionOk="0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572;p56">
              <a:extLst>
                <a:ext uri="{FF2B5EF4-FFF2-40B4-BE49-F238E27FC236}">
                  <a16:creationId xmlns:a16="http://schemas.microsoft.com/office/drawing/2014/main" id="{7A5886C7-2DD2-4CD3-A9CF-ADDA5B500982}"/>
                </a:ext>
              </a:extLst>
            </p:cNvPr>
            <p:cNvSpPr/>
            <p:nvPr/>
          </p:nvSpPr>
          <p:spPr>
            <a:xfrm>
              <a:off x="4686850" y="1907850"/>
              <a:ext cx="10875" cy="24825"/>
            </a:xfrm>
            <a:custGeom>
              <a:avLst/>
              <a:gdLst/>
              <a:ahLst/>
              <a:cxnLst/>
              <a:rect l="l" t="t" r="r" b="b"/>
              <a:pathLst>
                <a:path w="435" h="993" extrusionOk="0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573;p56">
              <a:extLst>
                <a:ext uri="{FF2B5EF4-FFF2-40B4-BE49-F238E27FC236}">
                  <a16:creationId xmlns:a16="http://schemas.microsoft.com/office/drawing/2014/main" id="{742F5B63-3FA0-4642-9B0B-818F3F7FAF40}"/>
                </a:ext>
              </a:extLst>
            </p:cNvPr>
            <p:cNvSpPr/>
            <p:nvPr/>
          </p:nvSpPr>
          <p:spPr>
            <a:xfrm>
              <a:off x="4700200" y="1900975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574;p56">
              <a:extLst>
                <a:ext uri="{FF2B5EF4-FFF2-40B4-BE49-F238E27FC236}">
                  <a16:creationId xmlns:a16="http://schemas.microsoft.com/office/drawing/2014/main" id="{8A0B28BB-B440-484C-B666-F161A731A47B}"/>
                </a:ext>
              </a:extLst>
            </p:cNvPr>
            <p:cNvSpPr/>
            <p:nvPr/>
          </p:nvSpPr>
          <p:spPr>
            <a:xfrm>
              <a:off x="4716050" y="1890950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575;p56">
              <a:extLst>
                <a:ext uri="{FF2B5EF4-FFF2-40B4-BE49-F238E27FC236}">
                  <a16:creationId xmlns:a16="http://schemas.microsoft.com/office/drawing/2014/main" id="{8FDB7542-7CBC-45A7-B393-8145CA306060}"/>
                </a:ext>
              </a:extLst>
            </p:cNvPr>
            <p:cNvSpPr/>
            <p:nvPr/>
          </p:nvSpPr>
          <p:spPr>
            <a:xfrm>
              <a:off x="4731050" y="1880950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576;p56">
              <a:extLst>
                <a:ext uri="{FF2B5EF4-FFF2-40B4-BE49-F238E27FC236}">
                  <a16:creationId xmlns:a16="http://schemas.microsoft.com/office/drawing/2014/main" id="{5F85571D-B7B2-40BE-A306-80ACDEF043B1}"/>
                </a:ext>
              </a:extLst>
            </p:cNvPr>
            <p:cNvSpPr/>
            <p:nvPr/>
          </p:nvSpPr>
          <p:spPr>
            <a:xfrm>
              <a:off x="4745225" y="1874275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577;p56">
              <a:extLst>
                <a:ext uri="{FF2B5EF4-FFF2-40B4-BE49-F238E27FC236}">
                  <a16:creationId xmlns:a16="http://schemas.microsoft.com/office/drawing/2014/main" id="{3ECF5C23-24AC-479E-B79D-CE717A8C0699}"/>
                </a:ext>
              </a:extLst>
            </p:cNvPr>
            <p:cNvSpPr/>
            <p:nvPr/>
          </p:nvSpPr>
          <p:spPr>
            <a:xfrm>
              <a:off x="4761900" y="1865950"/>
              <a:ext cx="7525" cy="24200"/>
            </a:xfrm>
            <a:custGeom>
              <a:avLst/>
              <a:gdLst/>
              <a:ahLst/>
              <a:cxnLst/>
              <a:rect l="l" t="t" r="r" b="b"/>
              <a:pathLst>
                <a:path w="301" h="968" extrusionOk="0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578;p56">
              <a:extLst>
                <a:ext uri="{FF2B5EF4-FFF2-40B4-BE49-F238E27FC236}">
                  <a16:creationId xmlns:a16="http://schemas.microsoft.com/office/drawing/2014/main" id="{30EA420A-A4BB-4A5B-B535-3B376C53FF2F}"/>
                </a:ext>
              </a:extLst>
            </p:cNvPr>
            <p:cNvSpPr/>
            <p:nvPr/>
          </p:nvSpPr>
          <p:spPr>
            <a:xfrm>
              <a:off x="4769400" y="1859275"/>
              <a:ext cx="14200" cy="25050"/>
            </a:xfrm>
            <a:custGeom>
              <a:avLst/>
              <a:gdLst/>
              <a:ahLst/>
              <a:cxnLst/>
              <a:rect l="l" t="t" r="r" b="b"/>
              <a:pathLst>
                <a:path w="568" h="1002" extrusionOk="0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579;p56">
              <a:extLst>
                <a:ext uri="{FF2B5EF4-FFF2-40B4-BE49-F238E27FC236}">
                  <a16:creationId xmlns:a16="http://schemas.microsoft.com/office/drawing/2014/main" id="{054295AF-5D55-46C4-81C1-A053A2724798}"/>
                </a:ext>
              </a:extLst>
            </p:cNvPr>
            <p:cNvSpPr/>
            <p:nvPr/>
          </p:nvSpPr>
          <p:spPr>
            <a:xfrm>
              <a:off x="4786100" y="184092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580;p56">
              <a:extLst>
                <a:ext uri="{FF2B5EF4-FFF2-40B4-BE49-F238E27FC236}">
                  <a16:creationId xmlns:a16="http://schemas.microsoft.com/office/drawing/2014/main" id="{E8A11D4A-1FF3-4F77-9523-B6DE07D0D613}"/>
                </a:ext>
              </a:extLst>
            </p:cNvPr>
            <p:cNvSpPr/>
            <p:nvPr/>
          </p:nvSpPr>
          <p:spPr>
            <a:xfrm>
              <a:off x="4810275" y="1825925"/>
              <a:ext cx="13375" cy="35050"/>
            </a:xfrm>
            <a:custGeom>
              <a:avLst/>
              <a:gdLst/>
              <a:ahLst/>
              <a:cxnLst/>
              <a:rect l="l" t="t" r="r" b="b"/>
              <a:pathLst>
                <a:path w="535" h="1402" extrusionOk="0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581;p56">
              <a:extLst>
                <a:ext uri="{FF2B5EF4-FFF2-40B4-BE49-F238E27FC236}">
                  <a16:creationId xmlns:a16="http://schemas.microsoft.com/office/drawing/2014/main" id="{F469A60D-E126-477D-95E2-A68534877BEC}"/>
                </a:ext>
              </a:extLst>
            </p:cNvPr>
            <p:cNvSpPr/>
            <p:nvPr/>
          </p:nvSpPr>
          <p:spPr>
            <a:xfrm>
              <a:off x="4831125" y="1817775"/>
              <a:ext cx="11700" cy="33175"/>
            </a:xfrm>
            <a:custGeom>
              <a:avLst/>
              <a:gdLst/>
              <a:ahLst/>
              <a:cxnLst/>
              <a:rect l="l" t="t" r="r" b="b"/>
              <a:pathLst>
                <a:path w="468" h="1327" extrusionOk="0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582;p56">
              <a:extLst>
                <a:ext uri="{FF2B5EF4-FFF2-40B4-BE49-F238E27FC236}">
                  <a16:creationId xmlns:a16="http://schemas.microsoft.com/office/drawing/2014/main" id="{CFBB8AE8-6247-4296-840C-9DE649A2A3C9}"/>
                </a:ext>
              </a:extLst>
            </p:cNvPr>
            <p:cNvSpPr/>
            <p:nvPr/>
          </p:nvSpPr>
          <p:spPr>
            <a:xfrm>
              <a:off x="4846975" y="1812575"/>
              <a:ext cx="12525" cy="29200"/>
            </a:xfrm>
            <a:custGeom>
              <a:avLst/>
              <a:gdLst/>
              <a:ahLst/>
              <a:cxnLst/>
              <a:rect l="l" t="t" r="r" b="b"/>
              <a:pathLst>
                <a:path w="501" h="1168" extrusionOk="0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583;p56">
              <a:extLst>
                <a:ext uri="{FF2B5EF4-FFF2-40B4-BE49-F238E27FC236}">
                  <a16:creationId xmlns:a16="http://schemas.microsoft.com/office/drawing/2014/main" id="{9D1C85B0-6BA1-4E40-B9C9-D60C8F800AA8}"/>
                </a:ext>
              </a:extLst>
            </p:cNvPr>
            <p:cNvSpPr/>
            <p:nvPr/>
          </p:nvSpPr>
          <p:spPr>
            <a:xfrm>
              <a:off x="4861150" y="1807575"/>
              <a:ext cx="11700" cy="25025"/>
            </a:xfrm>
            <a:custGeom>
              <a:avLst/>
              <a:gdLst/>
              <a:ahLst/>
              <a:cxnLst/>
              <a:rect l="l" t="t" r="r" b="b"/>
              <a:pathLst>
                <a:path w="468" h="1001" extrusionOk="0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584;p56">
              <a:extLst>
                <a:ext uri="{FF2B5EF4-FFF2-40B4-BE49-F238E27FC236}">
                  <a16:creationId xmlns:a16="http://schemas.microsoft.com/office/drawing/2014/main" id="{AD743B7A-3B24-45FA-88F0-0CAA24C89A4E}"/>
                </a:ext>
              </a:extLst>
            </p:cNvPr>
            <p:cNvSpPr/>
            <p:nvPr/>
          </p:nvSpPr>
          <p:spPr>
            <a:xfrm>
              <a:off x="4519225" y="1996875"/>
              <a:ext cx="15875" cy="32550"/>
            </a:xfrm>
            <a:custGeom>
              <a:avLst/>
              <a:gdLst/>
              <a:ahLst/>
              <a:cxnLst/>
              <a:rect l="l" t="t" r="r" b="b"/>
              <a:pathLst>
                <a:path w="635" h="1302" extrusionOk="0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585;p56">
              <a:extLst>
                <a:ext uri="{FF2B5EF4-FFF2-40B4-BE49-F238E27FC236}">
                  <a16:creationId xmlns:a16="http://schemas.microsoft.com/office/drawing/2014/main" id="{50690B00-4B00-4BBA-96F6-4D6F69E448C4}"/>
                </a:ext>
              </a:extLst>
            </p:cNvPr>
            <p:cNvSpPr/>
            <p:nvPr/>
          </p:nvSpPr>
          <p:spPr>
            <a:xfrm>
              <a:off x="4535075" y="1989375"/>
              <a:ext cx="9200" cy="29000"/>
            </a:xfrm>
            <a:custGeom>
              <a:avLst/>
              <a:gdLst/>
              <a:ahLst/>
              <a:cxnLst/>
              <a:rect l="l" t="t" r="r" b="b"/>
              <a:pathLst>
                <a:path w="368" h="1160" extrusionOk="0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586;p56">
              <a:extLst>
                <a:ext uri="{FF2B5EF4-FFF2-40B4-BE49-F238E27FC236}">
                  <a16:creationId xmlns:a16="http://schemas.microsoft.com/office/drawing/2014/main" id="{D0F34044-BF0F-4E35-A41B-D0BCCBB2F18C}"/>
                </a:ext>
              </a:extLst>
            </p:cNvPr>
            <p:cNvSpPr/>
            <p:nvPr/>
          </p:nvSpPr>
          <p:spPr>
            <a:xfrm>
              <a:off x="4546750" y="198770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587;p56">
              <a:extLst>
                <a:ext uri="{FF2B5EF4-FFF2-40B4-BE49-F238E27FC236}">
                  <a16:creationId xmlns:a16="http://schemas.microsoft.com/office/drawing/2014/main" id="{3C28A09C-7071-4A6C-9B2B-C4E4ED4E6B5D}"/>
                </a:ext>
              </a:extLst>
            </p:cNvPr>
            <p:cNvSpPr/>
            <p:nvPr/>
          </p:nvSpPr>
          <p:spPr>
            <a:xfrm>
              <a:off x="4560100" y="1975200"/>
              <a:ext cx="10025" cy="29000"/>
            </a:xfrm>
            <a:custGeom>
              <a:avLst/>
              <a:gdLst/>
              <a:ahLst/>
              <a:cxnLst/>
              <a:rect l="l" t="t" r="r" b="b"/>
              <a:pathLst>
                <a:path w="401" h="1160" extrusionOk="0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588;p56">
              <a:extLst>
                <a:ext uri="{FF2B5EF4-FFF2-40B4-BE49-F238E27FC236}">
                  <a16:creationId xmlns:a16="http://schemas.microsoft.com/office/drawing/2014/main" id="{797DFFA4-7F32-4F99-9111-815A8FD94F23}"/>
                </a:ext>
              </a:extLst>
            </p:cNvPr>
            <p:cNvSpPr/>
            <p:nvPr/>
          </p:nvSpPr>
          <p:spPr>
            <a:xfrm>
              <a:off x="4572600" y="1971850"/>
              <a:ext cx="10875" cy="25875"/>
            </a:xfrm>
            <a:custGeom>
              <a:avLst/>
              <a:gdLst/>
              <a:ahLst/>
              <a:cxnLst/>
              <a:rect l="l" t="t" r="r" b="b"/>
              <a:pathLst>
                <a:path w="435" h="1035" extrusionOk="0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589;p56">
              <a:extLst>
                <a:ext uri="{FF2B5EF4-FFF2-40B4-BE49-F238E27FC236}">
                  <a16:creationId xmlns:a16="http://schemas.microsoft.com/office/drawing/2014/main" id="{C4D318FB-6347-4783-8124-30C236849B12}"/>
                </a:ext>
              </a:extLst>
            </p:cNvPr>
            <p:cNvSpPr/>
            <p:nvPr/>
          </p:nvSpPr>
          <p:spPr>
            <a:xfrm>
              <a:off x="4589275" y="1965175"/>
              <a:ext cx="10875" cy="25050"/>
            </a:xfrm>
            <a:custGeom>
              <a:avLst/>
              <a:gdLst/>
              <a:ahLst/>
              <a:cxnLst/>
              <a:rect l="l" t="t" r="r" b="b"/>
              <a:pathLst>
                <a:path w="435" h="1002" extrusionOk="0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590;p56">
              <a:extLst>
                <a:ext uri="{FF2B5EF4-FFF2-40B4-BE49-F238E27FC236}">
                  <a16:creationId xmlns:a16="http://schemas.microsoft.com/office/drawing/2014/main" id="{83EE9EA8-1FE4-4EF4-BCD4-6B4B2B64D100}"/>
                </a:ext>
              </a:extLst>
            </p:cNvPr>
            <p:cNvSpPr/>
            <p:nvPr/>
          </p:nvSpPr>
          <p:spPr>
            <a:xfrm>
              <a:off x="4254875" y="2151150"/>
              <a:ext cx="3350" cy="33375"/>
            </a:xfrm>
            <a:custGeom>
              <a:avLst/>
              <a:gdLst/>
              <a:ahLst/>
              <a:cxnLst/>
              <a:rect l="l" t="t" r="r" b="b"/>
              <a:pathLst>
                <a:path w="134" h="1335" extrusionOk="0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591;p56">
              <a:extLst>
                <a:ext uri="{FF2B5EF4-FFF2-40B4-BE49-F238E27FC236}">
                  <a16:creationId xmlns:a16="http://schemas.microsoft.com/office/drawing/2014/main" id="{77B6C40D-4D80-451F-95A7-A550F793F758}"/>
                </a:ext>
              </a:extLst>
            </p:cNvPr>
            <p:cNvSpPr/>
            <p:nvPr/>
          </p:nvSpPr>
          <p:spPr>
            <a:xfrm>
              <a:off x="4245700" y="2163300"/>
              <a:ext cx="22550" cy="22900"/>
            </a:xfrm>
            <a:custGeom>
              <a:avLst/>
              <a:gdLst/>
              <a:ahLst/>
              <a:cxnLst/>
              <a:rect l="l" t="t" r="r" b="b"/>
              <a:pathLst>
                <a:path w="902" h="916" extrusionOk="0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592;p56">
              <a:extLst>
                <a:ext uri="{FF2B5EF4-FFF2-40B4-BE49-F238E27FC236}">
                  <a16:creationId xmlns:a16="http://schemas.microsoft.com/office/drawing/2014/main" id="{F9A51873-732D-410B-AAD5-D1605B31E5CD}"/>
                </a:ext>
              </a:extLst>
            </p:cNvPr>
            <p:cNvSpPr/>
            <p:nvPr/>
          </p:nvSpPr>
          <p:spPr>
            <a:xfrm>
              <a:off x="3676975" y="2623150"/>
              <a:ext cx="11700" cy="41725"/>
            </a:xfrm>
            <a:custGeom>
              <a:avLst/>
              <a:gdLst/>
              <a:ahLst/>
              <a:cxnLst/>
              <a:rect l="l" t="t" r="r" b="b"/>
              <a:pathLst>
                <a:path w="468" h="1669" extrusionOk="0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593;p56">
              <a:extLst>
                <a:ext uri="{FF2B5EF4-FFF2-40B4-BE49-F238E27FC236}">
                  <a16:creationId xmlns:a16="http://schemas.microsoft.com/office/drawing/2014/main" id="{6B77EEB9-E024-4330-831D-57D3412E6830}"/>
                </a:ext>
              </a:extLst>
            </p:cNvPr>
            <p:cNvSpPr/>
            <p:nvPr/>
          </p:nvSpPr>
          <p:spPr>
            <a:xfrm>
              <a:off x="3692800" y="2628150"/>
              <a:ext cx="11700" cy="33400"/>
            </a:xfrm>
            <a:custGeom>
              <a:avLst/>
              <a:gdLst/>
              <a:ahLst/>
              <a:cxnLst/>
              <a:rect l="l" t="t" r="r" b="b"/>
              <a:pathLst>
                <a:path w="468" h="1336" extrusionOk="0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594;p56">
              <a:extLst>
                <a:ext uri="{FF2B5EF4-FFF2-40B4-BE49-F238E27FC236}">
                  <a16:creationId xmlns:a16="http://schemas.microsoft.com/office/drawing/2014/main" id="{DB0525E8-5B44-4191-8406-9BA92F89AF55}"/>
                </a:ext>
              </a:extLst>
            </p:cNvPr>
            <p:cNvSpPr/>
            <p:nvPr/>
          </p:nvSpPr>
          <p:spPr>
            <a:xfrm>
              <a:off x="3706975" y="2618150"/>
              <a:ext cx="13375" cy="24200"/>
            </a:xfrm>
            <a:custGeom>
              <a:avLst/>
              <a:gdLst/>
              <a:ahLst/>
              <a:cxnLst/>
              <a:rect l="l" t="t" r="r" b="b"/>
              <a:pathLst>
                <a:path w="535" h="968" extrusionOk="0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595;p56">
              <a:extLst>
                <a:ext uri="{FF2B5EF4-FFF2-40B4-BE49-F238E27FC236}">
                  <a16:creationId xmlns:a16="http://schemas.microsoft.com/office/drawing/2014/main" id="{740E7EC2-FD59-4589-87F9-7FB1E97574D3}"/>
                </a:ext>
              </a:extLst>
            </p:cNvPr>
            <p:cNvSpPr/>
            <p:nvPr/>
          </p:nvSpPr>
          <p:spPr>
            <a:xfrm>
              <a:off x="3722825" y="260980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596;p56">
              <a:extLst>
                <a:ext uri="{FF2B5EF4-FFF2-40B4-BE49-F238E27FC236}">
                  <a16:creationId xmlns:a16="http://schemas.microsoft.com/office/drawing/2014/main" id="{49A5398D-04F4-48B9-B088-17ED20A56286}"/>
                </a:ext>
              </a:extLst>
            </p:cNvPr>
            <p:cNvSpPr/>
            <p:nvPr/>
          </p:nvSpPr>
          <p:spPr>
            <a:xfrm>
              <a:off x="3736175" y="2596475"/>
              <a:ext cx="8350" cy="28150"/>
            </a:xfrm>
            <a:custGeom>
              <a:avLst/>
              <a:gdLst/>
              <a:ahLst/>
              <a:cxnLst/>
              <a:rect l="l" t="t" r="r" b="b"/>
              <a:pathLst>
                <a:path w="334" h="1126" extrusionOk="0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597;p56">
              <a:extLst>
                <a:ext uri="{FF2B5EF4-FFF2-40B4-BE49-F238E27FC236}">
                  <a16:creationId xmlns:a16="http://schemas.microsoft.com/office/drawing/2014/main" id="{80EF715E-6DC2-4465-988C-0D57EEFD53EA}"/>
                </a:ext>
              </a:extLst>
            </p:cNvPr>
            <p:cNvSpPr/>
            <p:nvPr/>
          </p:nvSpPr>
          <p:spPr>
            <a:xfrm>
              <a:off x="3747850" y="2602300"/>
              <a:ext cx="9200" cy="8375"/>
            </a:xfrm>
            <a:custGeom>
              <a:avLst/>
              <a:gdLst/>
              <a:ahLst/>
              <a:cxnLst/>
              <a:rect l="l" t="t" r="r" b="b"/>
              <a:pathLst>
                <a:path w="368" h="335" extrusionOk="0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598;p56">
              <a:extLst>
                <a:ext uri="{FF2B5EF4-FFF2-40B4-BE49-F238E27FC236}">
                  <a16:creationId xmlns:a16="http://schemas.microsoft.com/office/drawing/2014/main" id="{372E3065-8CAC-4138-92C8-484590F26788}"/>
                </a:ext>
              </a:extLst>
            </p:cNvPr>
            <p:cNvSpPr/>
            <p:nvPr/>
          </p:nvSpPr>
          <p:spPr>
            <a:xfrm>
              <a:off x="3760350" y="2588125"/>
              <a:ext cx="10875" cy="24200"/>
            </a:xfrm>
            <a:custGeom>
              <a:avLst/>
              <a:gdLst/>
              <a:ahLst/>
              <a:cxnLst/>
              <a:rect l="l" t="t" r="r" b="b"/>
              <a:pathLst>
                <a:path w="435" h="968" extrusionOk="0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599;p56">
              <a:extLst>
                <a:ext uri="{FF2B5EF4-FFF2-40B4-BE49-F238E27FC236}">
                  <a16:creationId xmlns:a16="http://schemas.microsoft.com/office/drawing/2014/main" id="{6384D31B-3559-4397-827A-D7F65CE5D496}"/>
                </a:ext>
              </a:extLst>
            </p:cNvPr>
            <p:cNvSpPr/>
            <p:nvPr/>
          </p:nvSpPr>
          <p:spPr>
            <a:xfrm>
              <a:off x="3775375" y="2574775"/>
              <a:ext cx="2525" cy="30900"/>
            </a:xfrm>
            <a:custGeom>
              <a:avLst/>
              <a:gdLst/>
              <a:ahLst/>
              <a:cxnLst/>
              <a:rect l="l" t="t" r="r" b="b"/>
              <a:pathLst>
                <a:path w="101" h="1236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600;p56">
              <a:extLst>
                <a:ext uri="{FF2B5EF4-FFF2-40B4-BE49-F238E27FC236}">
                  <a16:creationId xmlns:a16="http://schemas.microsoft.com/office/drawing/2014/main" id="{21EE5C60-4993-4425-8D6D-692D369ECF40}"/>
                </a:ext>
              </a:extLst>
            </p:cNvPr>
            <p:cNvSpPr/>
            <p:nvPr/>
          </p:nvSpPr>
          <p:spPr>
            <a:xfrm>
              <a:off x="3780375" y="2570625"/>
              <a:ext cx="9200" cy="29000"/>
            </a:xfrm>
            <a:custGeom>
              <a:avLst/>
              <a:gdLst/>
              <a:ahLst/>
              <a:cxnLst/>
              <a:rect l="l" t="t" r="r" b="b"/>
              <a:pathLst>
                <a:path w="368" h="1160" extrusionOk="0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601;p56">
              <a:extLst>
                <a:ext uri="{FF2B5EF4-FFF2-40B4-BE49-F238E27FC236}">
                  <a16:creationId xmlns:a16="http://schemas.microsoft.com/office/drawing/2014/main" id="{C76C8F0A-51A2-474C-98F7-F3F1DA2990BA}"/>
                </a:ext>
              </a:extLst>
            </p:cNvPr>
            <p:cNvSpPr/>
            <p:nvPr/>
          </p:nvSpPr>
          <p:spPr>
            <a:xfrm>
              <a:off x="3790375" y="256977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602;p56">
              <a:extLst>
                <a:ext uri="{FF2B5EF4-FFF2-40B4-BE49-F238E27FC236}">
                  <a16:creationId xmlns:a16="http://schemas.microsoft.com/office/drawing/2014/main" id="{0214C630-D0E9-4134-A0A3-78B30CE986FE}"/>
                </a:ext>
              </a:extLst>
            </p:cNvPr>
            <p:cNvSpPr/>
            <p:nvPr/>
          </p:nvSpPr>
          <p:spPr>
            <a:xfrm>
              <a:off x="3810400" y="2554975"/>
              <a:ext cx="17525" cy="31500"/>
            </a:xfrm>
            <a:custGeom>
              <a:avLst/>
              <a:gdLst/>
              <a:ahLst/>
              <a:cxnLst/>
              <a:rect l="l" t="t" r="r" b="b"/>
              <a:pathLst>
                <a:path w="701" h="1260" extrusionOk="0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603;p56">
              <a:extLst>
                <a:ext uri="{FF2B5EF4-FFF2-40B4-BE49-F238E27FC236}">
                  <a16:creationId xmlns:a16="http://schemas.microsoft.com/office/drawing/2014/main" id="{7E9C285D-D7D1-4E28-A44A-12F038DE5EEF}"/>
                </a:ext>
              </a:extLst>
            </p:cNvPr>
            <p:cNvSpPr/>
            <p:nvPr/>
          </p:nvSpPr>
          <p:spPr>
            <a:xfrm>
              <a:off x="3831250" y="254560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604;p56">
              <a:extLst>
                <a:ext uri="{FF2B5EF4-FFF2-40B4-BE49-F238E27FC236}">
                  <a16:creationId xmlns:a16="http://schemas.microsoft.com/office/drawing/2014/main" id="{F9B2634B-2656-4844-A5EE-7EDC874F9091}"/>
                </a:ext>
              </a:extLst>
            </p:cNvPr>
            <p:cNvSpPr/>
            <p:nvPr/>
          </p:nvSpPr>
          <p:spPr>
            <a:xfrm>
              <a:off x="3847075" y="2537250"/>
              <a:ext cx="12550" cy="35050"/>
            </a:xfrm>
            <a:custGeom>
              <a:avLst/>
              <a:gdLst/>
              <a:ahLst/>
              <a:cxnLst/>
              <a:rect l="l" t="t" r="r" b="b"/>
              <a:pathLst>
                <a:path w="502" h="1402" extrusionOk="0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605;p56">
              <a:extLst>
                <a:ext uri="{FF2B5EF4-FFF2-40B4-BE49-F238E27FC236}">
                  <a16:creationId xmlns:a16="http://schemas.microsoft.com/office/drawing/2014/main" id="{8761ADE8-28BC-4BFA-AED6-24938022D039}"/>
                </a:ext>
              </a:extLst>
            </p:cNvPr>
            <p:cNvSpPr/>
            <p:nvPr/>
          </p:nvSpPr>
          <p:spPr>
            <a:xfrm>
              <a:off x="3862925" y="2548925"/>
              <a:ext cx="2525" cy="5875"/>
            </a:xfrm>
            <a:custGeom>
              <a:avLst/>
              <a:gdLst/>
              <a:ahLst/>
              <a:cxnLst/>
              <a:rect l="l" t="t" r="r" b="b"/>
              <a:pathLst>
                <a:path w="101" h="235" extrusionOk="0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606;p56">
              <a:extLst>
                <a:ext uri="{FF2B5EF4-FFF2-40B4-BE49-F238E27FC236}">
                  <a16:creationId xmlns:a16="http://schemas.microsoft.com/office/drawing/2014/main" id="{874BABA7-D2EB-4571-A5A6-90278BFE72BB}"/>
                </a:ext>
              </a:extLst>
            </p:cNvPr>
            <p:cNvSpPr/>
            <p:nvPr/>
          </p:nvSpPr>
          <p:spPr>
            <a:xfrm>
              <a:off x="3868775" y="2523075"/>
              <a:ext cx="12525" cy="28375"/>
            </a:xfrm>
            <a:custGeom>
              <a:avLst/>
              <a:gdLst/>
              <a:ahLst/>
              <a:cxnLst/>
              <a:rect l="l" t="t" r="r" b="b"/>
              <a:pathLst>
                <a:path w="501" h="1135" extrusionOk="0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607;p56">
              <a:extLst>
                <a:ext uri="{FF2B5EF4-FFF2-40B4-BE49-F238E27FC236}">
                  <a16:creationId xmlns:a16="http://schemas.microsoft.com/office/drawing/2014/main" id="{CC4DF611-C1F2-418A-9EE4-BA34EE3B7AEE}"/>
                </a:ext>
              </a:extLst>
            </p:cNvPr>
            <p:cNvSpPr/>
            <p:nvPr/>
          </p:nvSpPr>
          <p:spPr>
            <a:xfrm>
              <a:off x="3885450" y="2510775"/>
              <a:ext cx="19200" cy="31500"/>
            </a:xfrm>
            <a:custGeom>
              <a:avLst/>
              <a:gdLst/>
              <a:ahLst/>
              <a:cxnLst/>
              <a:rect l="l" t="t" r="r" b="b"/>
              <a:pathLst>
                <a:path w="768" h="1260" extrusionOk="0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608;p56">
              <a:extLst>
                <a:ext uri="{FF2B5EF4-FFF2-40B4-BE49-F238E27FC236}">
                  <a16:creationId xmlns:a16="http://schemas.microsoft.com/office/drawing/2014/main" id="{14A76F63-852C-4D88-A9F0-9B5E50D4AE56}"/>
                </a:ext>
              </a:extLst>
            </p:cNvPr>
            <p:cNvSpPr/>
            <p:nvPr/>
          </p:nvSpPr>
          <p:spPr>
            <a:xfrm>
              <a:off x="3909625" y="2498075"/>
              <a:ext cx="1700" cy="30025"/>
            </a:xfrm>
            <a:custGeom>
              <a:avLst/>
              <a:gdLst/>
              <a:ahLst/>
              <a:cxnLst/>
              <a:rect l="l" t="t" r="r" b="b"/>
              <a:pathLst>
                <a:path w="68" h="1201" extrusionOk="0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609;p56">
              <a:extLst>
                <a:ext uri="{FF2B5EF4-FFF2-40B4-BE49-F238E27FC236}">
                  <a16:creationId xmlns:a16="http://schemas.microsoft.com/office/drawing/2014/main" id="{AA4FD448-CE88-4D1B-8927-B6A2B35F3AD6}"/>
                </a:ext>
              </a:extLst>
            </p:cNvPr>
            <p:cNvSpPr/>
            <p:nvPr/>
          </p:nvSpPr>
          <p:spPr>
            <a:xfrm>
              <a:off x="3956325" y="2467200"/>
              <a:ext cx="15050" cy="32550"/>
            </a:xfrm>
            <a:custGeom>
              <a:avLst/>
              <a:gdLst/>
              <a:ahLst/>
              <a:cxnLst/>
              <a:rect l="l" t="t" r="r" b="b"/>
              <a:pathLst>
                <a:path w="602" h="1302" extrusionOk="0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610;p56">
              <a:extLst>
                <a:ext uri="{FF2B5EF4-FFF2-40B4-BE49-F238E27FC236}">
                  <a16:creationId xmlns:a16="http://schemas.microsoft.com/office/drawing/2014/main" id="{1C52879D-CE23-47BF-9A23-33C9DE197A35}"/>
                </a:ext>
              </a:extLst>
            </p:cNvPr>
            <p:cNvSpPr/>
            <p:nvPr/>
          </p:nvSpPr>
          <p:spPr>
            <a:xfrm>
              <a:off x="3973000" y="2460525"/>
              <a:ext cx="3375" cy="30900"/>
            </a:xfrm>
            <a:custGeom>
              <a:avLst/>
              <a:gdLst/>
              <a:ahLst/>
              <a:cxnLst/>
              <a:rect l="l" t="t" r="r" b="b"/>
              <a:pathLst>
                <a:path w="135" h="1236" extrusionOk="0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611;p56">
              <a:extLst>
                <a:ext uri="{FF2B5EF4-FFF2-40B4-BE49-F238E27FC236}">
                  <a16:creationId xmlns:a16="http://schemas.microsoft.com/office/drawing/2014/main" id="{D295B2F3-4201-474C-B823-02F2FE273F3F}"/>
                </a:ext>
              </a:extLst>
            </p:cNvPr>
            <p:cNvSpPr/>
            <p:nvPr/>
          </p:nvSpPr>
          <p:spPr>
            <a:xfrm>
              <a:off x="3978850" y="2456375"/>
              <a:ext cx="9200" cy="28800"/>
            </a:xfrm>
            <a:custGeom>
              <a:avLst/>
              <a:gdLst/>
              <a:ahLst/>
              <a:cxnLst/>
              <a:rect l="l" t="t" r="r" b="b"/>
              <a:pathLst>
                <a:path w="368" h="1152" extrusionOk="0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612;p56">
              <a:extLst>
                <a:ext uri="{FF2B5EF4-FFF2-40B4-BE49-F238E27FC236}">
                  <a16:creationId xmlns:a16="http://schemas.microsoft.com/office/drawing/2014/main" id="{6DFD8DA0-AC4F-4E9A-B309-FCC33BD602C9}"/>
                </a:ext>
              </a:extLst>
            </p:cNvPr>
            <p:cNvSpPr/>
            <p:nvPr/>
          </p:nvSpPr>
          <p:spPr>
            <a:xfrm>
              <a:off x="3988850" y="2455525"/>
              <a:ext cx="13375" cy="24225"/>
            </a:xfrm>
            <a:custGeom>
              <a:avLst/>
              <a:gdLst/>
              <a:ahLst/>
              <a:cxnLst/>
              <a:rect l="l" t="t" r="r" b="b"/>
              <a:pathLst>
                <a:path w="535" h="969" extrusionOk="0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613;p56">
              <a:extLst>
                <a:ext uri="{FF2B5EF4-FFF2-40B4-BE49-F238E27FC236}">
                  <a16:creationId xmlns:a16="http://schemas.microsoft.com/office/drawing/2014/main" id="{4D75BFE5-13B9-4FD0-B398-14B6690E04BE}"/>
                </a:ext>
              </a:extLst>
            </p:cNvPr>
            <p:cNvSpPr/>
            <p:nvPr/>
          </p:nvSpPr>
          <p:spPr>
            <a:xfrm>
              <a:off x="4008025" y="2440725"/>
              <a:ext cx="18375" cy="31500"/>
            </a:xfrm>
            <a:custGeom>
              <a:avLst/>
              <a:gdLst/>
              <a:ahLst/>
              <a:cxnLst/>
              <a:rect l="l" t="t" r="r" b="b"/>
              <a:pathLst>
                <a:path w="735" h="1260" extrusionOk="0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614;p56">
              <a:extLst>
                <a:ext uri="{FF2B5EF4-FFF2-40B4-BE49-F238E27FC236}">
                  <a16:creationId xmlns:a16="http://schemas.microsoft.com/office/drawing/2014/main" id="{AA943EBF-4182-46D8-A203-1475B4ECF8B9}"/>
                </a:ext>
              </a:extLst>
            </p:cNvPr>
            <p:cNvSpPr/>
            <p:nvPr/>
          </p:nvSpPr>
          <p:spPr>
            <a:xfrm>
              <a:off x="4028875" y="2432175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615;p56">
              <a:extLst>
                <a:ext uri="{FF2B5EF4-FFF2-40B4-BE49-F238E27FC236}">
                  <a16:creationId xmlns:a16="http://schemas.microsoft.com/office/drawing/2014/main" id="{A0F779F4-36AE-4484-9FC6-390B7F3B05A9}"/>
                </a:ext>
              </a:extLst>
            </p:cNvPr>
            <p:cNvSpPr/>
            <p:nvPr/>
          </p:nvSpPr>
          <p:spPr>
            <a:xfrm>
              <a:off x="4045550" y="2423000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616;p56">
              <a:extLst>
                <a:ext uri="{FF2B5EF4-FFF2-40B4-BE49-F238E27FC236}">
                  <a16:creationId xmlns:a16="http://schemas.microsoft.com/office/drawing/2014/main" id="{DB9384AD-CA59-4EA0-9661-1EBA26711716}"/>
                </a:ext>
              </a:extLst>
            </p:cNvPr>
            <p:cNvSpPr/>
            <p:nvPr/>
          </p:nvSpPr>
          <p:spPr>
            <a:xfrm>
              <a:off x="4103100" y="2379650"/>
              <a:ext cx="13375" cy="34200"/>
            </a:xfrm>
            <a:custGeom>
              <a:avLst/>
              <a:gdLst/>
              <a:ahLst/>
              <a:cxnLst/>
              <a:rect l="l" t="t" r="r" b="b"/>
              <a:pathLst>
                <a:path w="535" h="1368" extrusionOk="0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617;p56">
              <a:extLst>
                <a:ext uri="{FF2B5EF4-FFF2-40B4-BE49-F238E27FC236}">
                  <a16:creationId xmlns:a16="http://schemas.microsoft.com/office/drawing/2014/main" id="{FFDB9681-3C54-4DB2-8AD8-7DE483841D01}"/>
                </a:ext>
              </a:extLst>
            </p:cNvPr>
            <p:cNvSpPr/>
            <p:nvPr/>
          </p:nvSpPr>
          <p:spPr>
            <a:xfrm>
              <a:off x="4118950" y="23796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618;p56">
              <a:extLst>
                <a:ext uri="{FF2B5EF4-FFF2-40B4-BE49-F238E27FC236}">
                  <a16:creationId xmlns:a16="http://schemas.microsoft.com/office/drawing/2014/main" id="{3652CF56-3A11-471E-93E7-5696F9C0B0F0}"/>
                </a:ext>
              </a:extLst>
            </p:cNvPr>
            <p:cNvSpPr/>
            <p:nvPr/>
          </p:nvSpPr>
          <p:spPr>
            <a:xfrm>
              <a:off x="4137300" y="2370925"/>
              <a:ext cx="10850" cy="26250"/>
            </a:xfrm>
            <a:custGeom>
              <a:avLst/>
              <a:gdLst/>
              <a:ahLst/>
              <a:cxnLst/>
              <a:rect l="l" t="t" r="r" b="b"/>
              <a:pathLst>
                <a:path w="434" h="1050" extrusionOk="0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619;p56">
              <a:extLst>
                <a:ext uri="{FF2B5EF4-FFF2-40B4-BE49-F238E27FC236}">
                  <a16:creationId xmlns:a16="http://schemas.microsoft.com/office/drawing/2014/main" id="{C1D32866-F625-4618-A7DB-F0C7FCE2F3C8}"/>
                </a:ext>
              </a:extLst>
            </p:cNvPr>
            <p:cNvSpPr/>
            <p:nvPr/>
          </p:nvSpPr>
          <p:spPr>
            <a:xfrm>
              <a:off x="4158150" y="2349625"/>
              <a:ext cx="14200" cy="33375"/>
            </a:xfrm>
            <a:custGeom>
              <a:avLst/>
              <a:gdLst/>
              <a:ahLst/>
              <a:cxnLst/>
              <a:rect l="l" t="t" r="r" b="b"/>
              <a:pathLst>
                <a:path w="568" h="1335" extrusionOk="0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620;p56">
              <a:extLst>
                <a:ext uri="{FF2B5EF4-FFF2-40B4-BE49-F238E27FC236}">
                  <a16:creationId xmlns:a16="http://schemas.microsoft.com/office/drawing/2014/main" id="{3A7496CC-3896-4EF7-9396-142FF3376136}"/>
                </a:ext>
              </a:extLst>
            </p:cNvPr>
            <p:cNvSpPr/>
            <p:nvPr/>
          </p:nvSpPr>
          <p:spPr>
            <a:xfrm>
              <a:off x="4173975" y="2368800"/>
              <a:ext cx="2525" cy="9200"/>
            </a:xfrm>
            <a:custGeom>
              <a:avLst/>
              <a:gdLst/>
              <a:ahLst/>
              <a:cxnLst/>
              <a:rect l="l" t="t" r="r" b="b"/>
              <a:pathLst>
                <a:path w="101" h="368" extrusionOk="0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621;p56">
              <a:extLst>
                <a:ext uri="{FF2B5EF4-FFF2-40B4-BE49-F238E27FC236}">
                  <a16:creationId xmlns:a16="http://schemas.microsoft.com/office/drawing/2014/main" id="{EEA4C653-223E-48D1-B0D0-384245A3CE0A}"/>
                </a:ext>
              </a:extLst>
            </p:cNvPr>
            <p:cNvSpPr/>
            <p:nvPr/>
          </p:nvSpPr>
          <p:spPr>
            <a:xfrm>
              <a:off x="4189000" y="2332950"/>
              <a:ext cx="11700" cy="33375"/>
            </a:xfrm>
            <a:custGeom>
              <a:avLst/>
              <a:gdLst/>
              <a:ahLst/>
              <a:cxnLst/>
              <a:rect l="l" t="t" r="r" b="b"/>
              <a:pathLst>
                <a:path w="468" h="1335" extrusionOk="0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622;p56">
              <a:extLst>
                <a:ext uri="{FF2B5EF4-FFF2-40B4-BE49-F238E27FC236}">
                  <a16:creationId xmlns:a16="http://schemas.microsoft.com/office/drawing/2014/main" id="{E69585EF-F3DD-40F3-8117-2D4537AB3073}"/>
                </a:ext>
              </a:extLst>
            </p:cNvPr>
            <p:cNvSpPr/>
            <p:nvPr/>
          </p:nvSpPr>
          <p:spPr>
            <a:xfrm>
              <a:off x="4204000" y="2323775"/>
              <a:ext cx="13375" cy="31700"/>
            </a:xfrm>
            <a:custGeom>
              <a:avLst/>
              <a:gdLst/>
              <a:ahLst/>
              <a:cxnLst/>
              <a:rect l="l" t="t" r="r" b="b"/>
              <a:pathLst>
                <a:path w="535" h="1268" extrusionOk="0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623;p56">
              <a:extLst>
                <a:ext uri="{FF2B5EF4-FFF2-40B4-BE49-F238E27FC236}">
                  <a16:creationId xmlns:a16="http://schemas.microsoft.com/office/drawing/2014/main" id="{AB4B5D12-551B-48C7-930E-8DDA3033AB01}"/>
                </a:ext>
              </a:extLst>
            </p:cNvPr>
            <p:cNvSpPr/>
            <p:nvPr/>
          </p:nvSpPr>
          <p:spPr>
            <a:xfrm>
              <a:off x="4221525" y="2314600"/>
              <a:ext cx="12525" cy="33375"/>
            </a:xfrm>
            <a:custGeom>
              <a:avLst/>
              <a:gdLst/>
              <a:ahLst/>
              <a:cxnLst/>
              <a:rect l="l" t="t" r="r" b="b"/>
              <a:pathLst>
                <a:path w="501" h="1335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624;p56">
              <a:extLst>
                <a:ext uri="{FF2B5EF4-FFF2-40B4-BE49-F238E27FC236}">
                  <a16:creationId xmlns:a16="http://schemas.microsoft.com/office/drawing/2014/main" id="{181E8768-DE22-4DAF-B91E-420E3C2102F2}"/>
                </a:ext>
              </a:extLst>
            </p:cNvPr>
            <p:cNvSpPr/>
            <p:nvPr/>
          </p:nvSpPr>
          <p:spPr>
            <a:xfrm>
              <a:off x="4237375" y="2303750"/>
              <a:ext cx="13350" cy="32550"/>
            </a:xfrm>
            <a:custGeom>
              <a:avLst/>
              <a:gdLst/>
              <a:ahLst/>
              <a:cxnLst/>
              <a:rect l="l" t="t" r="r" b="b"/>
              <a:pathLst>
                <a:path w="534" h="1302" extrusionOk="0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625;p56">
              <a:extLst>
                <a:ext uri="{FF2B5EF4-FFF2-40B4-BE49-F238E27FC236}">
                  <a16:creationId xmlns:a16="http://schemas.microsoft.com/office/drawing/2014/main" id="{C6742CA1-CC8D-43A1-BAD2-4C56001FDD77}"/>
                </a:ext>
              </a:extLst>
            </p:cNvPr>
            <p:cNvSpPr/>
            <p:nvPr/>
          </p:nvSpPr>
          <p:spPr>
            <a:xfrm>
              <a:off x="4311575" y="2257900"/>
              <a:ext cx="15875" cy="37550"/>
            </a:xfrm>
            <a:custGeom>
              <a:avLst/>
              <a:gdLst/>
              <a:ahLst/>
              <a:cxnLst/>
              <a:rect l="l" t="t" r="r" b="b"/>
              <a:pathLst>
                <a:path w="635" h="1502" extrusionOk="0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626;p56">
              <a:extLst>
                <a:ext uri="{FF2B5EF4-FFF2-40B4-BE49-F238E27FC236}">
                  <a16:creationId xmlns:a16="http://schemas.microsoft.com/office/drawing/2014/main" id="{160EFE35-00B4-4B0D-B3A5-DFDF316AC8E4}"/>
                </a:ext>
              </a:extLst>
            </p:cNvPr>
            <p:cNvSpPr/>
            <p:nvPr/>
          </p:nvSpPr>
          <p:spPr>
            <a:xfrm>
              <a:off x="4330775" y="2257050"/>
              <a:ext cx="11700" cy="25050"/>
            </a:xfrm>
            <a:custGeom>
              <a:avLst/>
              <a:gdLst/>
              <a:ahLst/>
              <a:cxnLst/>
              <a:rect l="l" t="t" r="r" b="b"/>
              <a:pathLst>
                <a:path w="468" h="1002" extrusionOk="0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627;p56">
              <a:extLst>
                <a:ext uri="{FF2B5EF4-FFF2-40B4-BE49-F238E27FC236}">
                  <a16:creationId xmlns:a16="http://schemas.microsoft.com/office/drawing/2014/main" id="{282BB58C-470B-42AD-B0C2-EBF919515952}"/>
                </a:ext>
              </a:extLst>
            </p:cNvPr>
            <p:cNvSpPr/>
            <p:nvPr/>
          </p:nvSpPr>
          <p:spPr>
            <a:xfrm>
              <a:off x="4346600" y="224787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628;p56">
              <a:extLst>
                <a:ext uri="{FF2B5EF4-FFF2-40B4-BE49-F238E27FC236}">
                  <a16:creationId xmlns:a16="http://schemas.microsoft.com/office/drawing/2014/main" id="{CEF5EDD9-DA17-4048-A604-230FE893BA5B}"/>
                </a:ext>
              </a:extLst>
            </p:cNvPr>
            <p:cNvSpPr/>
            <p:nvPr/>
          </p:nvSpPr>
          <p:spPr>
            <a:xfrm>
              <a:off x="4368300" y="2229550"/>
              <a:ext cx="13350" cy="34200"/>
            </a:xfrm>
            <a:custGeom>
              <a:avLst/>
              <a:gdLst/>
              <a:ahLst/>
              <a:cxnLst/>
              <a:rect l="l" t="t" r="r" b="b"/>
              <a:pathLst>
                <a:path w="534" h="1368" extrusionOk="0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629;p56">
              <a:extLst>
                <a:ext uri="{FF2B5EF4-FFF2-40B4-BE49-F238E27FC236}">
                  <a16:creationId xmlns:a16="http://schemas.microsoft.com/office/drawing/2014/main" id="{8F145AD2-584F-42B2-9BF1-0ECB28BE5B4A}"/>
                </a:ext>
              </a:extLst>
            </p:cNvPr>
            <p:cNvSpPr/>
            <p:nvPr/>
          </p:nvSpPr>
          <p:spPr>
            <a:xfrm>
              <a:off x="4384125" y="2219525"/>
              <a:ext cx="13375" cy="32550"/>
            </a:xfrm>
            <a:custGeom>
              <a:avLst/>
              <a:gdLst/>
              <a:ahLst/>
              <a:cxnLst/>
              <a:rect l="l" t="t" r="r" b="b"/>
              <a:pathLst>
                <a:path w="535" h="1302" extrusionOk="0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630;p56">
              <a:extLst>
                <a:ext uri="{FF2B5EF4-FFF2-40B4-BE49-F238E27FC236}">
                  <a16:creationId xmlns:a16="http://schemas.microsoft.com/office/drawing/2014/main" id="{E4A0199C-4E16-4040-866B-0C7789A2C710}"/>
                </a:ext>
              </a:extLst>
            </p:cNvPr>
            <p:cNvSpPr/>
            <p:nvPr/>
          </p:nvSpPr>
          <p:spPr>
            <a:xfrm>
              <a:off x="4399975" y="2237875"/>
              <a:ext cx="2525" cy="9200"/>
            </a:xfrm>
            <a:custGeom>
              <a:avLst/>
              <a:gdLst/>
              <a:ahLst/>
              <a:cxnLst/>
              <a:rect l="l" t="t" r="r" b="b"/>
              <a:pathLst>
                <a:path w="101" h="368" extrusionOk="0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631;p56">
              <a:extLst>
                <a:ext uri="{FF2B5EF4-FFF2-40B4-BE49-F238E27FC236}">
                  <a16:creationId xmlns:a16="http://schemas.microsoft.com/office/drawing/2014/main" id="{12F6BC5F-BD6D-4BFD-AE5C-C0B6A2FD0D9A}"/>
                </a:ext>
              </a:extLst>
            </p:cNvPr>
            <p:cNvSpPr/>
            <p:nvPr/>
          </p:nvSpPr>
          <p:spPr>
            <a:xfrm>
              <a:off x="4414150" y="2202500"/>
              <a:ext cx="13375" cy="35400"/>
            </a:xfrm>
            <a:custGeom>
              <a:avLst/>
              <a:gdLst/>
              <a:ahLst/>
              <a:cxnLst/>
              <a:rect l="l" t="t" r="r" b="b"/>
              <a:pathLst>
                <a:path w="535" h="1416" extrusionOk="0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632;p56">
              <a:extLst>
                <a:ext uri="{FF2B5EF4-FFF2-40B4-BE49-F238E27FC236}">
                  <a16:creationId xmlns:a16="http://schemas.microsoft.com/office/drawing/2014/main" id="{F8AE746B-4865-4A8C-8B74-B3CB06150B42}"/>
                </a:ext>
              </a:extLst>
            </p:cNvPr>
            <p:cNvSpPr/>
            <p:nvPr/>
          </p:nvSpPr>
          <p:spPr>
            <a:xfrm>
              <a:off x="4430000" y="2193325"/>
              <a:ext cx="13375" cy="32075"/>
            </a:xfrm>
            <a:custGeom>
              <a:avLst/>
              <a:gdLst/>
              <a:ahLst/>
              <a:cxnLst/>
              <a:rect l="l" t="t" r="r" b="b"/>
              <a:pathLst>
                <a:path w="535" h="1283" extrusionOk="0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633;p56">
              <a:extLst>
                <a:ext uri="{FF2B5EF4-FFF2-40B4-BE49-F238E27FC236}">
                  <a16:creationId xmlns:a16="http://schemas.microsoft.com/office/drawing/2014/main" id="{C1809FDB-DB1F-4928-BEDC-E81505330190}"/>
                </a:ext>
              </a:extLst>
            </p:cNvPr>
            <p:cNvSpPr/>
            <p:nvPr/>
          </p:nvSpPr>
          <p:spPr>
            <a:xfrm>
              <a:off x="4447525" y="2183675"/>
              <a:ext cx="13350" cy="34225"/>
            </a:xfrm>
            <a:custGeom>
              <a:avLst/>
              <a:gdLst/>
              <a:ahLst/>
              <a:cxnLst/>
              <a:rect l="l" t="t" r="r" b="b"/>
              <a:pathLst>
                <a:path w="534" h="1369" extrusionOk="0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634;p56">
              <a:extLst>
                <a:ext uri="{FF2B5EF4-FFF2-40B4-BE49-F238E27FC236}">
                  <a16:creationId xmlns:a16="http://schemas.microsoft.com/office/drawing/2014/main" id="{CD7BD858-3FE9-47F1-8F4D-CEDD1864D254}"/>
                </a:ext>
              </a:extLst>
            </p:cNvPr>
            <p:cNvSpPr/>
            <p:nvPr/>
          </p:nvSpPr>
          <p:spPr>
            <a:xfrm>
              <a:off x="4463350" y="2174150"/>
              <a:ext cx="13375" cy="32075"/>
            </a:xfrm>
            <a:custGeom>
              <a:avLst/>
              <a:gdLst/>
              <a:ahLst/>
              <a:cxnLst/>
              <a:rect l="l" t="t" r="r" b="b"/>
              <a:pathLst>
                <a:path w="535" h="1283" extrusionOk="0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635;p56">
              <a:extLst>
                <a:ext uri="{FF2B5EF4-FFF2-40B4-BE49-F238E27FC236}">
                  <a16:creationId xmlns:a16="http://schemas.microsoft.com/office/drawing/2014/main" id="{736EF33C-533E-4704-BB45-CCB9BB91F76D}"/>
                </a:ext>
              </a:extLst>
            </p:cNvPr>
            <p:cNvSpPr/>
            <p:nvPr/>
          </p:nvSpPr>
          <p:spPr>
            <a:xfrm>
              <a:off x="4831125" y="1963525"/>
              <a:ext cx="8350" cy="29200"/>
            </a:xfrm>
            <a:custGeom>
              <a:avLst/>
              <a:gdLst/>
              <a:ahLst/>
              <a:cxnLst/>
              <a:rect l="l" t="t" r="r" b="b"/>
              <a:pathLst>
                <a:path w="334" h="1168" extrusionOk="0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636;p56">
              <a:extLst>
                <a:ext uri="{FF2B5EF4-FFF2-40B4-BE49-F238E27FC236}">
                  <a16:creationId xmlns:a16="http://schemas.microsoft.com/office/drawing/2014/main" id="{B03CF322-8613-4CD6-8D9B-EC66EF8FA41C}"/>
                </a:ext>
              </a:extLst>
            </p:cNvPr>
            <p:cNvSpPr/>
            <p:nvPr/>
          </p:nvSpPr>
          <p:spPr>
            <a:xfrm>
              <a:off x="4841950" y="1955175"/>
              <a:ext cx="13375" cy="33375"/>
            </a:xfrm>
            <a:custGeom>
              <a:avLst/>
              <a:gdLst/>
              <a:ahLst/>
              <a:cxnLst/>
              <a:rect l="l" t="t" r="r" b="b"/>
              <a:pathLst>
                <a:path w="535" h="1335" extrusionOk="0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637;p56">
              <a:extLst>
                <a:ext uri="{FF2B5EF4-FFF2-40B4-BE49-F238E27FC236}">
                  <a16:creationId xmlns:a16="http://schemas.microsoft.com/office/drawing/2014/main" id="{5B1A9E3C-8970-4BEC-A426-69009A471409}"/>
                </a:ext>
              </a:extLst>
            </p:cNvPr>
            <p:cNvSpPr/>
            <p:nvPr/>
          </p:nvSpPr>
          <p:spPr>
            <a:xfrm>
              <a:off x="4858650" y="1946000"/>
              <a:ext cx="13350" cy="31725"/>
            </a:xfrm>
            <a:custGeom>
              <a:avLst/>
              <a:gdLst/>
              <a:ahLst/>
              <a:cxnLst/>
              <a:rect l="l" t="t" r="r" b="b"/>
              <a:pathLst>
                <a:path w="534" h="1269" extrusionOk="0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638;p56">
              <a:extLst>
                <a:ext uri="{FF2B5EF4-FFF2-40B4-BE49-F238E27FC236}">
                  <a16:creationId xmlns:a16="http://schemas.microsoft.com/office/drawing/2014/main" id="{E6B66182-6E3A-4A08-82FC-AE6FBE8732EE}"/>
                </a:ext>
              </a:extLst>
            </p:cNvPr>
            <p:cNvSpPr/>
            <p:nvPr/>
          </p:nvSpPr>
          <p:spPr>
            <a:xfrm>
              <a:off x="4519225" y="2141625"/>
              <a:ext cx="15875" cy="32900"/>
            </a:xfrm>
            <a:custGeom>
              <a:avLst/>
              <a:gdLst/>
              <a:ahLst/>
              <a:cxnLst/>
              <a:rect l="l" t="t" r="r" b="b"/>
              <a:pathLst>
                <a:path w="635" h="1316" extrusionOk="0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639;p56">
              <a:extLst>
                <a:ext uri="{FF2B5EF4-FFF2-40B4-BE49-F238E27FC236}">
                  <a16:creationId xmlns:a16="http://schemas.microsoft.com/office/drawing/2014/main" id="{7CD00ED9-23A6-4E5A-B8DA-CC5B82E23F91}"/>
                </a:ext>
              </a:extLst>
            </p:cNvPr>
            <p:cNvSpPr/>
            <p:nvPr/>
          </p:nvSpPr>
          <p:spPr>
            <a:xfrm>
              <a:off x="4535900" y="2137800"/>
              <a:ext cx="10875" cy="26725"/>
            </a:xfrm>
            <a:custGeom>
              <a:avLst/>
              <a:gdLst/>
              <a:ahLst/>
              <a:cxnLst/>
              <a:rect l="l" t="t" r="r" b="b"/>
              <a:pathLst>
                <a:path w="435" h="1069" extrusionOk="0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640;p56">
              <a:extLst>
                <a:ext uri="{FF2B5EF4-FFF2-40B4-BE49-F238E27FC236}">
                  <a16:creationId xmlns:a16="http://schemas.microsoft.com/office/drawing/2014/main" id="{108B9ADA-4F17-479A-B64C-C5D1FC7E5A5A}"/>
                </a:ext>
              </a:extLst>
            </p:cNvPr>
            <p:cNvSpPr/>
            <p:nvPr/>
          </p:nvSpPr>
          <p:spPr>
            <a:xfrm>
              <a:off x="4551750" y="2130300"/>
              <a:ext cx="12550" cy="24200"/>
            </a:xfrm>
            <a:custGeom>
              <a:avLst/>
              <a:gdLst/>
              <a:ahLst/>
              <a:cxnLst/>
              <a:rect l="l" t="t" r="r" b="b"/>
              <a:pathLst>
                <a:path w="502" h="968" extrusionOk="0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641;p56">
              <a:extLst>
                <a:ext uri="{FF2B5EF4-FFF2-40B4-BE49-F238E27FC236}">
                  <a16:creationId xmlns:a16="http://schemas.microsoft.com/office/drawing/2014/main" id="{603CD652-6B41-42E5-96A7-DE64022DF463}"/>
                </a:ext>
              </a:extLst>
            </p:cNvPr>
            <p:cNvSpPr/>
            <p:nvPr/>
          </p:nvSpPr>
          <p:spPr>
            <a:xfrm>
              <a:off x="4566775" y="212195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642;p56">
              <a:extLst>
                <a:ext uri="{FF2B5EF4-FFF2-40B4-BE49-F238E27FC236}">
                  <a16:creationId xmlns:a16="http://schemas.microsoft.com/office/drawing/2014/main" id="{B49B7459-1F63-4127-9678-EE42CAA14D76}"/>
                </a:ext>
              </a:extLst>
            </p:cNvPr>
            <p:cNvSpPr/>
            <p:nvPr/>
          </p:nvSpPr>
          <p:spPr>
            <a:xfrm>
              <a:off x="4581775" y="2112800"/>
              <a:ext cx="13375" cy="25025"/>
            </a:xfrm>
            <a:custGeom>
              <a:avLst/>
              <a:gdLst/>
              <a:ahLst/>
              <a:cxnLst/>
              <a:rect l="l" t="t" r="r" b="b"/>
              <a:pathLst>
                <a:path w="535" h="1001" extrusionOk="0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643;p56">
              <a:extLst>
                <a:ext uri="{FF2B5EF4-FFF2-40B4-BE49-F238E27FC236}">
                  <a16:creationId xmlns:a16="http://schemas.microsoft.com/office/drawing/2014/main" id="{F9043CBB-FAAB-4083-9C8D-36010DB442EF}"/>
                </a:ext>
              </a:extLst>
            </p:cNvPr>
            <p:cNvSpPr/>
            <p:nvPr/>
          </p:nvSpPr>
          <p:spPr>
            <a:xfrm>
              <a:off x="4597625" y="2104650"/>
              <a:ext cx="11700" cy="24850"/>
            </a:xfrm>
            <a:custGeom>
              <a:avLst/>
              <a:gdLst/>
              <a:ahLst/>
              <a:cxnLst/>
              <a:rect l="l" t="t" r="r" b="b"/>
              <a:pathLst>
                <a:path w="468" h="994" extrusionOk="0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644;p56">
              <a:extLst>
                <a:ext uri="{FF2B5EF4-FFF2-40B4-BE49-F238E27FC236}">
                  <a16:creationId xmlns:a16="http://schemas.microsoft.com/office/drawing/2014/main" id="{7C74BED7-3961-4394-8434-A3A8E6D9845C}"/>
                </a:ext>
              </a:extLst>
            </p:cNvPr>
            <p:cNvSpPr/>
            <p:nvPr/>
          </p:nvSpPr>
          <p:spPr>
            <a:xfrm>
              <a:off x="4610975" y="2096100"/>
              <a:ext cx="11700" cy="24225"/>
            </a:xfrm>
            <a:custGeom>
              <a:avLst/>
              <a:gdLst/>
              <a:ahLst/>
              <a:cxnLst/>
              <a:rect l="l" t="t" r="r" b="b"/>
              <a:pathLst>
                <a:path w="468" h="969" extrusionOk="0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645;p56">
              <a:extLst>
                <a:ext uri="{FF2B5EF4-FFF2-40B4-BE49-F238E27FC236}">
                  <a16:creationId xmlns:a16="http://schemas.microsoft.com/office/drawing/2014/main" id="{CEADF450-5399-48FE-90C6-5D992C80CB48}"/>
                </a:ext>
              </a:extLst>
            </p:cNvPr>
            <p:cNvSpPr/>
            <p:nvPr/>
          </p:nvSpPr>
          <p:spPr>
            <a:xfrm>
              <a:off x="4922025" y="1869450"/>
              <a:ext cx="43375" cy="86800"/>
            </a:xfrm>
            <a:custGeom>
              <a:avLst/>
              <a:gdLst/>
              <a:ahLst/>
              <a:cxnLst/>
              <a:rect l="l" t="t" r="r" b="b"/>
              <a:pathLst>
                <a:path w="1735" h="3472" extrusionOk="0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646;p56">
              <a:extLst>
                <a:ext uri="{FF2B5EF4-FFF2-40B4-BE49-F238E27FC236}">
                  <a16:creationId xmlns:a16="http://schemas.microsoft.com/office/drawing/2014/main" id="{523A7C26-439E-4AD7-AA7E-DDB2F265CB8C}"/>
                </a:ext>
              </a:extLst>
            </p:cNvPr>
            <p:cNvSpPr/>
            <p:nvPr/>
          </p:nvSpPr>
          <p:spPr>
            <a:xfrm>
              <a:off x="3580225" y="1804200"/>
              <a:ext cx="1432725" cy="829825"/>
            </a:xfrm>
            <a:custGeom>
              <a:avLst/>
              <a:gdLst/>
              <a:ahLst/>
              <a:cxnLst/>
              <a:rect l="l" t="t" r="r" b="b"/>
              <a:pathLst>
                <a:path w="57309" h="33193" extrusionOk="0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647;p56">
              <a:extLst>
                <a:ext uri="{FF2B5EF4-FFF2-40B4-BE49-F238E27FC236}">
                  <a16:creationId xmlns:a16="http://schemas.microsoft.com/office/drawing/2014/main" id="{95407B15-8BAE-490A-A503-F31FAEB38353}"/>
                </a:ext>
              </a:extLst>
            </p:cNvPr>
            <p:cNvSpPr/>
            <p:nvPr/>
          </p:nvSpPr>
          <p:spPr>
            <a:xfrm>
              <a:off x="3582725" y="2385450"/>
              <a:ext cx="1430225" cy="828975"/>
            </a:xfrm>
            <a:custGeom>
              <a:avLst/>
              <a:gdLst/>
              <a:ahLst/>
              <a:cxnLst/>
              <a:rect l="l" t="t" r="r" b="b"/>
              <a:pathLst>
                <a:path w="57209" h="33159" extrusionOk="0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648;p56">
              <a:extLst>
                <a:ext uri="{FF2B5EF4-FFF2-40B4-BE49-F238E27FC236}">
                  <a16:creationId xmlns:a16="http://schemas.microsoft.com/office/drawing/2014/main" id="{F3F9CC85-D00E-41A5-8A91-72A4AC51BCF9}"/>
                </a:ext>
              </a:extLst>
            </p:cNvPr>
            <p:cNvSpPr/>
            <p:nvPr/>
          </p:nvSpPr>
          <p:spPr>
            <a:xfrm>
              <a:off x="4439175" y="2765125"/>
              <a:ext cx="13375" cy="32350"/>
            </a:xfrm>
            <a:custGeom>
              <a:avLst/>
              <a:gdLst/>
              <a:ahLst/>
              <a:cxnLst/>
              <a:rect l="l" t="t" r="r" b="b"/>
              <a:pathLst>
                <a:path w="535" h="1294" extrusionOk="0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649;p56">
              <a:extLst>
                <a:ext uri="{FF2B5EF4-FFF2-40B4-BE49-F238E27FC236}">
                  <a16:creationId xmlns:a16="http://schemas.microsoft.com/office/drawing/2014/main" id="{5A1CA472-9385-40C4-AC7D-827D0BD7DAF6}"/>
                </a:ext>
              </a:extLst>
            </p:cNvPr>
            <p:cNvSpPr/>
            <p:nvPr/>
          </p:nvSpPr>
          <p:spPr>
            <a:xfrm>
              <a:off x="4455025" y="2763250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50;p56">
              <a:extLst>
                <a:ext uri="{FF2B5EF4-FFF2-40B4-BE49-F238E27FC236}">
                  <a16:creationId xmlns:a16="http://schemas.microsoft.com/office/drawing/2014/main" id="{2B0494DA-9732-4B09-9728-E3B2C785F1D7}"/>
                </a:ext>
              </a:extLst>
            </p:cNvPr>
            <p:cNvSpPr/>
            <p:nvPr/>
          </p:nvSpPr>
          <p:spPr>
            <a:xfrm>
              <a:off x="4470875" y="2749075"/>
              <a:ext cx="18350" cy="28375"/>
            </a:xfrm>
            <a:custGeom>
              <a:avLst/>
              <a:gdLst/>
              <a:ahLst/>
              <a:cxnLst/>
              <a:rect l="l" t="t" r="r" b="b"/>
              <a:pathLst>
                <a:path w="734" h="1135" extrusionOk="0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651;p56">
              <a:extLst>
                <a:ext uri="{FF2B5EF4-FFF2-40B4-BE49-F238E27FC236}">
                  <a16:creationId xmlns:a16="http://schemas.microsoft.com/office/drawing/2014/main" id="{C91D28D5-566B-41DA-AD97-ED4F19A9214C}"/>
                </a:ext>
              </a:extLst>
            </p:cNvPr>
            <p:cNvSpPr/>
            <p:nvPr/>
          </p:nvSpPr>
          <p:spPr>
            <a:xfrm>
              <a:off x="4491700" y="2743250"/>
              <a:ext cx="11700" cy="24200"/>
            </a:xfrm>
            <a:custGeom>
              <a:avLst/>
              <a:gdLst/>
              <a:ahLst/>
              <a:cxnLst/>
              <a:rect l="l" t="t" r="r" b="b"/>
              <a:pathLst>
                <a:path w="468" h="968" extrusionOk="0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652;p56">
              <a:extLst>
                <a:ext uri="{FF2B5EF4-FFF2-40B4-BE49-F238E27FC236}">
                  <a16:creationId xmlns:a16="http://schemas.microsoft.com/office/drawing/2014/main" id="{E9385419-394B-46ED-A0A3-2F8F6AEC71F1}"/>
                </a:ext>
              </a:extLst>
            </p:cNvPr>
            <p:cNvSpPr/>
            <p:nvPr/>
          </p:nvSpPr>
          <p:spPr>
            <a:xfrm>
              <a:off x="4513400" y="2729900"/>
              <a:ext cx="11700" cy="34200"/>
            </a:xfrm>
            <a:custGeom>
              <a:avLst/>
              <a:gdLst/>
              <a:ahLst/>
              <a:cxnLst/>
              <a:rect l="l" t="t" r="r" b="b"/>
              <a:pathLst>
                <a:path w="468" h="1368" extrusionOk="0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653;p56">
              <a:extLst>
                <a:ext uri="{FF2B5EF4-FFF2-40B4-BE49-F238E27FC236}">
                  <a16:creationId xmlns:a16="http://schemas.microsoft.com/office/drawing/2014/main" id="{93B37004-94BC-47CF-965A-5E98BC93949B}"/>
                </a:ext>
              </a:extLst>
            </p:cNvPr>
            <p:cNvSpPr/>
            <p:nvPr/>
          </p:nvSpPr>
          <p:spPr>
            <a:xfrm>
              <a:off x="4527575" y="2721550"/>
              <a:ext cx="12525" cy="24225"/>
            </a:xfrm>
            <a:custGeom>
              <a:avLst/>
              <a:gdLst/>
              <a:ahLst/>
              <a:cxnLst/>
              <a:rect l="l" t="t" r="r" b="b"/>
              <a:pathLst>
                <a:path w="501" h="969" extrusionOk="0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654;p56">
              <a:extLst>
                <a:ext uri="{FF2B5EF4-FFF2-40B4-BE49-F238E27FC236}">
                  <a16:creationId xmlns:a16="http://schemas.microsoft.com/office/drawing/2014/main" id="{36A3DE4F-36E1-46D2-B4D9-DA8A82FE865C}"/>
                </a:ext>
              </a:extLst>
            </p:cNvPr>
            <p:cNvSpPr/>
            <p:nvPr/>
          </p:nvSpPr>
          <p:spPr>
            <a:xfrm>
              <a:off x="4545075" y="2712375"/>
              <a:ext cx="6700" cy="25875"/>
            </a:xfrm>
            <a:custGeom>
              <a:avLst/>
              <a:gdLst/>
              <a:ahLst/>
              <a:cxnLst/>
              <a:rect l="l" t="t" r="r" b="b"/>
              <a:pathLst>
                <a:path w="268" h="1035" extrusionOk="0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655;p56">
              <a:extLst>
                <a:ext uri="{FF2B5EF4-FFF2-40B4-BE49-F238E27FC236}">
                  <a16:creationId xmlns:a16="http://schemas.microsoft.com/office/drawing/2014/main" id="{ED3653CA-DA4C-42EB-A277-60CE927846BE}"/>
                </a:ext>
              </a:extLst>
            </p:cNvPr>
            <p:cNvSpPr/>
            <p:nvPr/>
          </p:nvSpPr>
          <p:spPr>
            <a:xfrm>
              <a:off x="4561750" y="2702375"/>
              <a:ext cx="11700" cy="34225"/>
            </a:xfrm>
            <a:custGeom>
              <a:avLst/>
              <a:gdLst/>
              <a:ahLst/>
              <a:cxnLst/>
              <a:rect l="l" t="t" r="r" b="b"/>
              <a:pathLst>
                <a:path w="468" h="1369" extrusionOk="0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656;p56">
              <a:extLst>
                <a:ext uri="{FF2B5EF4-FFF2-40B4-BE49-F238E27FC236}">
                  <a16:creationId xmlns:a16="http://schemas.microsoft.com/office/drawing/2014/main" id="{7038D390-DECB-4929-AE0B-245447E422A4}"/>
                </a:ext>
              </a:extLst>
            </p:cNvPr>
            <p:cNvSpPr/>
            <p:nvPr/>
          </p:nvSpPr>
          <p:spPr>
            <a:xfrm>
              <a:off x="4575950" y="2693400"/>
              <a:ext cx="10850" cy="24850"/>
            </a:xfrm>
            <a:custGeom>
              <a:avLst/>
              <a:gdLst/>
              <a:ahLst/>
              <a:cxnLst/>
              <a:rect l="l" t="t" r="r" b="b"/>
              <a:pathLst>
                <a:path w="434" h="994" extrusionOk="0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657;p56">
              <a:extLst>
                <a:ext uri="{FF2B5EF4-FFF2-40B4-BE49-F238E27FC236}">
                  <a16:creationId xmlns:a16="http://schemas.microsoft.com/office/drawing/2014/main" id="{4BF97521-BB11-4A3A-93CE-05AA148A3820}"/>
                </a:ext>
              </a:extLst>
            </p:cNvPr>
            <p:cNvSpPr/>
            <p:nvPr/>
          </p:nvSpPr>
          <p:spPr>
            <a:xfrm>
              <a:off x="4588450" y="2683200"/>
              <a:ext cx="14200" cy="35675"/>
            </a:xfrm>
            <a:custGeom>
              <a:avLst/>
              <a:gdLst/>
              <a:ahLst/>
              <a:cxnLst/>
              <a:rect l="l" t="t" r="r" b="b"/>
              <a:pathLst>
                <a:path w="568" h="1427" extrusionOk="0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658;p56">
              <a:extLst>
                <a:ext uri="{FF2B5EF4-FFF2-40B4-BE49-F238E27FC236}">
                  <a16:creationId xmlns:a16="http://schemas.microsoft.com/office/drawing/2014/main" id="{BAD99193-AA27-40AE-9317-F7B0C72FD2B4}"/>
                </a:ext>
              </a:extLst>
            </p:cNvPr>
            <p:cNvSpPr/>
            <p:nvPr/>
          </p:nvSpPr>
          <p:spPr>
            <a:xfrm>
              <a:off x="4607625" y="2675700"/>
              <a:ext cx="12525" cy="24200"/>
            </a:xfrm>
            <a:custGeom>
              <a:avLst/>
              <a:gdLst/>
              <a:ahLst/>
              <a:cxnLst/>
              <a:rect l="l" t="t" r="r" b="b"/>
              <a:pathLst>
                <a:path w="501" h="968" extrusionOk="0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659;p56">
              <a:extLst>
                <a:ext uri="{FF2B5EF4-FFF2-40B4-BE49-F238E27FC236}">
                  <a16:creationId xmlns:a16="http://schemas.microsoft.com/office/drawing/2014/main" id="{3B37A010-FC56-4922-90CE-B0AD56BB7896}"/>
                </a:ext>
              </a:extLst>
            </p:cNvPr>
            <p:cNvSpPr/>
            <p:nvPr/>
          </p:nvSpPr>
          <p:spPr>
            <a:xfrm>
              <a:off x="4622650" y="2672350"/>
              <a:ext cx="3350" cy="20875"/>
            </a:xfrm>
            <a:custGeom>
              <a:avLst/>
              <a:gdLst/>
              <a:ahLst/>
              <a:cxnLst/>
              <a:rect l="l" t="t" r="r" b="b"/>
              <a:pathLst>
                <a:path w="134" h="835" extrusionOk="0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660;p56">
              <a:extLst>
                <a:ext uri="{FF2B5EF4-FFF2-40B4-BE49-F238E27FC236}">
                  <a16:creationId xmlns:a16="http://schemas.microsoft.com/office/drawing/2014/main" id="{2C7D815C-B79F-4E3A-A27F-79528A421339}"/>
                </a:ext>
              </a:extLst>
            </p:cNvPr>
            <p:cNvSpPr/>
            <p:nvPr/>
          </p:nvSpPr>
          <p:spPr>
            <a:xfrm>
              <a:off x="4631800" y="2654000"/>
              <a:ext cx="8375" cy="30900"/>
            </a:xfrm>
            <a:custGeom>
              <a:avLst/>
              <a:gdLst/>
              <a:ahLst/>
              <a:cxnLst/>
              <a:rect l="l" t="t" r="r" b="b"/>
              <a:pathLst>
                <a:path w="335" h="1236" extrusionOk="0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661;p56">
              <a:extLst>
                <a:ext uri="{FF2B5EF4-FFF2-40B4-BE49-F238E27FC236}">
                  <a16:creationId xmlns:a16="http://schemas.microsoft.com/office/drawing/2014/main" id="{5187598F-2B47-4D33-A7BC-C5CD71FBC4E8}"/>
                </a:ext>
              </a:extLst>
            </p:cNvPr>
            <p:cNvSpPr/>
            <p:nvPr/>
          </p:nvSpPr>
          <p:spPr>
            <a:xfrm>
              <a:off x="4644325" y="2646500"/>
              <a:ext cx="13375" cy="32550"/>
            </a:xfrm>
            <a:custGeom>
              <a:avLst/>
              <a:gdLst/>
              <a:ahLst/>
              <a:cxnLst/>
              <a:rect l="l" t="t" r="r" b="b"/>
              <a:pathLst>
                <a:path w="535" h="1302" extrusionOk="0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662;p56">
              <a:extLst>
                <a:ext uri="{FF2B5EF4-FFF2-40B4-BE49-F238E27FC236}">
                  <a16:creationId xmlns:a16="http://schemas.microsoft.com/office/drawing/2014/main" id="{6B6364B4-0416-409B-8F85-3B912285818E}"/>
                </a:ext>
              </a:extLst>
            </p:cNvPr>
            <p:cNvSpPr/>
            <p:nvPr/>
          </p:nvSpPr>
          <p:spPr>
            <a:xfrm>
              <a:off x="4756900" y="2583125"/>
              <a:ext cx="7525" cy="29200"/>
            </a:xfrm>
            <a:custGeom>
              <a:avLst/>
              <a:gdLst/>
              <a:ahLst/>
              <a:cxnLst/>
              <a:rect l="l" t="t" r="r" b="b"/>
              <a:pathLst>
                <a:path w="301" h="1168" extrusionOk="0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663;p56">
              <a:extLst>
                <a:ext uri="{FF2B5EF4-FFF2-40B4-BE49-F238E27FC236}">
                  <a16:creationId xmlns:a16="http://schemas.microsoft.com/office/drawing/2014/main" id="{2130DEB8-1EA0-48CD-9913-42B2B17FE6C3}"/>
                </a:ext>
              </a:extLst>
            </p:cNvPr>
            <p:cNvSpPr/>
            <p:nvPr/>
          </p:nvSpPr>
          <p:spPr>
            <a:xfrm>
              <a:off x="4768575" y="2589800"/>
              <a:ext cx="8375" cy="8350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664;p56">
              <a:extLst>
                <a:ext uri="{FF2B5EF4-FFF2-40B4-BE49-F238E27FC236}">
                  <a16:creationId xmlns:a16="http://schemas.microsoft.com/office/drawing/2014/main" id="{214B0D7D-04E9-4011-AC0E-0D6C29168091}"/>
                </a:ext>
              </a:extLst>
            </p:cNvPr>
            <p:cNvSpPr/>
            <p:nvPr/>
          </p:nvSpPr>
          <p:spPr>
            <a:xfrm>
              <a:off x="4780250" y="2569775"/>
              <a:ext cx="8375" cy="29225"/>
            </a:xfrm>
            <a:custGeom>
              <a:avLst/>
              <a:gdLst/>
              <a:ahLst/>
              <a:cxnLst/>
              <a:rect l="l" t="t" r="r" b="b"/>
              <a:pathLst>
                <a:path w="335" h="1169" extrusionOk="0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665;p56">
              <a:extLst>
                <a:ext uri="{FF2B5EF4-FFF2-40B4-BE49-F238E27FC236}">
                  <a16:creationId xmlns:a16="http://schemas.microsoft.com/office/drawing/2014/main" id="{D76D4995-CC05-4344-BE6C-6A937CEC79E2}"/>
                </a:ext>
              </a:extLst>
            </p:cNvPr>
            <p:cNvSpPr/>
            <p:nvPr/>
          </p:nvSpPr>
          <p:spPr>
            <a:xfrm>
              <a:off x="4798600" y="2564775"/>
              <a:ext cx="12525" cy="2505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666;p56">
              <a:extLst>
                <a:ext uri="{FF2B5EF4-FFF2-40B4-BE49-F238E27FC236}">
                  <a16:creationId xmlns:a16="http://schemas.microsoft.com/office/drawing/2014/main" id="{277673ED-87A0-43BD-B995-872C47F2A109}"/>
                </a:ext>
              </a:extLst>
            </p:cNvPr>
            <p:cNvSpPr/>
            <p:nvPr/>
          </p:nvSpPr>
          <p:spPr>
            <a:xfrm>
              <a:off x="4813600" y="2547275"/>
              <a:ext cx="9200" cy="34200"/>
            </a:xfrm>
            <a:custGeom>
              <a:avLst/>
              <a:gdLst/>
              <a:ahLst/>
              <a:cxnLst/>
              <a:rect l="l" t="t" r="r" b="b"/>
              <a:pathLst>
                <a:path w="368" h="1368" extrusionOk="0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667;p56">
              <a:extLst>
                <a:ext uri="{FF2B5EF4-FFF2-40B4-BE49-F238E27FC236}">
                  <a16:creationId xmlns:a16="http://schemas.microsoft.com/office/drawing/2014/main" id="{BD4F380C-7CDD-46C6-BAAB-87D04139D465}"/>
                </a:ext>
              </a:extLst>
            </p:cNvPr>
            <p:cNvSpPr/>
            <p:nvPr/>
          </p:nvSpPr>
          <p:spPr>
            <a:xfrm>
              <a:off x="4830275" y="2539750"/>
              <a:ext cx="8375" cy="30050"/>
            </a:xfrm>
            <a:custGeom>
              <a:avLst/>
              <a:gdLst/>
              <a:ahLst/>
              <a:cxnLst/>
              <a:rect l="l" t="t" r="r" b="b"/>
              <a:pathLst>
                <a:path w="335" h="1202" extrusionOk="0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668;p56">
              <a:extLst>
                <a:ext uri="{FF2B5EF4-FFF2-40B4-BE49-F238E27FC236}">
                  <a16:creationId xmlns:a16="http://schemas.microsoft.com/office/drawing/2014/main" id="{52DA4BB4-A0B5-4F50-81DF-B156842BC244}"/>
                </a:ext>
              </a:extLst>
            </p:cNvPr>
            <p:cNvSpPr/>
            <p:nvPr/>
          </p:nvSpPr>
          <p:spPr>
            <a:xfrm>
              <a:off x="4689350" y="2607300"/>
              <a:ext cx="35050" cy="36725"/>
            </a:xfrm>
            <a:custGeom>
              <a:avLst/>
              <a:gdLst/>
              <a:ahLst/>
              <a:cxnLst/>
              <a:rect l="l" t="t" r="r" b="b"/>
              <a:pathLst>
                <a:path w="1402" h="1469" extrusionOk="0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669;p56">
              <a:extLst>
                <a:ext uri="{FF2B5EF4-FFF2-40B4-BE49-F238E27FC236}">
                  <a16:creationId xmlns:a16="http://schemas.microsoft.com/office/drawing/2014/main" id="{A53EF25D-E608-4E49-BE75-F66F46694321}"/>
                </a:ext>
              </a:extLst>
            </p:cNvPr>
            <p:cNvSpPr/>
            <p:nvPr/>
          </p:nvSpPr>
          <p:spPr>
            <a:xfrm>
              <a:off x="4936200" y="2474925"/>
              <a:ext cx="18375" cy="44850"/>
            </a:xfrm>
            <a:custGeom>
              <a:avLst/>
              <a:gdLst/>
              <a:ahLst/>
              <a:cxnLst/>
              <a:rect l="l" t="t" r="r" b="b"/>
              <a:pathLst>
                <a:path w="735" h="1794" extrusionOk="0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670;p56">
              <a:extLst>
                <a:ext uri="{FF2B5EF4-FFF2-40B4-BE49-F238E27FC236}">
                  <a16:creationId xmlns:a16="http://schemas.microsoft.com/office/drawing/2014/main" id="{6961E430-1C77-427F-9DE1-6740F26585A8}"/>
                </a:ext>
              </a:extLst>
            </p:cNvPr>
            <p:cNvSpPr/>
            <p:nvPr/>
          </p:nvSpPr>
          <p:spPr>
            <a:xfrm>
              <a:off x="4881150" y="2498550"/>
              <a:ext cx="19200" cy="45400"/>
            </a:xfrm>
            <a:custGeom>
              <a:avLst/>
              <a:gdLst/>
              <a:ahLst/>
              <a:cxnLst/>
              <a:rect l="l" t="t" r="r" b="b"/>
              <a:pathLst>
                <a:path w="768" h="1816" extrusionOk="0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671;p56">
              <a:extLst>
                <a:ext uri="{FF2B5EF4-FFF2-40B4-BE49-F238E27FC236}">
                  <a16:creationId xmlns:a16="http://schemas.microsoft.com/office/drawing/2014/main" id="{82BA8F64-33C3-4ECF-90A9-066AEA81E8A5}"/>
                </a:ext>
              </a:extLst>
            </p:cNvPr>
            <p:cNvSpPr/>
            <p:nvPr/>
          </p:nvSpPr>
          <p:spPr>
            <a:xfrm>
              <a:off x="4854475" y="1636575"/>
              <a:ext cx="64225" cy="40100"/>
            </a:xfrm>
            <a:custGeom>
              <a:avLst/>
              <a:gdLst/>
              <a:ahLst/>
              <a:cxnLst/>
              <a:rect l="l" t="t" r="r" b="b"/>
              <a:pathLst>
                <a:path w="2569" h="1604" extrusionOk="0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672;p56">
              <a:extLst>
                <a:ext uri="{FF2B5EF4-FFF2-40B4-BE49-F238E27FC236}">
                  <a16:creationId xmlns:a16="http://schemas.microsoft.com/office/drawing/2014/main" id="{F69435F2-48A2-4BB3-A686-69B3937BC04A}"/>
                </a:ext>
              </a:extLst>
            </p:cNvPr>
            <p:cNvSpPr/>
            <p:nvPr/>
          </p:nvSpPr>
          <p:spPr>
            <a:xfrm>
              <a:off x="4864475" y="1667400"/>
              <a:ext cx="45050" cy="28450"/>
            </a:xfrm>
            <a:custGeom>
              <a:avLst/>
              <a:gdLst/>
              <a:ahLst/>
              <a:cxnLst/>
              <a:rect l="l" t="t" r="r" b="b"/>
              <a:pathLst>
                <a:path w="1802" h="1138" extrusionOk="0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673;p56">
              <a:extLst>
                <a:ext uri="{FF2B5EF4-FFF2-40B4-BE49-F238E27FC236}">
                  <a16:creationId xmlns:a16="http://schemas.microsoft.com/office/drawing/2014/main" id="{A7B2B1E8-270F-4C05-8F8B-EAAC23AEAA5F}"/>
                </a:ext>
              </a:extLst>
            </p:cNvPr>
            <p:cNvSpPr/>
            <p:nvPr/>
          </p:nvSpPr>
          <p:spPr>
            <a:xfrm>
              <a:off x="4875325" y="1694125"/>
              <a:ext cx="23375" cy="16725"/>
            </a:xfrm>
            <a:custGeom>
              <a:avLst/>
              <a:gdLst/>
              <a:ahLst/>
              <a:cxnLst/>
              <a:rect l="l" t="t" r="r" b="b"/>
              <a:pathLst>
                <a:path w="935" h="669" extrusionOk="0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674;p56">
              <a:extLst>
                <a:ext uri="{FF2B5EF4-FFF2-40B4-BE49-F238E27FC236}">
                  <a16:creationId xmlns:a16="http://schemas.microsoft.com/office/drawing/2014/main" id="{3DE58887-7BE5-48F7-958A-ED1808676462}"/>
                </a:ext>
              </a:extLst>
            </p:cNvPr>
            <p:cNvSpPr/>
            <p:nvPr/>
          </p:nvSpPr>
          <p:spPr>
            <a:xfrm>
              <a:off x="3666125" y="2062650"/>
              <a:ext cx="1276550" cy="739000"/>
            </a:xfrm>
            <a:custGeom>
              <a:avLst/>
              <a:gdLst/>
              <a:ahLst/>
              <a:cxnLst/>
              <a:rect l="l" t="t" r="r" b="b"/>
              <a:pathLst>
                <a:path w="51062" h="29560" extrusionOk="0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675;p56">
              <a:extLst>
                <a:ext uri="{FF2B5EF4-FFF2-40B4-BE49-F238E27FC236}">
                  <a16:creationId xmlns:a16="http://schemas.microsoft.com/office/drawing/2014/main" id="{DDBC7841-3A41-4243-9AEA-96A1F006D7F7}"/>
                </a:ext>
              </a:extLst>
            </p:cNvPr>
            <p:cNvSpPr/>
            <p:nvPr/>
          </p:nvSpPr>
          <p:spPr>
            <a:xfrm>
              <a:off x="3666125" y="2160775"/>
              <a:ext cx="1276375" cy="738425"/>
            </a:xfrm>
            <a:custGeom>
              <a:avLst/>
              <a:gdLst/>
              <a:ahLst/>
              <a:cxnLst/>
              <a:rect l="l" t="t" r="r" b="b"/>
              <a:pathLst>
                <a:path w="51055" h="29537" extrusionOk="0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676;p56">
              <a:extLst>
                <a:ext uri="{FF2B5EF4-FFF2-40B4-BE49-F238E27FC236}">
                  <a16:creationId xmlns:a16="http://schemas.microsoft.com/office/drawing/2014/main" id="{97F5ADB4-C4AA-4AB1-8179-A72CCA8181A0}"/>
                </a:ext>
              </a:extLst>
            </p:cNvPr>
            <p:cNvSpPr/>
            <p:nvPr/>
          </p:nvSpPr>
          <p:spPr>
            <a:xfrm>
              <a:off x="3665300" y="2258375"/>
              <a:ext cx="1276750" cy="738400"/>
            </a:xfrm>
            <a:custGeom>
              <a:avLst/>
              <a:gdLst/>
              <a:ahLst/>
              <a:cxnLst/>
              <a:rect l="l" t="t" r="r" b="b"/>
              <a:pathLst>
                <a:path w="51070" h="29536" extrusionOk="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677;p56">
              <a:extLst>
                <a:ext uri="{FF2B5EF4-FFF2-40B4-BE49-F238E27FC236}">
                  <a16:creationId xmlns:a16="http://schemas.microsoft.com/office/drawing/2014/main" id="{F3707429-A740-4B28-BC1F-F9D1F8E10D2A}"/>
                </a:ext>
              </a:extLst>
            </p:cNvPr>
            <p:cNvSpPr/>
            <p:nvPr/>
          </p:nvSpPr>
          <p:spPr>
            <a:xfrm>
              <a:off x="3665300" y="2355750"/>
              <a:ext cx="1276750" cy="738600"/>
            </a:xfrm>
            <a:custGeom>
              <a:avLst/>
              <a:gdLst/>
              <a:ahLst/>
              <a:cxnLst/>
              <a:rect l="l" t="t" r="r" b="b"/>
              <a:pathLst>
                <a:path w="51070" h="29544" extrusionOk="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678;p56">
              <a:extLst>
                <a:ext uri="{FF2B5EF4-FFF2-40B4-BE49-F238E27FC236}">
                  <a16:creationId xmlns:a16="http://schemas.microsoft.com/office/drawing/2014/main" id="{93AD51FA-0108-499C-973D-391F3275BDAA}"/>
                </a:ext>
              </a:extLst>
            </p:cNvPr>
            <p:cNvSpPr/>
            <p:nvPr/>
          </p:nvSpPr>
          <p:spPr>
            <a:xfrm>
              <a:off x="3690300" y="2639825"/>
              <a:ext cx="169325" cy="440350"/>
            </a:xfrm>
            <a:custGeom>
              <a:avLst/>
              <a:gdLst/>
              <a:ahLst/>
              <a:cxnLst/>
              <a:rect l="l" t="t" r="r" b="b"/>
              <a:pathLst>
                <a:path w="6773" h="17614" extrusionOk="0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679;p56">
              <a:extLst>
                <a:ext uri="{FF2B5EF4-FFF2-40B4-BE49-F238E27FC236}">
                  <a16:creationId xmlns:a16="http://schemas.microsoft.com/office/drawing/2014/main" id="{8BFC656C-A962-4AB8-9336-D049C2D336C1}"/>
                </a:ext>
              </a:extLst>
            </p:cNvPr>
            <p:cNvSpPr/>
            <p:nvPr/>
          </p:nvSpPr>
          <p:spPr>
            <a:xfrm>
              <a:off x="3902125" y="2713225"/>
              <a:ext cx="169300" cy="244350"/>
            </a:xfrm>
            <a:custGeom>
              <a:avLst/>
              <a:gdLst/>
              <a:ahLst/>
              <a:cxnLst/>
              <a:rect l="l" t="t" r="r" b="b"/>
              <a:pathLst>
                <a:path w="6772" h="9774" extrusionOk="0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680;p56">
              <a:extLst>
                <a:ext uri="{FF2B5EF4-FFF2-40B4-BE49-F238E27FC236}">
                  <a16:creationId xmlns:a16="http://schemas.microsoft.com/office/drawing/2014/main" id="{2B5C4C8B-C7C9-4DE8-A44F-B2B9D7683DFF}"/>
                </a:ext>
              </a:extLst>
            </p:cNvPr>
            <p:cNvSpPr/>
            <p:nvPr/>
          </p:nvSpPr>
          <p:spPr>
            <a:xfrm>
              <a:off x="3902125" y="2713225"/>
              <a:ext cx="169300" cy="244350"/>
            </a:xfrm>
            <a:custGeom>
              <a:avLst/>
              <a:gdLst/>
              <a:ahLst/>
              <a:cxnLst/>
              <a:rect l="l" t="t" r="r" b="b"/>
              <a:pathLst>
                <a:path w="6772" h="9774" extrusionOk="0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681;p56">
              <a:extLst>
                <a:ext uri="{FF2B5EF4-FFF2-40B4-BE49-F238E27FC236}">
                  <a16:creationId xmlns:a16="http://schemas.microsoft.com/office/drawing/2014/main" id="{E0AE6740-179F-4B26-9FB5-7EF8FFF1C282}"/>
                </a:ext>
              </a:extLst>
            </p:cNvPr>
            <p:cNvSpPr/>
            <p:nvPr/>
          </p:nvSpPr>
          <p:spPr>
            <a:xfrm>
              <a:off x="4113950" y="2689025"/>
              <a:ext cx="169300" cy="146800"/>
            </a:xfrm>
            <a:custGeom>
              <a:avLst/>
              <a:gdLst/>
              <a:ahLst/>
              <a:cxnLst/>
              <a:rect l="l" t="t" r="r" b="b"/>
              <a:pathLst>
                <a:path w="6772" h="5872" extrusionOk="0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682;p56">
              <a:extLst>
                <a:ext uri="{FF2B5EF4-FFF2-40B4-BE49-F238E27FC236}">
                  <a16:creationId xmlns:a16="http://schemas.microsoft.com/office/drawing/2014/main" id="{BEA939A1-38B3-485F-A58E-6A3E17BBDF01}"/>
                </a:ext>
              </a:extLst>
            </p:cNvPr>
            <p:cNvSpPr/>
            <p:nvPr/>
          </p:nvSpPr>
          <p:spPr>
            <a:xfrm>
              <a:off x="4113950" y="2689025"/>
              <a:ext cx="169300" cy="146800"/>
            </a:xfrm>
            <a:custGeom>
              <a:avLst/>
              <a:gdLst/>
              <a:ahLst/>
              <a:cxnLst/>
              <a:rect l="l" t="t" r="r" b="b"/>
              <a:pathLst>
                <a:path w="6772" h="5872" extrusionOk="0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683;p56">
              <a:extLst>
                <a:ext uri="{FF2B5EF4-FFF2-40B4-BE49-F238E27FC236}">
                  <a16:creationId xmlns:a16="http://schemas.microsoft.com/office/drawing/2014/main" id="{F22837E5-62E6-4DA9-8395-20E1AE3BA90F}"/>
                </a:ext>
              </a:extLst>
            </p:cNvPr>
            <p:cNvSpPr/>
            <p:nvPr/>
          </p:nvSpPr>
          <p:spPr>
            <a:xfrm>
              <a:off x="4325750" y="2419675"/>
              <a:ext cx="169325" cy="293575"/>
            </a:xfrm>
            <a:custGeom>
              <a:avLst/>
              <a:gdLst/>
              <a:ahLst/>
              <a:cxnLst/>
              <a:rect l="l" t="t" r="r" b="b"/>
              <a:pathLst>
                <a:path w="6773" h="11743" extrusionOk="0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684;p56">
              <a:extLst>
                <a:ext uri="{FF2B5EF4-FFF2-40B4-BE49-F238E27FC236}">
                  <a16:creationId xmlns:a16="http://schemas.microsoft.com/office/drawing/2014/main" id="{745B31FD-3D54-4565-BAF0-A124B11EAA27}"/>
                </a:ext>
              </a:extLst>
            </p:cNvPr>
            <p:cNvSpPr/>
            <p:nvPr/>
          </p:nvSpPr>
          <p:spPr>
            <a:xfrm>
              <a:off x="4536750" y="2151150"/>
              <a:ext cx="170150" cy="439500"/>
            </a:xfrm>
            <a:custGeom>
              <a:avLst/>
              <a:gdLst/>
              <a:ahLst/>
              <a:cxnLst/>
              <a:rect l="l" t="t" r="r" b="b"/>
              <a:pathLst>
                <a:path w="6806" h="17580" extrusionOk="0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685;p56">
              <a:extLst>
                <a:ext uri="{FF2B5EF4-FFF2-40B4-BE49-F238E27FC236}">
                  <a16:creationId xmlns:a16="http://schemas.microsoft.com/office/drawing/2014/main" id="{218A402B-5CAF-418D-A7CC-A801A9517D28}"/>
                </a:ext>
              </a:extLst>
            </p:cNvPr>
            <p:cNvSpPr/>
            <p:nvPr/>
          </p:nvSpPr>
          <p:spPr>
            <a:xfrm>
              <a:off x="4536750" y="2151150"/>
              <a:ext cx="170150" cy="439500"/>
            </a:xfrm>
            <a:custGeom>
              <a:avLst/>
              <a:gdLst/>
              <a:ahLst/>
              <a:cxnLst/>
              <a:rect l="l" t="t" r="r" b="b"/>
              <a:pathLst>
                <a:path w="6806" h="17580" extrusionOk="0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686;p56">
              <a:extLst>
                <a:ext uri="{FF2B5EF4-FFF2-40B4-BE49-F238E27FC236}">
                  <a16:creationId xmlns:a16="http://schemas.microsoft.com/office/drawing/2014/main" id="{99DC9247-A5BC-4BDA-89C5-55F514D799E2}"/>
                </a:ext>
              </a:extLst>
            </p:cNvPr>
            <p:cNvSpPr/>
            <p:nvPr/>
          </p:nvSpPr>
          <p:spPr>
            <a:xfrm>
              <a:off x="4748550" y="2126125"/>
              <a:ext cx="169325" cy="342775"/>
            </a:xfrm>
            <a:custGeom>
              <a:avLst/>
              <a:gdLst/>
              <a:ahLst/>
              <a:cxnLst/>
              <a:rect l="l" t="t" r="r" b="b"/>
              <a:pathLst>
                <a:path w="6773" h="13711" extrusionOk="0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687;p56">
              <a:extLst>
                <a:ext uri="{FF2B5EF4-FFF2-40B4-BE49-F238E27FC236}">
                  <a16:creationId xmlns:a16="http://schemas.microsoft.com/office/drawing/2014/main" id="{8C521E51-2B8E-4CE4-B9E1-FCB1D233413A}"/>
                </a:ext>
              </a:extLst>
            </p:cNvPr>
            <p:cNvSpPr/>
            <p:nvPr/>
          </p:nvSpPr>
          <p:spPr>
            <a:xfrm>
              <a:off x="4748550" y="2126125"/>
              <a:ext cx="169325" cy="342775"/>
            </a:xfrm>
            <a:custGeom>
              <a:avLst/>
              <a:gdLst/>
              <a:ahLst/>
              <a:cxnLst/>
              <a:rect l="l" t="t" r="r" b="b"/>
              <a:pathLst>
                <a:path w="6773" h="13711" extrusionOk="0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688;p56">
              <a:extLst>
                <a:ext uri="{FF2B5EF4-FFF2-40B4-BE49-F238E27FC236}">
                  <a16:creationId xmlns:a16="http://schemas.microsoft.com/office/drawing/2014/main" id="{CD9C9E68-AD01-46D7-86C1-1E10C5B216C7}"/>
                </a:ext>
              </a:extLst>
            </p:cNvPr>
            <p:cNvSpPr/>
            <p:nvPr/>
          </p:nvSpPr>
          <p:spPr>
            <a:xfrm>
              <a:off x="2733800" y="1759200"/>
              <a:ext cx="777225" cy="2158250"/>
            </a:xfrm>
            <a:custGeom>
              <a:avLst/>
              <a:gdLst/>
              <a:ahLst/>
              <a:cxnLst/>
              <a:rect l="l" t="t" r="r" b="b"/>
              <a:pathLst>
                <a:path w="31089" h="86330" extrusionOk="0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689;p56">
              <a:extLst>
                <a:ext uri="{FF2B5EF4-FFF2-40B4-BE49-F238E27FC236}">
                  <a16:creationId xmlns:a16="http://schemas.microsoft.com/office/drawing/2014/main" id="{D320F7FF-63B9-49FF-89E0-C5F7CF6B06B6}"/>
                </a:ext>
              </a:extLst>
            </p:cNvPr>
            <p:cNvSpPr/>
            <p:nvPr/>
          </p:nvSpPr>
          <p:spPr>
            <a:xfrm>
              <a:off x="2732950" y="3177725"/>
              <a:ext cx="778925" cy="603775"/>
            </a:xfrm>
            <a:custGeom>
              <a:avLst/>
              <a:gdLst/>
              <a:ahLst/>
              <a:cxnLst/>
              <a:rect l="l" t="t" r="r" b="b"/>
              <a:pathLst>
                <a:path w="31157" h="24151" extrusionOk="0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690;p56">
              <a:extLst>
                <a:ext uri="{FF2B5EF4-FFF2-40B4-BE49-F238E27FC236}">
                  <a16:creationId xmlns:a16="http://schemas.microsoft.com/office/drawing/2014/main" id="{928E731C-1A1A-4A84-94D4-2A3B9642E639}"/>
                </a:ext>
              </a:extLst>
            </p:cNvPr>
            <p:cNvSpPr/>
            <p:nvPr/>
          </p:nvSpPr>
          <p:spPr>
            <a:xfrm>
              <a:off x="2790500" y="2196175"/>
              <a:ext cx="88425" cy="153475"/>
            </a:xfrm>
            <a:custGeom>
              <a:avLst/>
              <a:gdLst/>
              <a:ahLst/>
              <a:cxnLst/>
              <a:rect l="l" t="t" r="r" b="b"/>
              <a:pathLst>
                <a:path w="3537" h="6139" extrusionOk="0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691;p56">
              <a:extLst>
                <a:ext uri="{FF2B5EF4-FFF2-40B4-BE49-F238E27FC236}">
                  <a16:creationId xmlns:a16="http://schemas.microsoft.com/office/drawing/2014/main" id="{03592597-2F5D-4C73-8245-790266E7BB1E}"/>
                </a:ext>
              </a:extLst>
            </p:cNvPr>
            <p:cNvSpPr/>
            <p:nvPr/>
          </p:nvSpPr>
          <p:spPr>
            <a:xfrm>
              <a:off x="2927250" y="2195825"/>
              <a:ext cx="19225" cy="46250"/>
            </a:xfrm>
            <a:custGeom>
              <a:avLst/>
              <a:gdLst/>
              <a:ahLst/>
              <a:cxnLst/>
              <a:rect l="l" t="t" r="r" b="b"/>
              <a:pathLst>
                <a:path w="769" h="1850" extrusionOk="0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692;p56">
              <a:extLst>
                <a:ext uri="{FF2B5EF4-FFF2-40B4-BE49-F238E27FC236}">
                  <a16:creationId xmlns:a16="http://schemas.microsoft.com/office/drawing/2014/main" id="{2ED397B7-A297-43F2-A2B7-15D698E69F87}"/>
                </a:ext>
              </a:extLst>
            </p:cNvPr>
            <p:cNvSpPr/>
            <p:nvPr/>
          </p:nvSpPr>
          <p:spPr>
            <a:xfrm>
              <a:off x="2949775" y="2180325"/>
              <a:ext cx="13375" cy="44225"/>
            </a:xfrm>
            <a:custGeom>
              <a:avLst/>
              <a:gdLst/>
              <a:ahLst/>
              <a:cxnLst/>
              <a:rect l="l" t="t" r="r" b="b"/>
              <a:pathLst>
                <a:path w="535" h="1769" extrusionOk="0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693;p56">
              <a:extLst>
                <a:ext uri="{FF2B5EF4-FFF2-40B4-BE49-F238E27FC236}">
                  <a16:creationId xmlns:a16="http://schemas.microsoft.com/office/drawing/2014/main" id="{DADDF68D-2E0B-4F44-883C-3D5D402D8CAE}"/>
                </a:ext>
              </a:extLst>
            </p:cNvPr>
            <p:cNvSpPr/>
            <p:nvPr/>
          </p:nvSpPr>
          <p:spPr>
            <a:xfrm>
              <a:off x="2966450" y="2170825"/>
              <a:ext cx="13375" cy="45400"/>
            </a:xfrm>
            <a:custGeom>
              <a:avLst/>
              <a:gdLst/>
              <a:ahLst/>
              <a:cxnLst/>
              <a:rect l="l" t="t" r="r" b="b"/>
              <a:pathLst>
                <a:path w="535" h="1816" extrusionOk="0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694;p56">
              <a:extLst>
                <a:ext uri="{FF2B5EF4-FFF2-40B4-BE49-F238E27FC236}">
                  <a16:creationId xmlns:a16="http://schemas.microsoft.com/office/drawing/2014/main" id="{1F55D669-FC24-4CCF-8948-D331FFD4CA2E}"/>
                </a:ext>
              </a:extLst>
            </p:cNvPr>
            <p:cNvSpPr/>
            <p:nvPr/>
          </p:nvSpPr>
          <p:spPr>
            <a:xfrm>
              <a:off x="2983975" y="2169150"/>
              <a:ext cx="19200" cy="53750"/>
            </a:xfrm>
            <a:custGeom>
              <a:avLst/>
              <a:gdLst/>
              <a:ahLst/>
              <a:cxnLst/>
              <a:rect l="l" t="t" r="r" b="b"/>
              <a:pathLst>
                <a:path w="768" h="2150" extrusionOk="0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695;p56">
              <a:extLst>
                <a:ext uri="{FF2B5EF4-FFF2-40B4-BE49-F238E27FC236}">
                  <a16:creationId xmlns:a16="http://schemas.microsoft.com/office/drawing/2014/main" id="{C3545E5E-C658-4E87-B42B-D5D594A4A8C4}"/>
                </a:ext>
              </a:extLst>
            </p:cNvPr>
            <p:cNvSpPr/>
            <p:nvPr/>
          </p:nvSpPr>
          <p:spPr>
            <a:xfrm>
              <a:off x="3008150" y="2165325"/>
              <a:ext cx="4200" cy="30875"/>
            </a:xfrm>
            <a:custGeom>
              <a:avLst/>
              <a:gdLst/>
              <a:ahLst/>
              <a:cxnLst/>
              <a:rect l="l" t="t" r="r" b="b"/>
              <a:pathLst>
                <a:path w="168" h="1235" extrusionOk="0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696;p56">
              <a:extLst>
                <a:ext uri="{FF2B5EF4-FFF2-40B4-BE49-F238E27FC236}">
                  <a16:creationId xmlns:a16="http://schemas.microsoft.com/office/drawing/2014/main" id="{551A9355-F57C-49FE-8DC6-2F97D6DE0764}"/>
                </a:ext>
              </a:extLst>
            </p:cNvPr>
            <p:cNvSpPr/>
            <p:nvPr/>
          </p:nvSpPr>
          <p:spPr>
            <a:xfrm>
              <a:off x="3016500" y="2131125"/>
              <a:ext cx="17525" cy="65075"/>
            </a:xfrm>
            <a:custGeom>
              <a:avLst/>
              <a:gdLst/>
              <a:ahLst/>
              <a:cxnLst/>
              <a:rect l="l" t="t" r="r" b="b"/>
              <a:pathLst>
                <a:path w="701" h="2603" extrusionOk="0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697;p56">
              <a:extLst>
                <a:ext uri="{FF2B5EF4-FFF2-40B4-BE49-F238E27FC236}">
                  <a16:creationId xmlns:a16="http://schemas.microsoft.com/office/drawing/2014/main" id="{11157034-8172-4CAA-A575-75BD014F00F4}"/>
                </a:ext>
              </a:extLst>
            </p:cNvPr>
            <p:cNvSpPr/>
            <p:nvPr/>
          </p:nvSpPr>
          <p:spPr>
            <a:xfrm>
              <a:off x="3028175" y="2124475"/>
              <a:ext cx="17525" cy="65900"/>
            </a:xfrm>
            <a:custGeom>
              <a:avLst/>
              <a:gdLst/>
              <a:ahLst/>
              <a:cxnLst/>
              <a:rect l="l" t="t" r="r" b="b"/>
              <a:pathLst>
                <a:path w="701" h="2636" extrusionOk="0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698;p56">
              <a:extLst>
                <a:ext uri="{FF2B5EF4-FFF2-40B4-BE49-F238E27FC236}">
                  <a16:creationId xmlns:a16="http://schemas.microsoft.com/office/drawing/2014/main" id="{95529986-D210-44AA-8263-6EED91008C4F}"/>
                </a:ext>
              </a:extLst>
            </p:cNvPr>
            <p:cNvSpPr/>
            <p:nvPr/>
          </p:nvSpPr>
          <p:spPr>
            <a:xfrm>
              <a:off x="3049025" y="2124475"/>
              <a:ext cx="30025" cy="47550"/>
            </a:xfrm>
            <a:custGeom>
              <a:avLst/>
              <a:gdLst/>
              <a:ahLst/>
              <a:cxnLst/>
              <a:rect l="l" t="t" r="r" b="b"/>
              <a:pathLst>
                <a:path w="1201" h="1902" extrusionOk="0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699;p56">
              <a:extLst>
                <a:ext uri="{FF2B5EF4-FFF2-40B4-BE49-F238E27FC236}">
                  <a16:creationId xmlns:a16="http://schemas.microsoft.com/office/drawing/2014/main" id="{6A1C220E-0BE6-4EF6-B165-13AFF34F8200}"/>
                </a:ext>
              </a:extLst>
            </p:cNvPr>
            <p:cNvSpPr/>
            <p:nvPr/>
          </p:nvSpPr>
          <p:spPr>
            <a:xfrm>
              <a:off x="3084050" y="2106950"/>
              <a:ext cx="19200" cy="55075"/>
            </a:xfrm>
            <a:custGeom>
              <a:avLst/>
              <a:gdLst/>
              <a:ahLst/>
              <a:cxnLst/>
              <a:rect l="l" t="t" r="r" b="b"/>
              <a:pathLst>
                <a:path w="768" h="2203" extrusionOk="0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700;p56">
              <a:extLst>
                <a:ext uri="{FF2B5EF4-FFF2-40B4-BE49-F238E27FC236}">
                  <a16:creationId xmlns:a16="http://schemas.microsoft.com/office/drawing/2014/main" id="{9DB983F5-B7F6-41A6-928C-49684F84BC55}"/>
                </a:ext>
              </a:extLst>
            </p:cNvPr>
            <p:cNvSpPr/>
            <p:nvPr/>
          </p:nvSpPr>
          <p:spPr>
            <a:xfrm>
              <a:off x="3109050" y="2096950"/>
              <a:ext cx="19225" cy="53400"/>
            </a:xfrm>
            <a:custGeom>
              <a:avLst/>
              <a:gdLst/>
              <a:ahLst/>
              <a:cxnLst/>
              <a:rect l="l" t="t" r="r" b="b"/>
              <a:pathLst>
                <a:path w="769" h="2136" extrusionOk="0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701;p56">
              <a:extLst>
                <a:ext uri="{FF2B5EF4-FFF2-40B4-BE49-F238E27FC236}">
                  <a16:creationId xmlns:a16="http://schemas.microsoft.com/office/drawing/2014/main" id="{CEA91D86-3001-4713-98B7-18566A83885F}"/>
                </a:ext>
              </a:extLst>
            </p:cNvPr>
            <p:cNvSpPr/>
            <p:nvPr/>
          </p:nvSpPr>
          <p:spPr>
            <a:xfrm>
              <a:off x="3131575" y="2082775"/>
              <a:ext cx="17525" cy="40050"/>
            </a:xfrm>
            <a:custGeom>
              <a:avLst/>
              <a:gdLst/>
              <a:ahLst/>
              <a:cxnLst/>
              <a:rect l="l" t="t" r="r" b="b"/>
              <a:pathLst>
                <a:path w="701" h="1602" extrusionOk="0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702;p56">
              <a:extLst>
                <a:ext uri="{FF2B5EF4-FFF2-40B4-BE49-F238E27FC236}">
                  <a16:creationId xmlns:a16="http://schemas.microsoft.com/office/drawing/2014/main" id="{6D91D390-62D9-469F-8E02-A249C4046F47}"/>
                </a:ext>
              </a:extLst>
            </p:cNvPr>
            <p:cNvSpPr/>
            <p:nvPr/>
          </p:nvSpPr>
          <p:spPr>
            <a:xfrm>
              <a:off x="3154925" y="2066925"/>
              <a:ext cx="19200" cy="55900"/>
            </a:xfrm>
            <a:custGeom>
              <a:avLst/>
              <a:gdLst/>
              <a:ahLst/>
              <a:cxnLst/>
              <a:rect l="l" t="t" r="r" b="b"/>
              <a:pathLst>
                <a:path w="768" h="2236" extrusionOk="0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703;p56">
              <a:extLst>
                <a:ext uri="{FF2B5EF4-FFF2-40B4-BE49-F238E27FC236}">
                  <a16:creationId xmlns:a16="http://schemas.microsoft.com/office/drawing/2014/main" id="{B0C0200B-2FB2-4DBA-9544-EBDED35224B6}"/>
                </a:ext>
              </a:extLst>
            </p:cNvPr>
            <p:cNvSpPr/>
            <p:nvPr/>
          </p:nvSpPr>
          <p:spPr>
            <a:xfrm>
              <a:off x="3179950" y="2055675"/>
              <a:ext cx="19200" cy="37950"/>
            </a:xfrm>
            <a:custGeom>
              <a:avLst/>
              <a:gdLst/>
              <a:ahLst/>
              <a:cxnLst/>
              <a:rect l="l" t="t" r="r" b="b"/>
              <a:pathLst>
                <a:path w="768" h="1518" extrusionOk="0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704;p56">
              <a:extLst>
                <a:ext uri="{FF2B5EF4-FFF2-40B4-BE49-F238E27FC236}">
                  <a16:creationId xmlns:a16="http://schemas.microsoft.com/office/drawing/2014/main" id="{96B2B9B5-176B-4C90-9E20-C3C3CD7005A3}"/>
                </a:ext>
              </a:extLst>
            </p:cNvPr>
            <p:cNvSpPr/>
            <p:nvPr/>
          </p:nvSpPr>
          <p:spPr>
            <a:xfrm>
              <a:off x="3204125" y="2075250"/>
              <a:ext cx="4200" cy="7550"/>
            </a:xfrm>
            <a:custGeom>
              <a:avLst/>
              <a:gdLst/>
              <a:ahLst/>
              <a:cxnLst/>
              <a:rect l="l" t="t" r="r" b="b"/>
              <a:pathLst>
                <a:path w="168" h="302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705;p56">
              <a:extLst>
                <a:ext uri="{FF2B5EF4-FFF2-40B4-BE49-F238E27FC236}">
                  <a16:creationId xmlns:a16="http://schemas.microsoft.com/office/drawing/2014/main" id="{C4D674A4-ABA4-477F-84BC-6E488E0CE437}"/>
                </a:ext>
              </a:extLst>
            </p:cNvPr>
            <p:cNvSpPr/>
            <p:nvPr/>
          </p:nvSpPr>
          <p:spPr>
            <a:xfrm>
              <a:off x="3212475" y="2036900"/>
              <a:ext cx="18350" cy="37975"/>
            </a:xfrm>
            <a:custGeom>
              <a:avLst/>
              <a:gdLst/>
              <a:ahLst/>
              <a:cxnLst/>
              <a:rect l="l" t="t" r="r" b="b"/>
              <a:pathLst>
                <a:path w="734" h="1519" extrusionOk="0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706;p56">
              <a:extLst>
                <a:ext uri="{FF2B5EF4-FFF2-40B4-BE49-F238E27FC236}">
                  <a16:creationId xmlns:a16="http://schemas.microsoft.com/office/drawing/2014/main" id="{C2C0E843-C2EB-454A-9B08-B6E59F5F916F}"/>
                </a:ext>
              </a:extLst>
            </p:cNvPr>
            <p:cNvSpPr/>
            <p:nvPr/>
          </p:nvSpPr>
          <p:spPr>
            <a:xfrm>
              <a:off x="3236650" y="202272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707;p56">
              <a:extLst>
                <a:ext uri="{FF2B5EF4-FFF2-40B4-BE49-F238E27FC236}">
                  <a16:creationId xmlns:a16="http://schemas.microsoft.com/office/drawing/2014/main" id="{8EADB526-735F-4DF1-9EAE-C721E961B55D}"/>
                </a:ext>
              </a:extLst>
            </p:cNvPr>
            <p:cNvSpPr/>
            <p:nvPr/>
          </p:nvSpPr>
          <p:spPr>
            <a:xfrm>
              <a:off x="3262500" y="2001050"/>
              <a:ext cx="30050" cy="47550"/>
            </a:xfrm>
            <a:custGeom>
              <a:avLst/>
              <a:gdLst/>
              <a:ahLst/>
              <a:cxnLst/>
              <a:rect l="l" t="t" r="r" b="b"/>
              <a:pathLst>
                <a:path w="1202" h="1902" extrusionOk="0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708;p56">
              <a:extLst>
                <a:ext uri="{FF2B5EF4-FFF2-40B4-BE49-F238E27FC236}">
                  <a16:creationId xmlns:a16="http://schemas.microsoft.com/office/drawing/2014/main" id="{3D2957A9-427A-4DCD-9A52-96AA38C3EC8D}"/>
                </a:ext>
              </a:extLst>
            </p:cNvPr>
            <p:cNvSpPr/>
            <p:nvPr/>
          </p:nvSpPr>
          <p:spPr>
            <a:xfrm>
              <a:off x="3297525" y="1968525"/>
              <a:ext cx="17550" cy="65900"/>
            </a:xfrm>
            <a:custGeom>
              <a:avLst/>
              <a:gdLst/>
              <a:ahLst/>
              <a:cxnLst/>
              <a:rect l="l" t="t" r="r" b="b"/>
              <a:pathLst>
                <a:path w="702" h="2636" extrusionOk="0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709;p56">
              <a:extLst>
                <a:ext uri="{FF2B5EF4-FFF2-40B4-BE49-F238E27FC236}">
                  <a16:creationId xmlns:a16="http://schemas.microsoft.com/office/drawing/2014/main" id="{827A3481-FDC2-476F-BB7D-E7702935AE77}"/>
                </a:ext>
              </a:extLst>
            </p:cNvPr>
            <p:cNvSpPr/>
            <p:nvPr/>
          </p:nvSpPr>
          <p:spPr>
            <a:xfrm>
              <a:off x="2795500" y="2872775"/>
              <a:ext cx="21700" cy="53950"/>
            </a:xfrm>
            <a:custGeom>
              <a:avLst/>
              <a:gdLst/>
              <a:ahLst/>
              <a:cxnLst/>
              <a:rect l="l" t="t" r="r" b="b"/>
              <a:pathLst>
                <a:path w="868" h="2158" extrusionOk="0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710;p56">
              <a:extLst>
                <a:ext uri="{FF2B5EF4-FFF2-40B4-BE49-F238E27FC236}">
                  <a16:creationId xmlns:a16="http://schemas.microsoft.com/office/drawing/2014/main" id="{B85F5B38-EE96-44F0-9E0A-B2A079B908D1}"/>
                </a:ext>
              </a:extLst>
            </p:cNvPr>
            <p:cNvSpPr/>
            <p:nvPr/>
          </p:nvSpPr>
          <p:spPr>
            <a:xfrm>
              <a:off x="2819675" y="2870750"/>
              <a:ext cx="20050" cy="39300"/>
            </a:xfrm>
            <a:custGeom>
              <a:avLst/>
              <a:gdLst/>
              <a:ahLst/>
              <a:cxnLst/>
              <a:rect l="l" t="t" r="r" b="b"/>
              <a:pathLst>
                <a:path w="802" h="1572" extrusionOk="0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711;p56">
              <a:extLst>
                <a:ext uri="{FF2B5EF4-FFF2-40B4-BE49-F238E27FC236}">
                  <a16:creationId xmlns:a16="http://schemas.microsoft.com/office/drawing/2014/main" id="{B2BC895A-9E93-4B0D-BB90-6DE6FA367932}"/>
                </a:ext>
              </a:extLst>
            </p:cNvPr>
            <p:cNvSpPr/>
            <p:nvPr/>
          </p:nvSpPr>
          <p:spPr>
            <a:xfrm>
              <a:off x="2844700" y="2858325"/>
              <a:ext cx="10875" cy="39550"/>
            </a:xfrm>
            <a:custGeom>
              <a:avLst/>
              <a:gdLst/>
              <a:ahLst/>
              <a:cxnLst/>
              <a:rect l="l" t="t" r="r" b="b"/>
              <a:pathLst>
                <a:path w="435" h="1582" extrusionOk="0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712;p56">
              <a:extLst>
                <a:ext uri="{FF2B5EF4-FFF2-40B4-BE49-F238E27FC236}">
                  <a16:creationId xmlns:a16="http://schemas.microsoft.com/office/drawing/2014/main" id="{20AA494E-3FD7-42C3-B3C8-2321566105D5}"/>
                </a:ext>
              </a:extLst>
            </p:cNvPr>
            <p:cNvSpPr/>
            <p:nvPr/>
          </p:nvSpPr>
          <p:spPr>
            <a:xfrm>
              <a:off x="2857200" y="2834150"/>
              <a:ext cx="14225" cy="54225"/>
            </a:xfrm>
            <a:custGeom>
              <a:avLst/>
              <a:gdLst/>
              <a:ahLst/>
              <a:cxnLst/>
              <a:rect l="l" t="t" r="r" b="b"/>
              <a:pathLst>
                <a:path w="569" h="2169" extrusionOk="0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713;p56">
              <a:extLst>
                <a:ext uri="{FF2B5EF4-FFF2-40B4-BE49-F238E27FC236}">
                  <a16:creationId xmlns:a16="http://schemas.microsoft.com/office/drawing/2014/main" id="{41F5C703-8A46-4AAA-AF23-AEF7E571F213}"/>
                </a:ext>
              </a:extLst>
            </p:cNvPr>
            <p:cNvSpPr/>
            <p:nvPr/>
          </p:nvSpPr>
          <p:spPr>
            <a:xfrm>
              <a:off x="2873900" y="2839975"/>
              <a:ext cx="19200" cy="38375"/>
            </a:xfrm>
            <a:custGeom>
              <a:avLst/>
              <a:gdLst/>
              <a:ahLst/>
              <a:cxnLst/>
              <a:rect l="l" t="t" r="r" b="b"/>
              <a:pathLst>
                <a:path w="768" h="1535" extrusionOk="0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714;p56">
              <a:extLst>
                <a:ext uri="{FF2B5EF4-FFF2-40B4-BE49-F238E27FC236}">
                  <a16:creationId xmlns:a16="http://schemas.microsoft.com/office/drawing/2014/main" id="{BDE48325-2C24-4B25-95D4-4A2D32AB06FE}"/>
                </a:ext>
              </a:extLst>
            </p:cNvPr>
            <p:cNvSpPr/>
            <p:nvPr/>
          </p:nvSpPr>
          <p:spPr>
            <a:xfrm>
              <a:off x="2898900" y="2826625"/>
              <a:ext cx="10875" cy="40050"/>
            </a:xfrm>
            <a:custGeom>
              <a:avLst/>
              <a:gdLst/>
              <a:ahLst/>
              <a:cxnLst/>
              <a:rect l="l" t="t" r="r" b="b"/>
              <a:pathLst>
                <a:path w="435" h="1602" extrusionOk="0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715;p56">
              <a:extLst>
                <a:ext uri="{FF2B5EF4-FFF2-40B4-BE49-F238E27FC236}">
                  <a16:creationId xmlns:a16="http://schemas.microsoft.com/office/drawing/2014/main" id="{425C7378-200B-4943-9DFB-51AD013A9469}"/>
                </a:ext>
              </a:extLst>
            </p:cNvPr>
            <p:cNvSpPr/>
            <p:nvPr/>
          </p:nvSpPr>
          <p:spPr>
            <a:xfrm>
              <a:off x="2914750" y="2809125"/>
              <a:ext cx="30050" cy="47550"/>
            </a:xfrm>
            <a:custGeom>
              <a:avLst/>
              <a:gdLst/>
              <a:ahLst/>
              <a:cxnLst/>
              <a:rect l="l" t="t" r="r" b="b"/>
              <a:pathLst>
                <a:path w="1202" h="1902" extrusionOk="0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716;p56">
              <a:extLst>
                <a:ext uri="{FF2B5EF4-FFF2-40B4-BE49-F238E27FC236}">
                  <a16:creationId xmlns:a16="http://schemas.microsoft.com/office/drawing/2014/main" id="{5BE0BCFF-5464-401F-AEA0-C01C9BBF7DDA}"/>
                </a:ext>
              </a:extLst>
            </p:cNvPr>
            <p:cNvSpPr/>
            <p:nvPr/>
          </p:nvSpPr>
          <p:spPr>
            <a:xfrm>
              <a:off x="2949775" y="2795775"/>
              <a:ext cx="17550" cy="39225"/>
            </a:xfrm>
            <a:custGeom>
              <a:avLst/>
              <a:gdLst/>
              <a:ahLst/>
              <a:cxnLst/>
              <a:rect l="l" t="t" r="r" b="b"/>
              <a:pathLst>
                <a:path w="702" h="1569" extrusionOk="0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717;p56">
              <a:extLst>
                <a:ext uri="{FF2B5EF4-FFF2-40B4-BE49-F238E27FC236}">
                  <a16:creationId xmlns:a16="http://schemas.microsoft.com/office/drawing/2014/main" id="{6B310C88-C791-4C9D-B10B-32F5DD5668DC}"/>
                </a:ext>
              </a:extLst>
            </p:cNvPr>
            <p:cNvSpPr/>
            <p:nvPr/>
          </p:nvSpPr>
          <p:spPr>
            <a:xfrm>
              <a:off x="2973950" y="2781600"/>
              <a:ext cx="19225" cy="40875"/>
            </a:xfrm>
            <a:custGeom>
              <a:avLst/>
              <a:gdLst/>
              <a:ahLst/>
              <a:cxnLst/>
              <a:rect l="l" t="t" r="r" b="b"/>
              <a:pathLst>
                <a:path w="769" h="1635" extrusionOk="0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718;p56">
              <a:extLst>
                <a:ext uri="{FF2B5EF4-FFF2-40B4-BE49-F238E27FC236}">
                  <a16:creationId xmlns:a16="http://schemas.microsoft.com/office/drawing/2014/main" id="{ADF737B3-D4B3-44B1-A80B-E1F908429666}"/>
                </a:ext>
              </a:extLst>
            </p:cNvPr>
            <p:cNvSpPr/>
            <p:nvPr/>
          </p:nvSpPr>
          <p:spPr>
            <a:xfrm>
              <a:off x="2998150" y="2768250"/>
              <a:ext cx="18375" cy="37975"/>
            </a:xfrm>
            <a:custGeom>
              <a:avLst/>
              <a:gdLst/>
              <a:ahLst/>
              <a:cxnLst/>
              <a:rect l="l" t="t" r="r" b="b"/>
              <a:pathLst>
                <a:path w="735" h="1519" extrusionOk="0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719;p56">
              <a:extLst>
                <a:ext uri="{FF2B5EF4-FFF2-40B4-BE49-F238E27FC236}">
                  <a16:creationId xmlns:a16="http://schemas.microsoft.com/office/drawing/2014/main" id="{1E6C878B-E4AE-4B6D-AC95-1FC6A3C32331}"/>
                </a:ext>
              </a:extLst>
            </p:cNvPr>
            <p:cNvSpPr/>
            <p:nvPr/>
          </p:nvSpPr>
          <p:spPr>
            <a:xfrm>
              <a:off x="3021500" y="2754500"/>
              <a:ext cx="19200" cy="38800"/>
            </a:xfrm>
            <a:custGeom>
              <a:avLst/>
              <a:gdLst/>
              <a:ahLst/>
              <a:cxnLst/>
              <a:rect l="l" t="t" r="r" b="b"/>
              <a:pathLst>
                <a:path w="768" h="1552" extrusionOk="0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720;p56">
              <a:extLst>
                <a:ext uri="{FF2B5EF4-FFF2-40B4-BE49-F238E27FC236}">
                  <a16:creationId xmlns:a16="http://schemas.microsoft.com/office/drawing/2014/main" id="{01486A72-F510-47DB-90B0-BA1C59C7E29B}"/>
                </a:ext>
              </a:extLst>
            </p:cNvPr>
            <p:cNvSpPr/>
            <p:nvPr/>
          </p:nvSpPr>
          <p:spPr>
            <a:xfrm>
              <a:off x="2795500" y="3340325"/>
              <a:ext cx="2525" cy="46250"/>
            </a:xfrm>
            <a:custGeom>
              <a:avLst/>
              <a:gdLst/>
              <a:ahLst/>
              <a:cxnLst/>
              <a:rect l="l" t="t" r="r" b="b"/>
              <a:pathLst>
                <a:path w="101" h="1850" extrusionOk="0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721;p56">
              <a:extLst>
                <a:ext uri="{FF2B5EF4-FFF2-40B4-BE49-F238E27FC236}">
                  <a16:creationId xmlns:a16="http://schemas.microsoft.com/office/drawing/2014/main" id="{B1043821-C146-4CB5-BA50-D99B4FF73F66}"/>
                </a:ext>
              </a:extLst>
            </p:cNvPr>
            <p:cNvSpPr/>
            <p:nvPr/>
          </p:nvSpPr>
          <p:spPr>
            <a:xfrm>
              <a:off x="2805500" y="3340325"/>
              <a:ext cx="18375" cy="40900"/>
            </a:xfrm>
            <a:custGeom>
              <a:avLst/>
              <a:gdLst/>
              <a:ahLst/>
              <a:cxnLst/>
              <a:rect l="l" t="t" r="r" b="b"/>
              <a:pathLst>
                <a:path w="735" h="1636" extrusionOk="0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722;p56">
              <a:extLst>
                <a:ext uri="{FF2B5EF4-FFF2-40B4-BE49-F238E27FC236}">
                  <a16:creationId xmlns:a16="http://schemas.microsoft.com/office/drawing/2014/main" id="{E297D216-797B-48E7-A650-6680DC665B81}"/>
                </a:ext>
              </a:extLst>
            </p:cNvPr>
            <p:cNvSpPr/>
            <p:nvPr/>
          </p:nvSpPr>
          <p:spPr>
            <a:xfrm>
              <a:off x="2829700" y="3310300"/>
              <a:ext cx="19200" cy="53400"/>
            </a:xfrm>
            <a:custGeom>
              <a:avLst/>
              <a:gdLst/>
              <a:ahLst/>
              <a:cxnLst/>
              <a:rect l="l" t="t" r="r" b="b"/>
              <a:pathLst>
                <a:path w="768" h="2136" extrusionOk="0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723;p56">
              <a:extLst>
                <a:ext uri="{FF2B5EF4-FFF2-40B4-BE49-F238E27FC236}">
                  <a16:creationId xmlns:a16="http://schemas.microsoft.com/office/drawing/2014/main" id="{43A6C6C9-B689-4C79-AEC0-FA4CBC7F2792}"/>
                </a:ext>
              </a:extLst>
            </p:cNvPr>
            <p:cNvSpPr/>
            <p:nvPr/>
          </p:nvSpPr>
          <p:spPr>
            <a:xfrm>
              <a:off x="2853875" y="3311650"/>
              <a:ext cx="20050" cy="38725"/>
            </a:xfrm>
            <a:custGeom>
              <a:avLst/>
              <a:gdLst/>
              <a:ahLst/>
              <a:cxnLst/>
              <a:rect l="l" t="t" r="r" b="b"/>
              <a:pathLst>
                <a:path w="802" h="1549" extrusionOk="0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724;p56">
              <a:extLst>
                <a:ext uri="{FF2B5EF4-FFF2-40B4-BE49-F238E27FC236}">
                  <a16:creationId xmlns:a16="http://schemas.microsoft.com/office/drawing/2014/main" id="{454CE16D-780D-48AB-A1F3-91E3632C3B8A}"/>
                </a:ext>
              </a:extLst>
            </p:cNvPr>
            <p:cNvSpPr/>
            <p:nvPr/>
          </p:nvSpPr>
          <p:spPr>
            <a:xfrm>
              <a:off x="2877225" y="3295300"/>
              <a:ext cx="17550" cy="45050"/>
            </a:xfrm>
            <a:custGeom>
              <a:avLst/>
              <a:gdLst/>
              <a:ahLst/>
              <a:cxnLst/>
              <a:rect l="l" t="t" r="r" b="b"/>
              <a:pathLst>
                <a:path w="702" h="1802" extrusionOk="0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725;p56">
              <a:extLst>
                <a:ext uri="{FF2B5EF4-FFF2-40B4-BE49-F238E27FC236}">
                  <a16:creationId xmlns:a16="http://schemas.microsoft.com/office/drawing/2014/main" id="{C3245032-9CA4-4DF5-9D75-588FA551B4D1}"/>
                </a:ext>
              </a:extLst>
            </p:cNvPr>
            <p:cNvSpPr/>
            <p:nvPr/>
          </p:nvSpPr>
          <p:spPr>
            <a:xfrm>
              <a:off x="2926425" y="2488900"/>
              <a:ext cx="24200" cy="50050"/>
            </a:xfrm>
            <a:custGeom>
              <a:avLst/>
              <a:gdLst/>
              <a:ahLst/>
              <a:cxnLst/>
              <a:rect l="l" t="t" r="r" b="b"/>
              <a:pathLst>
                <a:path w="968" h="2002" extrusionOk="0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726;p56">
              <a:extLst>
                <a:ext uri="{FF2B5EF4-FFF2-40B4-BE49-F238E27FC236}">
                  <a16:creationId xmlns:a16="http://schemas.microsoft.com/office/drawing/2014/main" id="{77D526E2-A8B0-498A-ABE9-E3B8E7654C0B}"/>
                </a:ext>
              </a:extLst>
            </p:cNvPr>
            <p:cNvSpPr/>
            <p:nvPr/>
          </p:nvSpPr>
          <p:spPr>
            <a:xfrm>
              <a:off x="2954775" y="2482225"/>
              <a:ext cx="20050" cy="40050"/>
            </a:xfrm>
            <a:custGeom>
              <a:avLst/>
              <a:gdLst/>
              <a:ahLst/>
              <a:cxnLst/>
              <a:rect l="l" t="t" r="r" b="b"/>
              <a:pathLst>
                <a:path w="802" h="1602" extrusionOk="0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727;p56">
              <a:extLst>
                <a:ext uri="{FF2B5EF4-FFF2-40B4-BE49-F238E27FC236}">
                  <a16:creationId xmlns:a16="http://schemas.microsoft.com/office/drawing/2014/main" id="{396FE028-4515-4ABA-B623-02A470A2D15B}"/>
                </a:ext>
              </a:extLst>
            </p:cNvPr>
            <p:cNvSpPr/>
            <p:nvPr/>
          </p:nvSpPr>
          <p:spPr>
            <a:xfrm>
              <a:off x="2978125" y="2472200"/>
              <a:ext cx="20050" cy="37575"/>
            </a:xfrm>
            <a:custGeom>
              <a:avLst/>
              <a:gdLst/>
              <a:ahLst/>
              <a:cxnLst/>
              <a:rect l="l" t="t" r="r" b="b"/>
              <a:pathLst>
                <a:path w="802" h="1503" extrusionOk="0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728;p56">
              <a:extLst>
                <a:ext uri="{FF2B5EF4-FFF2-40B4-BE49-F238E27FC236}">
                  <a16:creationId xmlns:a16="http://schemas.microsoft.com/office/drawing/2014/main" id="{E3D0CCF0-08E4-4C13-9596-7AA496B257D0}"/>
                </a:ext>
              </a:extLst>
            </p:cNvPr>
            <p:cNvSpPr/>
            <p:nvPr/>
          </p:nvSpPr>
          <p:spPr>
            <a:xfrm>
              <a:off x="3003150" y="2458875"/>
              <a:ext cx="12525" cy="39850"/>
            </a:xfrm>
            <a:custGeom>
              <a:avLst/>
              <a:gdLst/>
              <a:ahLst/>
              <a:cxnLst/>
              <a:rect l="l" t="t" r="r" b="b"/>
              <a:pathLst>
                <a:path w="501" h="1594" extrusionOk="0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729;p56">
              <a:extLst>
                <a:ext uri="{FF2B5EF4-FFF2-40B4-BE49-F238E27FC236}">
                  <a16:creationId xmlns:a16="http://schemas.microsoft.com/office/drawing/2014/main" id="{458CABC6-44D2-4488-9319-B79C0D878F3B}"/>
                </a:ext>
              </a:extLst>
            </p:cNvPr>
            <p:cNvSpPr/>
            <p:nvPr/>
          </p:nvSpPr>
          <p:spPr>
            <a:xfrm>
              <a:off x="3017325" y="2445525"/>
              <a:ext cx="20050" cy="40050"/>
            </a:xfrm>
            <a:custGeom>
              <a:avLst/>
              <a:gdLst/>
              <a:ahLst/>
              <a:cxnLst/>
              <a:rect l="l" t="t" r="r" b="b"/>
              <a:pathLst>
                <a:path w="802" h="1602" extrusionOk="0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730;p56">
              <a:extLst>
                <a:ext uri="{FF2B5EF4-FFF2-40B4-BE49-F238E27FC236}">
                  <a16:creationId xmlns:a16="http://schemas.microsoft.com/office/drawing/2014/main" id="{1A942F62-7BDE-45A1-89EB-A6D9674F0349}"/>
                </a:ext>
              </a:extLst>
            </p:cNvPr>
            <p:cNvSpPr/>
            <p:nvPr/>
          </p:nvSpPr>
          <p:spPr>
            <a:xfrm>
              <a:off x="3044000" y="2427400"/>
              <a:ext cx="4200" cy="48800"/>
            </a:xfrm>
            <a:custGeom>
              <a:avLst/>
              <a:gdLst/>
              <a:ahLst/>
              <a:cxnLst/>
              <a:rect l="l" t="t" r="r" b="b"/>
              <a:pathLst>
                <a:path w="168" h="1952" extrusionOk="0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731;p56">
              <a:extLst>
                <a:ext uri="{FF2B5EF4-FFF2-40B4-BE49-F238E27FC236}">
                  <a16:creationId xmlns:a16="http://schemas.microsoft.com/office/drawing/2014/main" id="{928751C5-C027-40D8-B296-C34D75E9460A}"/>
                </a:ext>
              </a:extLst>
            </p:cNvPr>
            <p:cNvSpPr/>
            <p:nvPr/>
          </p:nvSpPr>
          <p:spPr>
            <a:xfrm>
              <a:off x="3052350" y="2428850"/>
              <a:ext cx="20050" cy="37900"/>
            </a:xfrm>
            <a:custGeom>
              <a:avLst/>
              <a:gdLst/>
              <a:ahLst/>
              <a:cxnLst/>
              <a:rect l="l" t="t" r="r" b="b"/>
              <a:pathLst>
                <a:path w="802" h="1516" extrusionOk="0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732;p56">
              <a:extLst>
                <a:ext uri="{FF2B5EF4-FFF2-40B4-BE49-F238E27FC236}">
                  <a16:creationId xmlns:a16="http://schemas.microsoft.com/office/drawing/2014/main" id="{BC254584-99C6-488C-9BFC-8C5040843E24}"/>
                </a:ext>
              </a:extLst>
            </p:cNvPr>
            <p:cNvSpPr/>
            <p:nvPr/>
          </p:nvSpPr>
          <p:spPr>
            <a:xfrm>
              <a:off x="3076525" y="2406325"/>
              <a:ext cx="29225" cy="47575"/>
            </a:xfrm>
            <a:custGeom>
              <a:avLst/>
              <a:gdLst/>
              <a:ahLst/>
              <a:cxnLst/>
              <a:rect l="l" t="t" r="r" b="b"/>
              <a:pathLst>
                <a:path w="1169" h="1903" extrusionOk="0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733;p56">
              <a:extLst>
                <a:ext uri="{FF2B5EF4-FFF2-40B4-BE49-F238E27FC236}">
                  <a16:creationId xmlns:a16="http://schemas.microsoft.com/office/drawing/2014/main" id="{8AF4BAF8-C835-4C62-8066-F66C128DD3A5}"/>
                </a:ext>
              </a:extLst>
            </p:cNvPr>
            <p:cNvSpPr/>
            <p:nvPr/>
          </p:nvSpPr>
          <p:spPr>
            <a:xfrm>
              <a:off x="2927250" y="2638175"/>
              <a:ext cx="23375" cy="54225"/>
            </a:xfrm>
            <a:custGeom>
              <a:avLst/>
              <a:gdLst/>
              <a:ahLst/>
              <a:cxnLst/>
              <a:rect l="l" t="t" r="r" b="b"/>
              <a:pathLst>
                <a:path w="935" h="2169" extrusionOk="0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734;p56">
              <a:extLst>
                <a:ext uri="{FF2B5EF4-FFF2-40B4-BE49-F238E27FC236}">
                  <a16:creationId xmlns:a16="http://schemas.microsoft.com/office/drawing/2014/main" id="{04350DC2-B9FA-44B6-B527-7E1725776876}"/>
                </a:ext>
              </a:extLst>
            </p:cNvPr>
            <p:cNvSpPr/>
            <p:nvPr/>
          </p:nvSpPr>
          <p:spPr>
            <a:xfrm>
              <a:off x="2958125" y="2624825"/>
              <a:ext cx="21700" cy="5422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735;p56">
              <a:extLst>
                <a:ext uri="{FF2B5EF4-FFF2-40B4-BE49-F238E27FC236}">
                  <a16:creationId xmlns:a16="http://schemas.microsoft.com/office/drawing/2014/main" id="{760873C8-95D8-49C3-9D2A-0175624E8E6E}"/>
                </a:ext>
              </a:extLst>
            </p:cNvPr>
            <p:cNvSpPr/>
            <p:nvPr/>
          </p:nvSpPr>
          <p:spPr>
            <a:xfrm>
              <a:off x="2985625" y="2615650"/>
              <a:ext cx="19225" cy="47550"/>
            </a:xfrm>
            <a:custGeom>
              <a:avLst/>
              <a:gdLst/>
              <a:ahLst/>
              <a:cxnLst/>
              <a:rect l="l" t="t" r="r" b="b"/>
              <a:pathLst>
                <a:path w="769" h="19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736;p56">
              <a:extLst>
                <a:ext uri="{FF2B5EF4-FFF2-40B4-BE49-F238E27FC236}">
                  <a16:creationId xmlns:a16="http://schemas.microsoft.com/office/drawing/2014/main" id="{9126591A-8382-4E5F-B764-4A2D384808B5}"/>
                </a:ext>
              </a:extLst>
            </p:cNvPr>
            <p:cNvSpPr/>
            <p:nvPr/>
          </p:nvSpPr>
          <p:spPr>
            <a:xfrm>
              <a:off x="3019000" y="2595625"/>
              <a:ext cx="4200" cy="48200"/>
            </a:xfrm>
            <a:custGeom>
              <a:avLst/>
              <a:gdLst/>
              <a:ahLst/>
              <a:cxnLst/>
              <a:rect l="l" t="t" r="r" b="b"/>
              <a:pathLst>
                <a:path w="168" h="1928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737;p56">
              <a:extLst>
                <a:ext uri="{FF2B5EF4-FFF2-40B4-BE49-F238E27FC236}">
                  <a16:creationId xmlns:a16="http://schemas.microsoft.com/office/drawing/2014/main" id="{A9F2C839-6053-4FC1-92D2-C5DB18AEDEB3}"/>
                </a:ext>
              </a:extLst>
            </p:cNvPr>
            <p:cNvSpPr/>
            <p:nvPr/>
          </p:nvSpPr>
          <p:spPr>
            <a:xfrm>
              <a:off x="3030675" y="2596475"/>
              <a:ext cx="19200" cy="41725"/>
            </a:xfrm>
            <a:custGeom>
              <a:avLst/>
              <a:gdLst/>
              <a:ahLst/>
              <a:cxnLst/>
              <a:rect l="l" t="t" r="r" b="b"/>
              <a:pathLst>
                <a:path w="768" h="1669" extrusionOk="0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738;p56">
              <a:extLst>
                <a:ext uri="{FF2B5EF4-FFF2-40B4-BE49-F238E27FC236}">
                  <a16:creationId xmlns:a16="http://schemas.microsoft.com/office/drawing/2014/main" id="{2FAC4546-08BD-453A-9490-844950E8D878}"/>
                </a:ext>
              </a:extLst>
            </p:cNvPr>
            <p:cNvSpPr/>
            <p:nvPr/>
          </p:nvSpPr>
          <p:spPr>
            <a:xfrm>
              <a:off x="3053175" y="2582500"/>
              <a:ext cx="18375" cy="39000"/>
            </a:xfrm>
            <a:custGeom>
              <a:avLst/>
              <a:gdLst/>
              <a:ahLst/>
              <a:cxnLst/>
              <a:rect l="l" t="t" r="r" b="b"/>
              <a:pathLst>
                <a:path w="735" h="1560" extrusionOk="0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739;p56">
              <a:extLst>
                <a:ext uri="{FF2B5EF4-FFF2-40B4-BE49-F238E27FC236}">
                  <a16:creationId xmlns:a16="http://schemas.microsoft.com/office/drawing/2014/main" id="{C0DBE69D-C6AE-486B-B9E6-1887D104DC8F}"/>
                </a:ext>
              </a:extLst>
            </p:cNvPr>
            <p:cNvSpPr/>
            <p:nvPr/>
          </p:nvSpPr>
          <p:spPr>
            <a:xfrm>
              <a:off x="3077375" y="2568600"/>
              <a:ext cx="20025" cy="54375"/>
            </a:xfrm>
            <a:custGeom>
              <a:avLst/>
              <a:gdLst/>
              <a:ahLst/>
              <a:cxnLst/>
              <a:rect l="l" t="t" r="r" b="b"/>
              <a:pathLst>
                <a:path w="801" h="2175" extrusionOk="0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740;p56">
              <a:extLst>
                <a:ext uri="{FF2B5EF4-FFF2-40B4-BE49-F238E27FC236}">
                  <a16:creationId xmlns:a16="http://schemas.microsoft.com/office/drawing/2014/main" id="{F0988959-84E5-4883-B28B-3818C5907C4E}"/>
                </a:ext>
              </a:extLst>
            </p:cNvPr>
            <p:cNvSpPr/>
            <p:nvPr/>
          </p:nvSpPr>
          <p:spPr>
            <a:xfrm>
              <a:off x="3101550" y="2554775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741;p56">
              <a:extLst>
                <a:ext uri="{FF2B5EF4-FFF2-40B4-BE49-F238E27FC236}">
                  <a16:creationId xmlns:a16="http://schemas.microsoft.com/office/drawing/2014/main" id="{C609DDC3-7994-48B8-8C6A-FE3ACE8292EE}"/>
                </a:ext>
              </a:extLst>
            </p:cNvPr>
            <p:cNvSpPr/>
            <p:nvPr/>
          </p:nvSpPr>
          <p:spPr>
            <a:xfrm>
              <a:off x="3124900" y="2540600"/>
              <a:ext cx="20050" cy="38375"/>
            </a:xfrm>
            <a:custGeom>
              <a:avLst/>
              <a:gdLst/>
              <a:ahLst/>
              <a:cxnLst/>
              <a:rect l="l" t="t" r="r" b="b"/>
              <a:pathLst>
                <a:path w="802" h="1535" extrusionOk="0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742;p56">
              <a:extLst>
                <a:ext uri="{FF2B5EF4-FFF2-40B4-BE49-F238E27FC236}">
                  <a16:creationId xmlns:a16="http://schemas.microsoft.com/office/drawing/2014/main" id="{0124C0F9-2E0B-4FF2-B122-4CACB31AA662}"/>
                </a:ext>
              </a:extLst>
            </p:cNvPr>
            <p:cNvSpPr/>
            <p:nvPr/>
          </p:nvSpPr>
          <p:spPr>
            <a:xfrm>
              <a:off x="3148250" y="2518900"/>
              <a:ext cx="15050" cy="45475"/>
            </a:xfrm>
            <a:custGeom>
              <a:avLst/>
              <a:gdLst/>
              <a:ahLst/>
              <a:cxnLst/>
              <a:rect l="l" t="t" r="r" b="b"/>
              <a:pathLst>
                <a:path w="602" h="1819" extrusionOk="0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743;p56">
              <a:extLst>
                <a:ext uri="{FF2B5EF4-FFF2-40B4-BE49-F238E27FC236}">
                  <a16:creationId xmlns:a16="http://schemas.microsoft.com/office/drawing/2014/main" id="{95EE2BD6-0528-41B0-B53B-669FB23CC3E4}"/>
                </a:ext>
              </a:extLst>
            </p:cNvPr>
            <p:cNvSpPr/>
            <p:nvPr/>
          </p:nvSpPr>
          <p:spPr>
            <a:xfrm>
              <a:off x="3167425" y="2509750"/>
              <a:ext cx="5025" cy="48375"/>
            </a:xfrm>
            <a:custGeom>
              <a:avLst/>
              <a:gdLst/>
              <a:ahLst/>
              <a:cxnLst/>
              <a:rect l="l" t="t" r="r" b="b"/>
              <a:pathLst>
                <a:path w="201" h="1935" extrusionOk="0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744;p56">
              <a:extLst>
                <a:ext uri="{FF2B5EF4-FFF2-40B4-BE49-F238E27FC236}">
                  <a16:creationId xmlns:a16="http://schemas.microsoft.com/office/drawing/2014/main" id="{AE9CA756-A3D6-4A33-92E7-FF41763E02E8}"/>
                </a:ext>
              </a:extLst>
            </p:cNvPr>
            <p:cNvSpPr/>
            <p:nvPr/>
          </p:nvSpPr>
          <p:spPr>
            <a:xfrm>
              <a:off x="3177450" y="2510575"/>
              <a:ext cx="20025" cy="38375"/>
            </a:xfrm>
            <a:custGeom>
              <a:avLst/>
              <a:gdLst/>
              <a:ahLst/>
              <a:cxnLst/>
              <a:rect l="l" t="t" r="r" b="b"/>
              <a:pathLst>
                <a:path w="801" h="1535" extrusionOk="0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745;p56">
              <a:extLst>
                <a:ext uri="{FF2B5EF4-FFF2-40B4-BE49-F238E27FC236}">
                  <a16:creationId xmlns:a16="http://schemas.microsoft.com/office/drawing/2014/main" id="{AB4ED37D-19DA-4A15-8B53-F8F6C29FAA89}"/>
                </a:ext>
              </a:extLst>
            </p:cNvPr>
            <p:cNvSpPr/>
            <p:nvPr/>
          </p:nvSpPr>
          <p:spPr>
            <a:xfrm>
              <a:off x="3204125" y="2495550"/>
              <a:ext cx="19200" cy="42350"/>
            </a:xfrm>
            <a:custGeom>
              <a:avLst/>
              <a:gdLst/>
              <a:ahLst/>
              <a:cxnLst/>
              <a:rect l="l" t="t" r="r" b="b"/>
              <a:pathLst>
                <a:path w="768" h="1694" extrusionOk="0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746;p56">
              <a:extLst>
                <a:ext uri="{FF2B5EF4-FFF2-40B4-BE49-F238E27FC236}">
                  <a16:creationId xmlns:a16="http://schemas.microsoft.com/office/drawing/2014/main" id="{96BC22C6-CD27-419A-8648-B9CE8FA6880E}"/>
                </a:ext>
              </a:extLst>
            </p:cNvPr>
            <p:cNvSpPr/>
            <p:nvPr/>
          </p:nvSpPr>
          <p:spPr>
            <a:xfrm>
              <a:off x="2925600" y="2950050"/>
              <a:ext cx="23375" cy="50900"/>
            </a:xfrm>
            <a:custGeom>
              <a:avLst/>
              <a:gdLst/>
              <a:ahLst/>
              <a:cxnLst/>
              <a:rect l="l" t="t" r="r" b="b"/>
              <a:pathLst>
                <a:path w="935" h="2036" extrusionOk="0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747;p56">
              <a:extLst>
                <a:ext uri="{FF2B5EF4-FFF2-40B4-BE49-F238E27FC236}">
                  <a16:creationId xmlns:a16="http://schemas.microsoft.com/office/drawing/2014/main" id="{3842D1CB-9AF0-42C5-BEF2-2E4A2CF68367}"/>
                </a:ext>
              </a:extLst>
            </p:cNvPr>
            <p:cNvSpPr/>
            <p:nvPr/>
          </p:nvSpPr>
          <p:spPr>
            <a:xfrm>
              <a:off x="2952275" y="2947200"/>
              <a:ext cx="20050" cy="37900"/>
            </a:xfrm>
            <a:custGeom>
              <a:avLst/>
              <a:gdLst/>
              <a:ahLst/>
              <a:cxnLst/>
              <a:rect l="l" t="t" r="r" b="b"/>
              <a:pathLst>
                <a:path w="802" h="1516" extrusionOk="0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748;p56">
              <a:extLst>
                <a:ext uri="{FF2B5EF4-FFF2-40B4-BE49-F238E27FC236}">
                  <a16:creationId xmlns:a16="http://schemas.microsoft.com/office/drawing/2014/main" id="{7013BA88-A3C6-4CCF-82F1-853AE87EEDD3}"/>
                </a:ext>
              </a:extLst>
            </p:cNvPr>
            <p:cNvSpPr/>
            <p:nvPr/>
          </p:nvSpPr>
          <p:spPr>
            <a:xfrm>
              <a:off x="2976475" y="2934200"/>
              <a:ext cx="19200" cy="39225"/>
            </a:xfrm>
            <a:custGeom>
              <a:avLst/>
              <a:gdLst/>
              <a:ahLst/>
              <a:cxnLst/>
              <a:rect l="l" t="t" r="r" b="b"/>
              <a:pathLst>
                <a:path w="768" h="1569" extrusionOk="0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749;p56">
              <a:extLst>
                <a:ext uri="{FF2B5EF4-FFF2-40B4-BE49-F238E27FC236}">
                  <a16:creationId xmlns:a16="http://schemas.microsoft.com/office/drawing/2014/main" id="{0405C0FF-7465-4DDC-AE0E-A07C1A41506A}"/>
                </a:ext>
              </a:extLst>
            </p:cNvPr>
            <p:cNvSpPr/>
            <p:nvPr/>
          </p:nvSpPr>
          <p:spPr>
            <a:xfrm>
              <a:off x="3001475" y="2920025"/>
              <a:ext cx="11700" cy="40050"/>
            </a:xfrm>
            <a:custGeom>
              <a:avLst/>
              <a:gdLst/>
              <a:ahLst/>
              <a:cxnLst/>
              <a:rect l="l" t="t" r="r" b="b"/>
              <a:pathLst>
                <a:path w="468" h="1602" extrusionOk="0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750;p56">
              <a:extLst>
                <a:ext uri="{FF2B5EF4-FFF2-40B4-BE49-F238E27FC236}">
                  <a16:creationId xmlns:a16="http://schemas.microsoft.com/office/drawing/2014/main" id="{F080542C-AF1E-4281-AB06-5C23ED453BE9}"/>
                </a:ext>
              </a:extLst>
            </p:cNvPr>
            <p:cNvSpPr/>
            <p:nvPr/>
          </p:nvSpPr>
          <p:spPr>
            <a:xfrm>
              <a:off x="3015650" y="2910525"/>
              <a:ext cx="20050" cy="37875"/>
            </a:xfrm>
            <a:custGeom>
              <a:avLst/>
              <a:gdLst/>
              <a:ahLst/>
              <a:cxnLst/>
              <a:rect l="l" t="t" r="r" b="b"/>
              <a:pathLst>
                <a:path w="802" h="1515" extrusionOk="0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751;p56">
              <a:extLst>
                <a:ext uri="{FF2B5EF4-FFF2-40B4-BE49-F238E27FC236}">
                  <a16:creationId xmlns:a16="http://schemas.microsoft.com/office/drawing/2014/main" id="{14B21063-B42F-4FDE-B55F-680207F76339}"/>
                </a:ext>
              </a:extLst>
            </p:cNvPr>
            <p:cNvSpPr/>
            <p:nvPr/>
          </p:nvSpPr>
          <p:spPr>
            <a:xfrm>
              <a:off x="3042350" y="2890000"/>
              <a:ext cx="19200" cy="47575"/>
            </a:xfrm>
            <a:custGeom>
              <a:avLst/>
              <a:gdLst/>
              <a:ahLst/>
              <a:cxnLst/>
              <a:rect l="l" t="t" r="r" b="b"/>
              <a:pathLst>
                <a:path w="768" h="1903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752;p56">
              <a:extLst>
                <a:ext uri="{FF2B5EF4-FFF2-40B4-BE49-F238E27FC236}">
                  <a16:creationId xmlns:a16="http://schemas.microsoft.com/office/drawing/2014/main" id="{0B6BDA09-2ADF-48CC-8D3A-B77AF608F2E4}"/>
                </a:ext>
              </a:extLst>
            </p:cNvPr>
            <p:cNvSpPr/>
            <p:nvPr/>
          </p:nvSpPr>
          <p:spPr>
            <a:xfrm>
              <a:off x="3078200" y="2876050"/>
              <a:ext cx="11700" cy="40675"/>
            </a:xfrm>
            <a:custGeom>
              <a:avLst/>
              <a:gdLst/>
              <a:ahLst/>
              <a:cxnLst/>
              <a:rect l="l" t="t" r="r" b="b"/>
              <a:pathLst>
                <a:path w="468" h="1627" extrusionOk="0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753;p56">
              <a:extLst>
                <a:ext uri="{FF2B5EF4-FFF2-40B4-BE49-F238E27FC236}">
                  <a16:creationId xmlns:a16="http://schemas.microsoft.com/office/drawing/2014/main" id="{F7020AF8-B770-42A2-A1A6-E3FF5B04603B}"/>
                </a:ext>
              </a:extLst>
            </p:cNvPr>
            <p:cNvSpPr/>
            <p:nvPr/>
          </p:nvSpPr>
          <p:spPr>
            <a:xfrm>
              <a:off x="3091550" y="2866650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754;p56">
              <a:extLst>
                <a:ext uri="{FF2B5EF4-FFF2-40B4-BE49-F238E27FC236}">
                  <a16:creationId xmlns:a16="http://schemas.microsoft.com/office/drawing/2014/main" id="{7A650B4F-41B9-4F1D-A109-07320D6F2990}"/>
                </a:ext>
              </a:extLst>
            </p:cNvPr>
            <p:cNvSpPr/>
            <p:nvPr/>
          </p:nvSpPr>
          <p:spPr>
            <a:xfrm>
              <a:off x="3115725" y="2853325"/>
              <a:ext cx="18375" cy="38375"/>
            </a:xfrm>
            <a:custGeom>
              <a:avLst/>
              <a:gdLst/>
              <a:ahLst/>
              <a:cxnLst/>
              <a:rect l="l" t="t" r="r" b="b"/>
              <a:pathLst>
                <a:path w="735" h="1535" extrusionOk="0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755;p56">
              <a:extLst>
                <a:ext uri="{FF2B5EF4-FFF2-40B4-BE49-F238E27FC236}">
                  <a16:creationId xmlns:a16="http://schemas.microsoft.com/office/drawing/2014/main" id="{BE318C4E-DCCB-4B4A-9E45-57011B87B1A1}"/>
                </a:ext>
              </a:extLst>
            </p:cNvPr>
            <p:cNvSpPr/>
            <p:nvPr/>
          </p:nvSpPr>
          <p:spPr>
            <a:xfrm>
              <a:off x="3137400" y="2837475"/>
              <a:ext cx="19225" cy="41725"/>
            </a:xfrm>
            <a:custGeom>
              <a:avLst/>
              <a:gdLst/>
              <a:ahLst/>
              <a:cxnLst/>
              <a:rect l="l" t="t" r="r" b="b"/>
              <a:pathLst>
                <a:path w="769" h="1669" extrusionOk="0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756;p56">
              <a:extLst>
                <a:ext uri="{FF2B5EF4-FFF2-40B4-BE49-F238E27FC236}">
                  <a16:creationId xmlns:a16="http://schemas.microsoft.com/office/drawing/2014/main" id="{6CD74BEB-39B2-4879-92F1-2B105DE1852C}"/>
                </a:ext>
              </a:extLst>
            </p:cNvPr>
            <p:cNvSpPr/>
            <p:nvPr/>
          </p:nvSpPr>
          <p:spPr>
            <a:xfrm>
              <a:off x="3164925" y="2818300"/>
              <a:ext cx="3375" cy="48375"/>
            </a:xfrm>
            <a:custGeom>
              <a:avLst/>
              <a:gdLst/>
              <a:ahLst/>
              <a:cxnLst/>
              <a:rect l="l" t="t" r="r" b="b"/>
              <a:pathLst>
                <a:path w="135" h="1935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757;p56">
              <a:extLst>
                <a:ext uri="{FF2B5EF4-FFF2-40B4-BE49-F238E27FC236}">
                  <a16:creationId xmlns:a16="http://schemas.microsoft.com/office/drawing/2014/main" id="{820DAD2A-AEAE-411B-876E-E1E0718BAACC}"/>
                </a:ext>
              </a:extLst>
            </p:cNvPr>
            <p:cNvSpPr/>
            <p:nvPr/>
          </p:nvSpPr>
          <p:spPr>
            <a:xfrm>
              <a:off x="3172425" y="2811000"/>
              <a:ext cx="15050" cy="45800"/>
            </a:xfrm>
            <a:custGeom>
              <a:avLst/>
              <a:gdLst/>
              <a:ahLst/>
              <a:cxnLst/>
              <a:rect l="l" t="t" r="r" b="b"/>
              <a:pathLst>
                <a:path w="602" h="1832" extrusionOk="0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758;p56">
              <a:extLst>
                <a:ext uri="{FF2B5EF4-FFF2-40B4-BE49-F238E27FC236}">
                  <a16:creationId xmlns:a16="http://schemas.microsoft.com/office/drawing/2014/main" id="{DBAE5A4E-5C45-40E3-9B43-74A19205734E}"/>
                </a:ext>
              </a:extLst>
            </p:cNvPr>
            <p:cNvSpPr/>
            <p:nvPr/>
          </p:nvSpPr>
          <p:spPr>
            <a:xfrm>
              <a:off x="3190775" y="2809950"/>
              <a:ext cx="17550" cy="39025"/>
            </a:xfrm>
            <a:custGeom>
              <a:avLst/>
              <a:gdLst/>
              <a:ahLst/>
              <a:cxnLst/>
              <a:rect l="l" t="t" r="r" b="b"/>
              <a:pathLst>
                <a:path w="702" h="1561" extrusionOk="0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759;p56">
              <a:extLst>
                <a:ext uri="{FF2B5EF4-FFF2-40B4-BE49-F238E27FC236}">
                  <a16:creationId xmlns:a16="http://schemas.microsoft.com/office/drawing/2014/main" id="{AD7F40D5-F304-4E44-9026-74E941D050A3}"/>
                </a:ext>
              </a:extLst>
            </p:cNvPr>
            <p:cNvSpPr/>
            <p:nvPr/>
          </p:nvSpPr>
          <p:spPr>
            <a:xfrm>
              <a:off x="2927250" y="3102675"/>
              <a:ext cx="24225" cy="54000"/>
            </a:xfrm>
            <a:custGeom>
              <a:avLst/>
              <a:gdLst/>
              <a:ahLst/>
              <a:cxnLst/>
              <a:rect l="l" t="t" r="r" b="b"/>
              <a:pathLst>
                <a:path w="969" h="2160" extrusionOk="0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760;p56">
              <a:extLst>
                <a:ext uri="{FF2B5EF4-FFF2-40B4-BE49-F238E27FC236}">
                  <a16:creationId xmlns:a16="http://schemas.microsoft.com/office/drawing/2014/main" id="{205D67ED-F27E-415D-B1A0-FB3D1528BD09}"/>
                </a:ext>
              </a:extLst>
            </p:cNvPr>
            <p:cNvSpPr/>
            <p:nvPr/>
          </p:nvSpPr>
          <p:spPr>
            <a:xfrm>
              <a:off x="2957275" y="3091825"/>
              <a:ext cx="4200" cy="48400"/>
            </a:xfrm>
            <a:custGeom>
              <a:avLst/>
              <a:gdLst/>
              <a:ahLst/>
              <a:cxnLst/>
              <a:rect l="l" t="t" r="r" b="b"/>
              <a:pathLst>
                <a:path w="168" h="1936" extrusionOk="0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761;p56">
              <a:extLst>
                <a:ext uri="{FF2B5EF4-FFF2-40B4-BE49-F238E27FC236}">
                  <a16:creationId xmlns:a16="http://schemas.microsoft.com/office/drawing/2014/main" id="{16743CB7-54FF-4484-839C-75DB783A8A51}"/>
                </a:ext>
              </a:extLst>
            </p:cNvPr>
            <p:cNvSpPr/>
            <p:nvPr/>
          </p:nvSpPr>
          <p:spPr>
            <a:xfrm>
              <a:off x="2965625" y="3093500"/>
              <a:ext cx="18375" cy="39200"/>
            </a:xfrm>
            <a:custGeom>
              <a:avLst/>
              <a:gdLst/>
              <a:ahLst/>
              <a:cxnLst/>
              <a:rect l="l" t="t" r="r" b="b"/>
              <a:pathLst>
                <a:path w="735" h="1568" extrusionOk="0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762;p56">
              <a:extLst>
                <a:ext uri="{FF2B5EF4-FFF2-40B4-BE49-F238E27FC236}">
                  <a16:creationId xmlns:a16="http://schemas.microsoft.com/office/drawing/2014/main" id="{DA1D5DDB-AF28-4E1F-B965-E9B2A1AD588D}"/>
                </a:ext>
              </a:extLst>
            </p:cNvPr>
            <p:cNvSpPr/>
            <p:nvPr/>
          </p:nvSpPr>
          <p:spPr>
            <a:xfrm>
              <a:off x="2987300" y="3080150"/>
              <a:ext cx="20050" cy="38375"/>
            </a:xfrm>
            <a:custGeom>
              <a:avLst/>
              <a:gdLst/>
              <a:ahLst/>
              <a:cxnLst/>
              <a:rect l="l" t="t" r="r" b="b"/>
              <a:pathLst>
                <a:path w="802" h="1535" extrusionOk="0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763;p56">
              <a:extLst>
                <a:ext uri="{FF2B5EF4-FFF2-40B4-BE49-F238E27FC236}">
                  <a16:creationId xmlns:a16="http://schemas.microsoft.com/office/drawing/2014/main" id="{568A3AC6-B9E6-42F8-925D-FE5333E8F168}"/>
                </a:ext>
              </a:extLst>
            </p:cNvPr>
            <p:cNvSpPr/>
            <p:nvPr/>
          </p:nvSpPr>
          <p:spPr>
            <a:xfrm>
              <a:off x="3011500" y="3066800"/>
              <a:ext cx="20850" cy="38400"/>
            </a:xfrm>
            <a:custGeom>
              <a:avLst/>
              <a:gdLst/>
              <a:ahLst/>
              <a:cxnLst/>
              <a:rect l="l" t="t" r="r" b="b"/>
              <a:pathLst>
                <a:path w="834" h="1536" extrusionOk="0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764;p56">
              <a:extLst>
                <a:ext uri="{FF2B5EF4-FFF2-40B4-BE49-F238E27FC236}">
                  <a16:creationId xmlns:a16="http://schemas.microsoft.com/office/drawing/2014/main" id="{1EF42D2B-1A94-48B0-9807-CEB26E4B1F16}"/>
                </a:ext>
              </a:extLst>
            </p:cNvPr>
            <p:cNvSpPr/>
            <p:nvPr/>
          </p:nvSpPr>
          <p:spPr>
            <a:xfrm>
              <a:off x="3034850" y="3050125"/>
              <a:ext cx="20850" cy="40050"/>
            </a:xfrm>
            <a:custGeom>
              <a:avLst/>
              <a:gdLst/>
              <a:ahLst/>
              <a:cxnLst/>
              <a:rect l="l" t="t" r="r" b="b"/>
              <a:pathLst>
                <a:path w="834" h="1602" extrusionOk="0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765;p56">
              <a:extLst>
                <a:ext uri="{FF2B5EF4-FFF2-40B4-BE49-F238E27FC236}">
                  <a16:creationId xmlns:a16="http://schemas.microsoft.com/office/drawing/2014/main" id="{E48F0A04-72F0-4385-9A96-B77FCF8317A8}"/>
                </a:ext>
              </a:extLst>
            </p:cNvPr>
            <p:cNvSpPr/>
            <p:nvPr/>
          </p:nvSpPr>
          <p:spPr>
            <a:xfrm>
              <a:off x="3059025" y="3040125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766;p56">
              <a:extLst>
                <a:ext uri="{FF2B5EF4-FFF2-40B4-BE49-F238E27FC236}">
                  <a16:creationId xmlns:a16="http://schemas.microsoft.com/office/drawing/2014/main" id="{91BFD8C7-C8E0-4A69-BD18-4C1F336CE3E8}"/>
                </a:ext>
              </a:extLst>
            </p:cNvPr>
            <p:cNvSpPr/>
            <p:nvPr/>
          </p:nvSpPr>
          <p:spPr>
            <a:xfrm>
              <a:off x="3084050" y="3026150"/>
              <a:ext cx="11700" cy="40675"/>
            </a:xfrm>
            <a:custGeom>
              <a:avLst/>
              <a:gdLst/>
              <a:ahLst/>
              <a:cxnLst/>
              <a:rect l="l" t="t" r="r" b="b"/>
              <a:pathLst>
                <a:path w="468" h="1627" extrusionOk="0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767;p56">
              <a:extLst>
                <a:ext uri="{FF2B5EF4-FFF2-40B4-BE49-F238E27FC236}">
                  <a16:creationId xmlns:a16="http://schemas.microsoft.com/office/drawing/2014/main" id="{E4F43C7E-DA5E-4029-AADA-CE957B2FD07D}"/>
                </a:ext>
              </a:extLst>
            </p:cNvPr>
            <p:cNvSpPr/>
            <p:nvPr/>
          </p:nvSpPr>
          <p:spPr>
            <a:xfrm>
              <a:off x="2926425" y="3409550"/>
              <a:ext cx="24200" cy="50900"/>
            </a:xfrm>
            <a:custGeom>
              <a:avLst/>
              <a:gdLst/>
              <a:ahLst/>
              <a:cxnLst/>
              <a:rect l="l" t="t" r="r" b="b"/>
              <a:pathLst>
                <a:path w="968" h="2036" extrusionOk="0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768;p56">
              <a:extLst>
                <a:ext uri="{FF2B5EF4-FFF2-40B4-BE49-F238E27FC236}">
                  <a16:creationId xmlns:a16="http://schemas.microsoft.com/office/drawing/2014/main" id="{F079CDD8-58D2-4C88-AE72-AA55D07D7FA6}"/>
                </a:ext>
              </a:extLst>
            </p:cNvPr>
            <p:cNvSpPr/>
            <p:nvPr/>
          </p:nvSpPr>
          <p:spPr>
            <a:xfrm>
              <a:off x="2954775" y="3406225"/>
              <a:ext cx="20875" cy="38375"/>
            </a:xfrm>
            <a:custGeom>
              <a:avLst/>
              <a:gdLst/>
              <a:ahLst/>
              <a:cxnLst/>
              <a:rect l="l" t="t" r="r" b="b"/>
              <a:pathLst>
                <a:path w="835" h="1535" extrusionOk="0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769;p56">
              <a:extLst>
                <a:ext uri="{FF2B5EF4-FFF2-40B4-BE49-F238E27FC236}">
                  <a16:creationId xmlns:a16="http://schemas.microsoft.com/office/drawing/2014/main" id="{4FDDF446-A810-4F2B-924B-1D606A5D4DAF}"/>
                </a:ext>
              </a:extLst>
            </p:cNvPr>
            <p:cNvSpPr/>
            <p:nvPr/>
          </p:nvSpPr>
          <p:spPr>
            <a:xfrm>
              <a:off x="2978125" y="3389525"/>
              <a:ext cx="20050" cy="40075"/>
            </a:xfrm>
            <a:custGeom>
              <a:avLst/>
              <a:gdLst/>
              <a:ahLst/>
              <a:cxnLst/>
              <a:rect l="l" t="t" r="r" b="b"/>
              <a:pathLst>
                <a:path w="802" h="1603" extrusionOk="0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770;p56">
              <a:extLst>
                <a:ext uri="{FF2B5EF4-FFF2-40B4-BE49-F238E27FC236}">
                  <a16:creationId xmlns:a16="http://schemas.microsoft.com/office/drawing/2014/main" id="{663A11B4-7C45-4CB9-B89E-28C27B994D92}"/>
                </a:ext>
              </a:extLst>
            </p:cNvPr>
            <p:cNvSpPr/>
            <p:nvPr/>
          </p:nvSpPr>
          <p:spPr>
            <a:xfrm>
              <a:off x="3002325" y="3379525"/>
              <a:ext cx="20025" cy="37550"/>
            </a:xfrm>
            <a:custGeom>
              <a:avLst/>
              <a:gdLst/>
              <a:ahLst/>
              <a:cxnLst/>
              <a:rect l="l" t="t" r="r" b="b"/>
              <a:pathLst>
                <a:path w="801" h="1502" extrusionOk="0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771;p56">
              <a:extLst>
                <a:ext uri="{FF2B5EF4-FFF2-40B4-BE49-F238E27FC236}">
                  <a16:creationId xmlns:a16="http://schemas.microsoft.com/office/drawing/2014/main" id="{A270B018-8DDF-4CB3-9FE7-28E105557C14}"/>
                </a:ext>
              </a:extLst>
            </p:cNvPr>
            <p:cNvSpPr/>
            <p:nvPr/>
          </p:nvSpPr>
          <p:spPr>
            <a:xfrm>
              <a:off x="3027325" y="3366175"/>
              <a:ext cx="11700" cy="40700"/>
            </a:xfrm>
            <a:custGeom>
              <a:avLst/>
              <a:gdLst/>
              <a:ahLst/>
              <a:cxnLst/>
              <a:rect l="l" t="t" r="r" b="b"/>
              <a:pathLst>
                <a:path w="468" h="1628" extrusionOk="0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772;p56">
              <a:extLst>
                <a:ext uri="{FF2B5EF4-FFF2-40B4-BE49-F238E27FC236}">
                  <a16:creationId xmlns:a16="http://schemas.microsoft.com/office/drawing/2014/main" id="{CE41C27E-5442-46DA-A812-2B360505CCBE}"/>
                </a:ext>
              </a:extLst>
            </p:cNvPr>
            <p:cNvSpPr/>
            <p:nvPr/>
          </p:nvSpPr>
          <p:spPr>
            <a:xfrm>
              <a:off x="3041500" y="3356175"/>
              <a:ext cx="19225" cy="40425"/>
            </a:xfrm>
            <a:custGeom>
              <a:avLst/>
              <a:gdLst/>
              <a:ahLst/>
              <a:cxnLst/>
              <a:rect l="l" t="t" r="r" b="b"/>
              <a:pathLst>
                <a:path w="769" h="1617" extrusionOk="0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773;p56">
              <a:extLst>
                <a:ext uri="{FF2B5EF4-FFF2-40B4-BE49-F238E27FC236}">
                  <a16:creationId xmlns:a16="http://schemas.microsoft.com/office/drawing/2014/main" id="{B740A116-2F24-4826-B6E6-F639B23DBD3A}"/>
                </a:ext>
              </a:extLst>
            </p:cNvPr>
            <p:cNvSpPr/>
            <p:nvPr/>
          </p:nvSpPr>
          <p:spPr>
            <a:xfrm>
              <a:off x="3063200" y="3338875"/>
              <a:ext cx="21700" cy="56525"/>
            </a:xfrm>
            <a:custGeom>
              <a:avLst/>
              <a:gdLst/>
              <a:ahLst/>
              <a:cxnLst/>
              <a:rect l="l" t="t" r="r" b="b"/>
              <a:pathLst>
                <a:path w="868" h="2261" extrusionOk="0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774;p56">
              <a:extLst>
                <a:ext uri="{FF2B5EF4-FFF2-40B4-BE49-F238E27FC236}">
                  <a16:creationId xmlns:a16="http://schemas.microsoft.com/office/drawing/2014/main" id="{C36D2728-5BAA-483E-997C-05AB16BAF8CD}"/>
                </a:ext>
              </a:extLst>
            </p:cNvPr>
            <p:cNvSpPr/>
            <p:nvPr/>
          </p:nvSpPr>
          <p:spPr>
            <a:xfrm>
              <a:off x="3090700" y="3328650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775;p56">
              <a:extLst>
                <a:ext uri="{FF2B5EF4-FFF2-40B4-BE49-F238E27FC236}">
                  <a16:creationId xmlns:a16="http://schemas.microsoft.com/office/drawing/2014/main" id="{D4DF673C-0903-4D78-9643-6A321CAE1B93}"/>
                </a:ext>
              </a:extLst>
            </p:cNvPr>
            <p:cNvSpPr/>
            <p:nvPr/>
          </p:nvSpPr>
          <p:spPr>
            <a:xfrm>
              <a:off x="2925600" y="3564650"/>
              <a:ext cx="23375" cy="50075"/>
            </a:xfrm>
            <a:custGeom>
              <a:avLst/>
              <a:gdLst/>
              <a:ahLst/>
              <a:cxnLst/>
              <a:rect l="l" t="t" r="r" b="b"/>
              <a:pathLst>
                <a:path w="935" h="2003" extrusionOk="0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776;p56">
              <a:extLst>
                <a:ext uri="{FF2B5EF4-FFF2-40B4-BE49-F238E27FC236}">
                  <a16:creationId xmlns:a16="http://schemas.microsoft.com/office/drawing/2014/main" id="{6ADD9E65-8217-41F9-9394-7FB782AB9507}"/>
                </a:ext>
              </a:extLst>
            </p:cNvPr>
            <p:cNvSpPr/>
            <p:nvPr/>
          </p:nvSpPr>
          <p:spPr>
            <a:xfrm>
              <a:off x="2953950" y="3553825"/>
              <a:ext cx="4200" cy="48375"/>
            </a:xfrm>
            <a:custGeom>
              <a:avLst/>
              <a:gdLst/>
              <a:ahLst/>
              <a:cxnLst/>
              <a:rect l="l" t="t" r="r" b="b"/>
              <a:pathLst>
                <a:path w="168" h="1935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777;p56">
              <a:extLst>
                <a:ext uri="{FF2B5EF4-FFF2-40B4-BE49-F238E27FC236}">
                  <a16:creationId xmlns:a16="http://schemas.microsoft.com/office/drawing/2014/main" id="{07E56A99-7509-4EE6-B031-C3809AAC7798}"/>
                </a:ext>
              </a:extLst>
            </p:cNvPr>
            <p:cNvSpPr/>
            <p:nvPr/>
          </p:nvSpPr>
          <p:spPr>
            <a:xfrm>
              <a:off x="2961450" y="3547350"/>
              <a:ext cx="15050" cy="45275"/>
            </a:xfrm>
            <a:custGeom>
              <a:avLst/>
              <a:gdLst/>
              <a:ahLst/>
              <a:cxnLst/>
              <a:rect l="l" t="t" r="r" b="b"/>
              <a:pathLst>
                <a:path w="602" h="1811" extrusionOk="0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778;p56">
              <a:extLst>
                <a:ext uri="{FF2B5EF4-FFF2-40B4-BE49-F238E27FC236}">
                  <a16:creationId xmlns:a16="http://schemas.microsoft.com/office/drawing/2014/main" id="{47ABC545-540A-4D27-937B-B9FDA5EE6C15}"/>
                </a:ext>
              </a:extLst>
            </p:cNvPr>
            <p:cNvSpPr/>
            <p:nvPr/>
          </p:nvSpPr>
          <p:spPr>
            <a:xfrm>
              <a:off x="2980625" y="3545475"/>
              <a:ext cx="20050" cy="37550"/>
            </a:xfrm>
            <a:custGeom>
              <a:avLst/>
              <a:gdLst/>
              <a:ahLst/>
              <a:cxnLst/>
              <a:rect l="l" t="t" r="r" b="b"/>
              <a:pathLst>
                <a:path w="802" h="1502" extrusionOk="0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779;p56">
              <a:extLst>
                <a:ext uri="{FF2B5EF4-FFF2-40B4-BE49-F238E27FC236}">
                  <a16:creationId xmlns:a16="http://schemas.microsoft.com/office/drawing/2014/main" id="{94BFD2E7-41BF-44AD-A513-32A9C2235FA2}"/>
                </a:ext>
              </a:extLst>
            </p:cNvPr>
            <p:cNvSpPr/>
            <p:nvPr/>
          </p:nvSpPr>
          <p:spPr>
            <a:xfrm>
              <a:off x="3007325" y="3523375"/>
              <a:ext cx="30050" cy="49650"/>
            </a:xfrm>
            <a:custGeom>
              <a:avLst/>
              <a:gdLst/>
              <a:ahLst/>
              <a:cxnLst/>
              <a:rect l="l" t="t" r="r" b="b"/>
              <a:pathLst>
                <a:path w="1202" h="1986" extrusionOk="0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780;p56">
              <a:extLst>
                <a:ext uri="{FF2B5EF4-FFF2-40B4-BE49-F238E27FC236}">
                  <a16:creationId xmlns:a16="http://schemas.microsoft.com/office/drawing/2014/main" id="{9DABD103-25AE-4B60-AE03-8E7C83C95C0E}"/>
                </a:ext>
              </a:extLst>
            </p:cNvPr>
            <p:cNvSpPr/>
            <p:nvPr/>
          </p:nvSpPr>
          <p:spPr>
            <a:xfrm>
              <a:off x="3042350" y="3509625"/>
              <a:ext cx="19200" cy="39575"/>
            </a:xfrm>
            <a:custGeom>
              <a:avLst/>
              <a:gdLst/>
              <a:ahLst/>
              <a:cxnLst/>
              <a:rect l="l" t="t" r="r" b="b"/>
              <a:pathLst>
                <a:path w="768" h="1583" extrusionOk="0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781;p56">
              <a:extLst>
                <a:ext uri="{FF2B5EF4-FFF2-40B4-BE49-F238E27FC236}">
                  <a16:creationId xmlns:a16="http://schemas.microsoft.com/office/drawing/2014/main" id="{466EC967-F6BF-4752-8B00-68744D3AA4B5}"/>
                </a:ext>
              </a:extLst>
            </p:cNvPr>
            <p:cNvSpPr/>
            <p:nvPr/>
          </p:nvSpPr>
          <p:spPr>
            <a:xfrm>
              <a:off x="3067350" y="3495450"/>
              <a:ext cx="20050" cy="54225"/>
            </a:xfrm>
            <a:custGeom>
              <a:avLst/>
              <a:gdLst/>
              <a:ahLst/>
              <a:cxnLst/>
              <a:rect l="l" t="t" r="r" b="b"/>
              <a:pathLst>
                <a:path w="802" h="2169" extrusionOk="0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782;p56">
              <a:extLst>
                <a:ext uri="{FF2B5EF4-FFF2-40B4-BE49-F238E27FC236}">
                  <a16:creationId xmlns:a16="http://schemas.microsoft.com/office/drawing/2014/main" id="{7B16449F-5EAF-4467-AEF8-D63EA7EC72B0}"/>
                </a:ext>
              </a:extLst>
            </p:cNvPr>
            <p:cNvSpPr/>
            <p:nvPr/>
          </p:nvSpPr>
          <p:spPr>
            <a:xfrm>
              <a:off x="3090700" y="3481475"/>
              <a:ext cx="18375" cy="39000"/>
            </a:xfrm>
            <a:custGeom>
              <a:avLst/>
              <a:gdLst/>
              <a:ahLst/>
              <a:cxnLst/>
              <a:rect l="l" t="t" r="r" b="b"/>
              <a:pathLst>
                <a:path w="735" h="1560" extrusionOk="0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783;p56">
              <a:extLst>
                <a:ext uri="{FF2B5EF4-FFF2-40B4-BE49-F238E27FC236}">
                  <a16:creationId xmlns:a16="http://schemas.microsoft.com/office/drawing/2014/main" id="{F041FA89-D30A-437D-8988-90671E9B12A5}"/>
                </a:ext>
              </a:extLst>
            </p:cNvPr>
            <p:cNvSpPr/>
            <p:nvPr/>
          </p:nvSpPr>
          <p:spPr>
            <a:xfrm>
              <a:off x="3393425" y="1921825"/>
              <a:ext cx="35050" cy="36700"/>
            </a:xfrm>
            <a:custGeom>
              <a:avLst/>
              <a:gdLst/>
              <a:ahLst/>
              <a:cxnLst/>
              <a:rect l="l" t="t" r="r" b="b"/>
              <a:pathLst>
                <a:path w="1402" h="1468" extrusionOk="0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784;p56">
              <a:extLst>
                <a:ext uri="{FF2B5EF4-FFF2-40B4-BE49-F238E27FC236}">
                  <a16:creationId xmlns:a16="http://schemas.microsoft.com/office/drawing/2014/main" id="{73562434-7246-4BD0-934D-376D50D3E0C1}"/>
                </a:ext>
              </a:extLst>
            </p:cNvPr>
            <p:cNvSpPr/>
            <p:nvPr/>
          </p:nvSpPr>
          <p:spPr>
            <a:xfrm>
              <a:off x="2727125" y="1078675"/>
              <a:ext cx="2393400" cy="1385225"/>
            </a:xfrm>
            <a:custGeom>
              <a:avLst/>
              <a:gdLst/>
              <a:ahLst/>
              <a:cxnLst/>
              <a:rect l="l" t="t" r="r" b="b"/>
              <a:pathLst>
                <a:path w="95736" h="55409" extrusionOk="0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785;p56">
              <a:extLst>
                <a:ext uri="{FF2B5EF4-FFF2-40B4-BE49-F238E27FC236}">
                  <a16:creationId xmlns:a16="http://schemas.microsoft.com/office/drawing/2014/main" id="{59279B8C-25EB-4382-955B-CE0FBF8E20EB}"/>
                </a:ext>
              </a:extLst>
            </p:cNvPr>
            <p:cNvSpPr/>
            <p:nvPr/>
          </p:nvSpPr>
          <p:spPr>
            <a:xfrm>
              <a:off x="2801350" y="2519750"/>
              <a:ext cx="66725" cy="90925"/>
            </a:xfrm>
            <a:custGeom>
              <a:avLst/>
              <a:gdLst/>
              <a:ahLst/>
              <a:cxnLst/>
              <a:rect l="l" t="t" r="r" b="b"/>
              <a:pathLst>
                <a:path w="2669" h="3637" extrusionOk="0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786;p56">
              <a:extLst>
                <a:ext uri="{FF2B5EF4-FFF2-40B4-BE49-F238E27FC236}">
                  <a16:creationId xmlns:a16="http://schemas.microsoft.com/office/drawing/2014/main" id="{FB916E36-522C-48FE-A1FE-5435B0CB76B9}"/>
                </a:ext>
              </a:extLst>
            </p:cNvPr>
            <p:cNvSpPr/>
            <p:nvPr/>
          </p:nvSpPr>
          <p:spPr>
            <a:xfrm>
              <a:off x="2807175" y="2681425"/>
              <a:ext cx="55075" cy="61850"/>
            </a:xfrm>
            <a:custGeom>
              <a:avLst/>
              <a:gdLst/>
              <a:ahLst/>
              <a:cxnLst/>
              <a:rect l="l" t="t" r="r" b="b"/>
              <a:pathLst>
                <a:path w="2203" h="2474" extrusionOk="0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787;p56">
              <a:extLst>
                <a:ext uri="{FF2B5EF4-FFF2-40B4-BE49-F238E27FC236}">
                  <a16:creationId xmlns:a16="http://schemas.microsoft.com/office/drawing/2014/main" id="{7489FB9C-D81D-4B7B-91AB-9ACE9CFD5054}"/>
                </a:ext>
              </a:extLst>
            </p:cNvPr>
            <p:cNvSpPr/>
            <p:nvPr/>
          </p:nvSpPr>
          <p:spPr>
            <a:xfrm>
              <a:off x="2813850" y="2995925"/>
              <a:ext cx="42550" cy="63400"/>
            </a:xfrm>
            <a:custGeom>
              <a:avLst/>
              <a:gdLst/>
              <a:ahLst/>
              <a:cxnLst/>
              <a:rect l="l" t="t" r="r" b="b"/>
              <a:pathLst>
                <a:path w="1702" h="2536" extrusionOk="0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788;p56">
              <a:extLst>
                <a:ext uri="{FF2B5EF4-FFF2-40B4-BE49-F238E27FC236}">
                  <a16:creationId xmlns:a16="http://schemas.microsoft.com/office/drawing/2014/main" id="{8B1522A4-3F57-4954-A74A-7DBC8B9E5732}"/>
                </a:ext>
              </a:extLst>
            </p:cNvPr>
            <p:cNvSpPr/>
            <p:nvPr/>
          </p:nvSpPr>
          <p:spPr>
            <a:xfrm>
              <a:off x="2808850" y="3144950"/>
              <a:ext cx="51725" cy="65325"/>
            </a:xfrm>
            <a:custGeom>
              <a:avLst/>
              <a:gdLst/>
              <a:ahLst/>
              <a:cxnLst/>
              <a:rect l="l" t="t" r="r" b="b"/>
              <a:pathLst>
                <a:path w="2069" h="2613" extrusionOk="0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789;p56">
              <a:extLst>
                <a:ext uri="{FF2B5EF4-FFF2-40B4-BE49-F238E27FC236}">
                  <a16:creationId xmlns:a16="http://schemas.microsoft.com/office/drawing/2014/main" id="{8818D4A6-547D-4951-A8BF-DF34CC602AD7}"/>
                </a:ext>
              </a:extLst>
            </p:cNvPr>
            <p:cNvSpPr/>
            <p:nvPr/>
          </p:nvSpPr>
          <p:spPr>
            <a:xfrm>
              <a:off x="2820525" y="3451700"/>
              <a:ext cx="40875" cy="72125"/>
            </a:xfrm>
            <a:custGeom>
              <a:avLst/>
              <a:gdLst/>
              <a:ahLst/>
              <a:cxnLst/>
              <a:rect l="l" t="t" r="r" b="b"/>
              <a:pathLst>
                <a:path w="1635" h="2885" extrusionOk="0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790;p56">
              <a:extLst>
                <a:ext uri="{FF2B5EF4-FFF2-40B4-BE49-F238E27FC236}">
                  <a16:creationId xmlns:a16="http://schemas.microsoft.com/office/drawing/2014/main" id="{BB3FE7C3-02B7-4E26-9AA8-DCF49EF4A5C4}"/>
                </a:ext>
              </a:extLst>
            </p:cNvPr>
            <p:cNvSpPr/>
            <p:nvPr/>
          </p:nvSpPr>
          <p:spPr>
            <a:xfrm>
              <a:off x="2808000" y="3433400"/>
              <a:ext cx="40900" cy="82075"/>
            </a:xfrm>
            <a:custGeom>
              <a:avLst/>
              <a:gdLst/>
              <a:ahLst/>
              <a:cxnLst/>
              <a:rect l="l" t="t" r="r" b="b"/>
              <a:pathLst>
                <a:path w="1636" h="3283" extrusionOk="0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791;p56">
              <a:extLst>
                <a:ext uri="{FF2B5EF4-FFF2-40B4-BE49-F238E27FC236}">
                  <a16:creationId xmlns:a16="http://schemas.microsoft.com/office/drawing/2014/main" id="{440762BA-DA23-4AB8-970E-B0C3E4C3968F}"/>
                </a:ext>
              </a:extLst>
            </p:cNvPr>
            <p:cNvSpPr/>
            <p:nvPr/>
          </p:nvSpPr>
          <p:spPr>
            <a:xfrm>
              <a:off x="2840525" y="3451400"/>
              <a:ext cx="20875" cy="25725"/>
            </a:xfrm>
            <a:custGeom>
              <a:avLst/>
              <a:gdLst/>
              <a:ahLst/>
              <a:cxnLst/>
              <a:rect l="l" t="t" r="r" b="b"/>
              <a:pathLst>
                <a:path w="835" h="1029" extrusionOk="0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792;p56">
              <a:extLst>
                <a:ext uri="{FF2B5EF4-FFF2-40B4-BE49-F238E27FC236}">
                  <a16:creationId xmlns:a16="http://schemas.microsoft.com/office/drawing/2014/main" id="{6A35EFDC-33A9-447E-9FD0-DC91644AA10D}"/>
                </a:ext>
              </a:extLst>
            </p:cNvPr>
            <p:cNvSpPr/>
            <p:nvPr/>
          </p:nvSpPr>
          <p:spPr>
            <a:xfrm>
              <a:off x="2809675" y="3593225"/>
              <a:ext cx="22550" cy="36500"/>
            </a:xfrm>
            <a:custGeom>
              <a:avLst/>
              <a:gdLst/>
              <a:ahLst/>
              <a:cxnLst/>
              <a:rect l="l" t="t" r="r" b="b"/>
              <a:pathLst>
                <a:path w="902" h="1460" extrusionOk="0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793;p56">
              <a:extLst>
                <a:ext uri="{FF2B5EF4-FFF2-40B4-BE49-F238E27FC236}">
                  <a16:creationId xmlns:a16="http://schemas.microsoft.com/office/drawing/2014/main" id="{8825CF6A-56BB-4744-AAB6-DC9C3EF30D23}"/>
                </a:ext>
              </a:extLst>
            </p:cNvPr>
            <p:cNvSpPr/>
            <p:nvPr/>
          </p:nvSpPr>
          <p:spPr>
            <a:xfrm>
              <a:off x="2838025" y="3601350"/>
              <a:ext cx="22550" cy="36725"/>
            </a:xfrm>
            <a:custGeom>
              <a:avLst/>
              <a:gdLst/>
              <a:ahLst/>
              <a:cxnLst/>
              <a:rect l="l" t="t" r="r" b="b"/>
              <a:pathLst>
                <a:path w="902" h="1469" extrusionOk="0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794;p56">
              <a:extLst>
                <a:ext uri="{FF2B5EF4-FFF2-40B4-BE49-F238E27FC236}">
                  <a16:creationId xmlns:a16="http://schemas.microsoft.com/office/drawing/2014/main" id="{66F2120E-E112-43D0-A6B2-345AEFA23BC8}"/>
                </a:ext>
              </a:extLst>
            </p:cNvPr>
            <p:cNvSpPr/>
            <p:nvPr/>
          </p:nvSpPr>
          <p:spPr>
            <a:xfrm>
              <a:off x="2838025" y="3631575"/>
              <a:ext cx="22550" cy="36525"/>
            </a:xfrm>
            <a:custGeom>
              <a:avLst/>
              <a:gdLst/>
              <a:ahLst/>
              <a:cxnLst/>
              <a:rect l="l" t="t" r="r" b="b"/>
              <a:pathLst>
                <a:path w="902" h="1461" extrusionOk="0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795;p56">
              <a:extLst>
                <a:ext uri="{FF2B5EF4-FFF2-40B4-BE49-F238E27FC236}">
                  <a16:creationId xmlns:a16="http://schemas.microsoft.com/office/drawing/2014/main" id="{08F4172D-DD92-4AAC-A6E7-5A41F45B321D}"/>
                </a:ext>
              </a:extLst>
            </p:cNvPr>
            <p:cNvSpPr/>
            <p:nvPr/>
          </p:nvSpPr>
          <p:spPr>
            <a:xfrm>
              <a:off x="2818425" y="3620325"/>
              <a:ext cx="23800" cy="47775"/>
            </a:xfrm>
            <a:custGeom>
              <a:avLst/>
              <a:gdLst/>
              <a:ahLst/>
              <a:cxnLst/>
              <a:rect l="l" t="t" r="r" b="b"/>
              <a:pathLst>
                <a:path w="952" h="1911" extrusionOk="0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796;p56">
              <a:extLst>
                <a:ext uri="{FF2B5EF4-FFF2-40B4-BE49-F238E27FC236}">
                  <a16:creationId xmlns:a16="http://schemas.microsoft.com/office/drawing/2014/main" id="{7D8F7A3D-DB74-424F-9F82-DCC785A25C47}"/>
                </a:ext>
              </a:extLst>
            </p:cNvPr>
            <p:cNvSpPr/>
            <p:nvPr/>
          </p:nvSpPr>
          <p:spPr>
            <a:xfrm>
              <a:off x="2818025" y="3622575"/>
              <a:ext cx="24550" cy="15500"/>
            </a:xfrm>
            <a:custGeom>
              <a:avLst/>
              <a:gdLst/>
              <a:ahLst/>
              <a:cxnLst/>
              <a:rect l="l" t="t" r="r" b="b"/>
              <a:pathLst>
                <a:path w="982" h="620" extrusionOk="0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797;p56">
              <a:extLst>
                <a:ext uri="{FF2B5EF4-FFF2-40B4-BE49-F238E27FC236}">
                  <a16:creationId xmlns:a16="http://schemas.microsoft.com/office/drawing/2014/main" id="{F55B7380-CD31-4994-B688-D9C7170720F2}"/>
                </a:ext>
              </a:extLst>
            </p:cNvPr>
            <p:cNvSpPr/>
            <p:nvPr/>
          </p:nvSpPr>
          <p:spPr>
            <a:xfrm>
              <a:off x="3390925" y="2534750"/>
              <a:ext cx="40050" cy="42550"/>
            </a:xfrm>
            <a:custGeom>
              <a:avLst/>
              <a:gdLst/>
              <a:ahLst/>
              <a:cxnLst/>
              <a:rect l="l" t="t" r="r" b="b"/>
              <a:pathLst>
                <a:path w="1602" h="1702" extrusionOk="0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798;p56">
              <a:extLst>
                <a:ext uri="{FF2B5EF4-FFF2-40B4-BE49-F238E27FC236}">
                  <a16:creationId xmlns:a16="http://schemas.microsoft.com/office/drawing/2014/main" id="{44FB1484-597B-4082-80D7-AC0EFC1612FD}"/>
                </a:ext>
              </a:extLst>
            </p:cNvPr>
            <p:cNvSpPr/>
            <p:nvPr/>
          </p:nvSpPr>
          <p:spPr>
            <a:xfrm>
              <a:off x="3390925" y="2995575"/>
              <a:ext cx="40050" cy="42075"/>
            </a:xfrm>
            <a:custGeom>
              <a:avLst/>
              <a:gdLst/>
              <a:ahLst/>
              <a:cxnLst/>
              <a:rect l="l" t="t" r="r" b="b"/>
              <a:pathLst>
                <a:path w="1602" h="1683" extrusionOk="0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799;p56">
              <a:extLst>
                <a:ext uri="{FF2B5EF4-FFF2-40B4-BE49-F238E27FC236}">
                  <a16:creationId xmlns:a16="http://schemas.microsoft.com/office/drawing/2014/main" id="{553C96D9-AB9D-4DA2-A88A-2C666192149A}"/>
                </a:ext>
              </a:extLst>
            </p:cNvPr>
            <p:cNvSpPr/>
            <p:nvPr/>
          </p:nvSpPr>
          <p:spPr>
            <a:xfrm>
              <a:off x="2728775" y="615050"/>
              <a:ext cx="2391750" cy="3309050"/>
            </a:xfrm>
            <a:custGeom>
              <a:avLst/>
              <a:gdLst/>
              <a:ahLst/>
              <a:cxnLst/>
              <a:rect l="l" t="t" r="r" b="b"/>
              <a:pathLst>
                <a:path w="95670" h="132362" extrusionOk="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800;p56">
              <a:extLst>
                <a:ext uri="{FF2B5EF4-FFF2-40B4-BE49-F238E27FC236}">
                  <a16:creationId xmlns:a16="http://schemas.microsoft.com/office/drawing/2014/main" id="{A06BD199-226D-472E-85DD-CF6447B1982B}"/>
                </a:ext>
              </a:extLst>
            </p:cNvPr>
            <p:cNvSpPr/>
            <p:nvPr/>
          </p:nvSpPr>
          <p:spPr>
            <a:xfrm>
              <a:off x="2682075" y="589025"/>
              <a:ext cx="2438450" cy="1623025"/>
            </a:xfrm>
            <a:custGeom>
              <a:avLst/>
              <a:gdLst/>
              <a:ahLst/>
              <a:cxnLst/>
              <a:rect l="l" t="t" r="r" b="b"/>
              <a:pathLst>
                <a:path w="97538" h="64921" extrusionOk="0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801;p56">
              <a:extLst>
                <a:ext uri="{FF2B5EF4-FFF2-40B4-BE49-F238E27FC236}">
                  <a16:creationId xmlns:a16="http://schemas.microsoft.com/office/drawing/2014/main" id="{12DB3CC3-7D44-46DA-9501-C0125DFAC9C6}"/>
                </a:ext>
              </a:extLst>
            </p:cNvPr>
            <p:cNvSpPr/>
            <p:nvPr/>
          </p:nvSpPr>
          <p:spPr>
            <a:xfrm>
              <a:off x="2727950" y="613525"/>
              <a:ext cx="2392575" cy="1598525"/>
            </a:xfrm>
            <a:custGeom>
              <a:avLst/>
              <a:gdLst/>
              <a:ahLst/>
              <a:cxnLst/>
              <a:rect l="l" t="t" r="r" b="b"/>
              <a:pathLst>
                <a:path w="95703" h="63941" extrusionOk="0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802;p56">
              <a:extLst>
                <a:ext uri="{FF2B5EF4-FFF2-40B4-BE49-F238E27FC236}">
                  <a16:creationId xmlns:a16="http://schemas.microsoft.com/office/drawing/2014/main" id="{41967FA9-CA95-44E5-8C27-65FCF7E99DCC}"/>
                </a:ext>
              </a:extLst>
            </p:cNvPr>
            <p:cNvSpPr/>
            <p:nvPr/>
          </p:nvSpPr>
          <p:spPr>
            <a:xfrm>
              <a:off x="2692925" y="589025"/>
              <a:ext cx="2415925" cy="1397875"/>
            </a:xfrm>
            <a:custGeom>
              <a:avLst/>
              <a:gdLst/>
              <a:ahLst/>
              <a:cxnLst/>
              <a:rect l="l" t="t" r="r" b="b"/>
              <a:pathLst>
                <a:path w="96637" h="55915" extrusionOk="0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803;p56">
              <a:extLst>
                <a:ext uri="{FF2B5EF4-FFF2-40B4-BE49-F238E27FC236}">
                  <a16:creationId xmlns:a16="http://schemas.microsoft.com/office/drawing/2014/main" id="{77DC388E-918E-4483-8FFC-14BB1E7606F2}"/>
                </a:ext>
              </a:extLst>
            </p:cNvPr>
            <p:cNvSpPr/>
            <p:nvPr/>
          </p:nvSpPr>
          <p:spPr>
            <a:xfrm>
              <a:off x="2786325" y="1988200"/>
              <a:ext cx="73425" cy="45400"/>
            </a:xfrm>
            <a:custGeom>
              <a:avLst/>
              <a:gdLst/>
              <a:ahLst/>
              <a:cxnLst/>
              <a:rect l="l" t="t" r="r" b="b"/>
              <a:pathLst>
                <a:path w="2937" h="1816" extrusionOk="0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804;p56">
              <a:extLst>
                <a:ext uri="{FF2B5EF4-FFF2-40B4-BE49-F238E27FC236}">
                  <a16:creationId xmlns:a16="http://schemas.microsoft.com/office/drawing/2014/main" id="{7C39736E-56ED-43FB-9422-4E902A510A7E}"/>
                </a:ext>
              </a:extLst>
            </p:cNvPr>
            <p:cNvSpPr/>
            <p:nvPr/>
          </p:nvSpPr>
          <p:spPr>
            <a:xfrm>
              <a:off x="2786325" y="2018000"/>
              <a:ext cx="74450" cy="45600"/>
            </a:xfrm>
            <a:custGeom>
              <a:avLst/>
              <a:gdLst/>
              <a:ahLst/>
              <a:cxnLst/>
              <a:rect l="l" t="t" r="r" b="b"/>
              <a:pathLst>
                <a:path w="2978" h="1824" extrusionOk="0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805;p56">
              <a:extLst>
                <a:ext uri="{FF2B5EF4-FFF2-40B4-BE49-F238E27FC236}">
                  <a16:creationId xmlns:a16="http://schemas.microsoft.com/office/drawing/2014/main" id="{16A215B2-4D25-47DF-8AEF-1920EC2908D3}"/>
                </a:ext>
              </a:extLst>
            </p:cNvPr>
            <p:cNvSpPr/>
            <p:nvPr/>
          </p:nvSpPr>
          <p:spPr>
            <a:xfrm>
              <a:off x="2785500" y="2047250"/>
              <a:ext cx="74250" cy="45550"/>
            </a:xfrm>
            <a:custGeom>
              <a:avLst/>
              <a:gdLst/>
              <a:ahLst/>
              <a:cxnLst/>
              <a:rect l="l" t="t" r="r" b="b"/>
              <a:pathLst>
                <a:path w="2970" h="1822" extrusionOk="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806;p56">
              <a:extLst>
                <a:ext uri="{FF2B5EF4-FFF2-40B4-BE49-F238E27FC236}">
                  <a16:creationId xmlns:a16="http://schemas.microsoft.com/office/drawing/2014/main" id="{9CA9B30B-4E35-445E-99DF-373B0FD16267}"/>
                </a:ext>
              </a:extLst>
            </p:cNvPr>
            <p:cNvSpPr/>
            <p:nvPr/>
          </p:nvSpPr>
          <p:spPr>
            <a:xfrm>
              <a:off x="2893900" y="1942675"/>
              <a:ext cx="43400" cy="85900"/>
            </a:xfrm>
            <a:custGeom>
              <a:avLst/>
              <a:gdLst/>
              <a:ahLst/>
              <a:cxnLst/>
              <a:rect l="l" t="t" r="r" b="b"/>
              <a:pathLst>
                <a:path w="1736" h="3436" extrusionOk="0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807;p56">
              <a:extLst>
                <a:ext uri="{FF2B5EF4-FFF2-40B4-BE49-F238E27FC236}">
                  <a16:creationId xmlns:a16="http://schemas.microsoft.com/office/drawing/2014/main" id="{4E7616E8-7546-4A28-BF33-30BD47A474D2}"/>
                </a:ext>
              </a:extLst>
            </p:cNvPr>
            <p:cNvSpPr/>
            <p:nvPr/>
          </p:nvSpPr>
          <p:spPr>
            <a:xfrm>
              <a:off x="2944775" y="1937325"/>
              <a:ext cx="35050" cy="63750"/>
            </a:xfrm>
            <a:custGeom>
              <a:avLst/>
              <a:gdLst/>
              <a:ahLst/>
              <a:cxnLst/>
              <a:rect l="l" t="t" r="r" b="b"/>
              <a:pathLst>
                <a:path w="1402" h="2550" extrusionOk="0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808;p56">
              <a:extLst>
                <a:ext uri="{FF2B5EF4-FFF2-40B4-BE49-F238E27FC236}">
                  <a16:creationId xmlns:a16="http://schemas.microsoft.com/office/drawing/2014/main" id="{3A0AEE71-03ED-4B4F-8D86-C1ABFAD88363}"/>
                </a:ext>
              </a:extLst>
            </p:cNvPr>
            <p:cNvSpPr/>
            <p:nvPr/>
          </p:nvSpPr>
          <p:spPr>
            <a:xfrm>
              <a:off x="2986475" y="1912650"/>
              <a:ext cx="35875" cy="64225"/>
            </a:xfrm>
            <a:custGeom>
              <a:avLst/>
              <a:gdLst/>
              <a:ahLst/>
              <a:cxnLst/>
              <a:rect l="l" t="t" r="r" b="b"/>
              <a:pathLst>
                <a:path w="1435" h="2569" extrusionOk="0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809;p56">
              <a:extLst>
                <a:ext uri="{FF2B5EF4-FFF2-40B4-BE49-F238E27FC236}">
                  <a16:creationId xmlns:a16="http://schemas.microsoft.com/office/drawing/2014/main" id="{323B6991-12B8-4316-A8C4-7F55484B60DA}"/>
                </a:ext>
              </a:extLst>
            </p:cNvPr>
            <p:cNvSpPr/>
            <p:nvPr/>
          </p:nvSpPr>
          <p:spPr>
            <a:xfrm>
              <a:off x="3029000" y="1881800"/>
              <a:ext cx="35875" cy="92925"/>
            </a:xfrm>
            <a:custGeom>
              <a:avLst/>
              <a:gdLst/>
              <a:ahLst/>
              <a:cxnLst/>
              <a:rect l="l" t="t" r="r" b="b"/>
              <a:pathLst>
                <a:path w="1435" h="3717" extrusionOk="0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810;p56">
              <a:extLst>
                <a:ext uri="{FF2B5EF4-FFF2-40B4-BE49-F238E27FC236}">
                  <a16:creationId xmlns:a16="http://schemas.microsoft.com/office/drawing/2014/main" id="{E390E644-0632-423E-8690-BBDD0F7C2604}"/>
                </a:ext>
              </a:extLst>
            </p:cNvPr>
            <p:cNvSpPr/>
            <p:nvPr/>
          </p:nvSpPr>
          <p:spPr>
            <a:xfrm>
              <a:off x="3074875" y="1850300"/>
              <a:ext cx="8350" cy="81550"/>
            </a:xfrm>
            <a:custGeom>
              <a:avLst/>
              <a:gdLst/>
              <a:ahLst/>
              <a:cxnLst/>
              <a:rect l="l" t="t" r="r" b="b"/>
              <a:pathLst>
                <a:path w="334" h="3262" extrusionOk="0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811;p56">
              <a:extLst>
                <a:ext uri="{FF2B5EF4-FFF2-40B4-BE49-F238E27FC236}">
                  <a16:creationId xmlns:a16="http://schemas.microsoft.com/office/drawing/2014/main" id="{C29BC9E3-6071-47F4-9887-2C97AE56993A}"/>
                </a:ext>
              </a:extLst>
            </p:cNvPr>
            <p:cNvSpPr/>
            <p:nvPr/>
          </p:nvSpPr>
          <p:spPr>
            <a:xfrm>
              <a:off x="3091550" y="1852600"/>
              <a:ext cx="35050" cy="63400"/>
            </a:xfrm>
            <a:custGeom>
              <a:avLst/>
              <a:gdLst/>
              <a:ahLst/>
              <a:cxnLst/>
              <a:rect l="l" t="t" r="r" b="b"/>
              <a:pathLst>
                <a:path w="1402" h="2536" extrusionOk="0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812;p56">
              <a:extLst>
                <a:ext uri="{FF2B5EF4-FFF2-40B4-BE49-F238E27FC236}">
                  <a16:creationId xmlns:a16="http://schemas.microsoft.com/office/drawing/2014/main" id="{7B438989-AC62-43D1-B2AC-759FF8614C91}"/>
                </a:ext>
              </a:extLst>
            </p:cNvPr>
            <p:cNvSpPr/>
            <p:nvPr/>
          </p:nvSpPr>
          <p:spPr>
            <a:xfrm>
              <a:off x="3148250" y="1799225"/>
              <a:ext cx="38400" cy="83425"/>
            </a:xfrm>
            <a:custGeom>
              <a:avLst/>
              <a:gdLst/>
              <a:ahLst/>
              <a:cxnLst/>
              <a:rect l="l" t="t" r="r" b="b"/>
              <a:pathLst>
                <a:path w="1536" h="3337" extrusionOk="0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813;p56">
              <a:extLst>
                <a:ext uri="{FF2B5EF4-FFF2-40B4-BE49-F238E27FC236}">
                  <a16:creationId xmlns:a16="http://schemas.microsoft.com/office/drawing/2014/main" id="{D4BED90D-1BB9-45E4-8372-CCD3A404A454}"/>
                </a:ext>
              </a:extLst>
            </p:cNvPr>
            <p:cNvSpPr/>
            <p:nvPr/>
          </p:nvSpPr>
          <p:spPr>
            <a:xfrm>
              <a:off x="3192450" y="1794225"/>
              <a:ext cx="33375" cy="63400"/>
            </a:xfrm>
            <a:custGeom>
              <a:avLst/>
              <a:gdLst/>
              <a:ahLst/>
              <a:cxnLst/>
              <a:rect l="l" t="t" r="r" b="b"/>
              <a:pathLst>
                <a:path w="1335" h="2536" extrusionOk="0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814;p56">
              <a:extLst>
                <a:ext uri="{FF2B5EF4-FFF2-40B4-BE49-F238E27FC236}">
                  <a16:creationId xmlns:a16="http://schemas.microsoft.com/office/drawing/2014/main" id="{BEA5405B-9F0F-48E9-AFC3-846217E9A91F}"/>
                </a:ext>
              </a:extLst>
            </p:cNvPr>
            <p:cNvSpPr/>
            <p:nvPr/>
          </p:nvSpPr>
          <p:spPr>
            <a:xfrm>
              <a:off x="3231650" y="1772550"/>
              <a:ext cx="31700" cy="65075"/>
            </a:xfrm>
            <a:custGeom>
              <a:avLst/>
              <a:gdLst/>
              <a:ahLst/>
              <a:cxnLst/>
              <a:rect l="l" t="t" r="r" b="b"/>
              <a:pathLst>
                <a:path w="1268" h="2603" extrusionOk="0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815;p56">
              <a:extLst>
                <a:ext uri="{FF2B5EF4-FFF2-40B4-BE49-F238E27FC236}">
                  <a16:creationId xmlns:a16="http://schemas.microsoft.com/office/drawing/2014/main" id="{F997AC72-F0BC-4E2F-B559-EC1B2F2273C9}"/>
                </a:ext>
              </a:extLst>
            </p:cNvPr>
            <p:cNvSpPr/>
            <p:nvPr/>
          </p:nvSpPr>
          <p:spPr>
            <a:xfrm>
              <a:off x="3274175" y="1750025"/>
              <a:ext cx="19200" cy="66750"/>
            </a:xfrm>
            <a:custGeom>
              <a:avLst/>
              <a:gdLst/>
              <a:ahLst/>
              <a:cxnLst/>
              <a:rect l="l" t="t" r="r" b="b"/>
              <a:pathLst>
                <a:path w="768" h="2670" extrusionOk="0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16;p56">
              <a:extLst>
                <a:ext uri="{FF2B5EF4-FFF2-40B4-BE49-F238E27FC236}">
                  <a16:creationId xmlns:a16="http://schemas.microsoft.com/office/drawing/2014/main" id="{EEF18D62-EDAD-4A08-8733-5DA79512936A}"/>
                </a:ext>
              </a:extLst>
            </p:cNvPr>
            <p:cNvSpPr/>
            <p:nvPr/>
          </p:nvSpPr>
          <p:spPr>
            <a:xfrm>
              <a:off x="3297525" y="1734175"/>
              <a:ext cx="32550" cy="63400"/>
            </a:xfrm>
            <a:custGeom>
              <a:avLst/>
              <a:gdLst/>
              <a:ahLst/>
              <a:cxnLst/>
              <a:rect l="l" t="t" r="r" b="b"/>
              <a:pathLst>
                <a:path w="1302" h="2536" extrusionOk="0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7;p56">
              <a:extLst>
                <a:ext uri="{FF2B5EF4-FFF2-40B4-BE49-F238E27FC236}">
                  <a16:creationId xmlns:a16="http://schemas.microsoft.com/office/drawing/2014/main" id="{E136B194-B745-4E6C-B0E4-36F626F3A9CC}"/>
                </a:ext>
              </a:extLst>
            </p:cNvPr>
            <p:cNvSpPr/>
            <p:nvPr/>
          </p:nvSpPr>
          <p:spPr>
            <a:xfrm>
              <a:off x="3339225" y="1700000"/>
              <a:ext cx="32550" cy="79250"/>
            </a:xfrm>
            <a:custGeom>
              <a:avLst/>
              <a:gdLst/>
              <a:ahLst/>
              <a:cxnLst/>
              <a:rect l="l" t="t" r="r" b="b"/>
              <a:pathLst>
                <a:path w="1302" h="3170" extrusionOk="0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18;p56">
              <a:extLst>
                <a:ext uri="{FF2B5EF4-FFF2-40B4-BE49-F238E27FC236}">
                  <a16:creationId xmlns:a16="http://schemas.microsoft.com/office/drawing/2014/main" id="{18F6DE59-C767-4391-A051-6CD59FB4A8F6}"/>
                </a:ext>
              </a:extLst>
            </p:cNvPr>
            <p:cNvSpPr/>
            <p:nvPr/>
          </p:nvSpPr>
          <p:spPr>
            <a:xfrm>
              <a:off x="3397600" y="1654125"/>
              <a:ext cx="40050" cy="84250"/>
            </a:xfrm>
            <a:custGeom>
              <a:avLst/>
              <a:gdLst/>
              <a:ahLst/>
              <a:cxnLst/>
              <a:rect l="l" t="t" r="r" b="b"/>
              <a:pathLst>
                <a:path w="1602" h="3370" extrusionOk="0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19;p56">
              <a:extLst>
                <a:ext uri="{FF2B5EF4-FFF2-40B4-BE49-F238E27FC236}">
                  <a16:creationId xmlns:a16="http://schemas.microsoft.com/office/drawing/2014/main" id="{E4AE7057-7FDF-4414-AF61-37613B452DCF}"/>
                </a:ext>
              </a:extLst>
            </p:cNvPr>
            <p:cNvSpPr/>
            <p:nvPr/>
          </p:nvSpPr>
          <p:spPr>
            <a:xfrm>
              <a:off x="3444300" y="1649125"/>
              <a:ext cx="34225" cy="62575"/>
            </a:xfrm>
            <a:custGeom>
              <a:avLst/>
              <a:gdLst/>
              <a:ahLst/>
              <a:cxnLst/>
              <a:rect l="l" t="t" r="r" b="b"/>
              <a:pathLst>
                <a:path w="1369" h="2503" extrusionOk="0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20;p56">
              <a:extLst>
                <a:ext uri="{FF2B5EF4-FFF2-40B4-BE49-F238E27FC236}">
                  <a16:creationId xmlns:a16="http://schemas.microsoft.com/office/drawing/2014/main" id="{3AF35120-50E2-45AB-A9DE-2B4108F73E4A}"/>
                </a:ext>
              </a:extLst>
            </p:cNvPr>
            <p:cNvSpPr/>
            <p:nvPr/>
          </p:nvSpPr>
          <p:spPr>
            <a:xfrm>
              <a:off x="3488500" y="1624100"/>
              <a:ext cx="32550" cy="69025"/>
            </a:xfrm>
            <a:custGeom>
              <a:avLst/>
              <a:gdLst/>
              <a:ahLst/>
              <a:cxnLst/>
              <a:rect l="l" t="t" r="r" b="b"/>
              <a:pathLst>
                <a:path w="1302" h="2761" extrusionOk="0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21;p56">
              <a:extLst>
                <a:ext uri="{FF2B5EF4-FFF2-40B4-BE49-F238E27FC236}">
                  <a16:creationId xmlns:a16="http://schemas.microsoft.com/office/drawing/2014/main" id="{9D81AC34-49B6-40E6-950D-5338E2A430EA}"/>
                </a:ext>
              </a:extLst>
            </p:cNvPr>
            <p:cNvSpPr/>
            <p:nvPr/>
          </p:nvSpPr>
          <p:spPr>
            <a:xfrm>
              <a:off x="3528525" y="1601600"/>
              <a:ext cx="29200" cy="63400"/>
            </a:xfrm>
            <a:custGeom>
              <a:avLst/>
              <a:gdLst/>
              <a:ahLst/>
              <a:cxnLst/>
              <a:rect l="l" t="t" r="r" b="b"/>
              <a:pathLst>
                <a:path w="1168" h="2536" extrusionOk="0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22;p56">
              <a:extLst>
                <a:ext uri="{FF2B5EF4-FFF2-40B4-BE49-F238E27FC236}">
                  <a16:creationId xmlns:a16="http://schemas.microsoft.com/office/drawing/2014/main" id="{B01D17B4-F9B0-49F3-A9B5-A6BB729B142C}"/>
                </a:ext>
              </a:extLst>
            </p:cNvPr>
            <p:cNvSpPr/>
            <p:nvPr/>
          </p:nvSpPr>
          <p:spPr>
            <a:xfrm>
              <a:off x="3564375" y="1579900"/>
              <a:ext cx="34225" cy="62575"/>
            </a:xfrm>
            <a:custGeom>
              <a:avLst/>
              <a:gdLst/>
              <a:ahLst/>
              <a:cxnLst/>
              <a:rect l="l" t="t" r="r" b="b"/>
              <a:pathLst>
                <a:path w="1369" h="2503" extrusionOk="0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23;p56">
              <a:extLst>
                <a:ext uri="{FF2B5EF4-FFF2-40B4-BE49-F238E27FC236}">
                  <a16:creationId xmlns:a16="http://schemas.microsoft.com/office/drawing/2014/main" id="{810A5865-FC57-4179-B0F5-530119883828}"/>
                </a:ext>
              </a:extLst>
            </p:cNvPr>
            <p:cNvSpPr/>
            <p:nvPr/>
          </p:nvSpPr>
          <p:spPr>
            <a:xfrm>
              <a:off x="3606925" y="1544250"/>
              <a:ext cx="6675" cy="79675"/>
            </a:xfrm>
            <a:custGeom>
              <a:avLst/>
              <a:gdLst/>
              <a:ahLst/>
              <a:cxnLst/>
              <a:rect l="l" t="t" r="r" b="b"/>
              <a:pathLst>
                <a:path w="267" h="3187" extrusionOk="0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24;p56">
              <a:extLst>
                <a:ext uri="{FF2B5EF4-FFF2-40B4-BE49-F238E27FC236}">
                  <a16:creationId xmlns:a16="http://schemas.microsoft.com/office/drawing/2014/main" id="{4BFBA1A3-F303-4436-A929-5E686942A2FE}"/>
                </a:ext>
              </a:extLst>
            </p:cNvPr>
            <p:cNvSpPr/>
            <p:nvPr/>
          </p:nvSpPr>
          <p:spPr>
            <a:xfrm>
              <a:off x="3622750" y="1546550"/>
              <a:ext cx="32550" cy="63400"/>
            </a:xfrm>
            <a:custGeom>
              <a:avLst/>
              <a:gdLst/>
              <a:ahLst/>
              <a:cxnLst/>
              <a:rect l="l" t="t" r="r" b="b"/>
              <a:pathLst>
                <a:path w="1302" h="2536" extrusionOk="0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25;p56">
              <a:extLst>
                <a:ext uri="{FF2B5EF4-FFF2-40B4-BE49-F238E27FC236}">
                  <a16:creationId xmlns:a16="http://schemas.microsoft.com/office/drawing/2014/main" id="{7E60B524-7462-4130-AABC-229D391424F6}"/>
                </a:ext>
              </a:extLst>
            </p:cNvPr>
            <p:cNvSpPr/>
            <p:nvPr/>
          </p:nvSpPr>
          <p:spPr>
            <a:xfrm>
              <a:off x="3721150" y="939625"/>
              <a:ext cx="930700" cy="627075"/>
            </a:xfrm>
            <a:custGeom>
              <a:avLst/>
              <a:gdLst/>
              <a:ahLst/>
              <a:cxnLst/>
              <a:rect l="l" t="t" r="r" b="b"/>
              <a:pathLst>
                <a:path w="37228" h="25083" extrusionOk="0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826;p56">
              <a:extLst>
                <a:ext uri="{FF2B5EF4-FFF2-40B4-BE49-F238E27FC236}">
                  <a16:creationId xmlns:a16="http://schemas.microsoft.com/office/drawing/2014/main" id="{0D49634A-54BA-4CAA-86F0-352EECA8E567}"/>
                </a:ext>
              </a:extLst>
            </p:cNvPr>
            <p:cNvSpPr/>
            <p:nvPr/>
          </p:nvSpPr>
          <p:spPr>
            <a:xfrm>
              <a:off x="3752025" y="1456025"/>
              <a:ext cx="54225" cy="61350"/>
            </a:xfrm>
            <a:custGeom>
              <a:avLst/>
              <a:gdLst/>
              <a:ahLst/>
              <a:cxnLst/>
              <a:rect l="l" t="t" r="r" b="b"/>
              <a:pathLst>
                <a:path w="2169" h="2454" extrusionOk="0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827;p56">
              <a:extLst>
                <a:ext uri="{FF2B5EF4-FFF2-40B4-BE49-F238E27FC236}">
                  <a16:creationId xmlns:a16="http://schemas.microsoft.com/office/drawing/2014/main" id="{CFCEEAFE-3060-4062-A27D-E0E736E54E96}"/>
                </a:ext>
              </a:extLst>
            </p:cNvPr>
            <p:cNvSpPr/>
            <p:nvPr/>
          </p:nvSpPr>
          <p:spPr>
            <a:xfrm>
              <a:off x="3842925" y="1431675"/>
              <a:ext cx="3350" cy="39850"/>
            </a:xfrm>
            <a:custGeom>
              <a:avLst/>
              <a:gdLst/>
              <a:ahLst/>
              <a:cxnLst/>
              <a:rect l="l" t="t" r="r" b="b"/>
              <a:pathLst>
                <a:path w="134" h="1594" extrusionOk="0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828;p56">
              <a:extLst>
                <a:ext uri="{FF2B5EF4-FFF2-40B4-BE49-F238E27FC236}">
                  <a16:creationId xmlns:a16="http://schemas.microsoft.com/office/drawing/2014/main" id="{49D25E0F-40A4-4A03-9F28-E4E9F564A7CD}"/>
                </a:ext>
              </a:extLst>
            </p:cNvPr>
            <p:cNvSpPr/>
            <p:nvPr/>
          </p:nvSpPr>
          <p:spPr>
            <a:xfrm>
              <a:off x="3853750" y="1428975"/>
              <a:ext cx="19200" cy="35875"/>
            </a:xfrm>
            <a:custGeom>
              <a:avLst/>
              <a:gdLst/>
              <a:ahLst/>
              <a:cxnLst/>
              <a:rect l="l" t="t" r="r" b="b"/>
              <a:pathLst>
                <a:path w="768" h="1435" extrusionOk="0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829;p56">
              <a:extLst>
                <a:ext uri="{FF2B5EF4-FFF2-40B4-BE49-F238E27FC236}">
                  <a16:creationId xmlns:a16="http://schemas.microsoft.com/office/drawing/2014/main" id="{63A7F5CF-EDAB-4B65-BE8C-940EF1EBE8E0}"/>
                </a:ext>
              </a:extLst>
            </p:cNvPr>
            <p:cNvSpPr/>
            <p:nvPr/>
          </p:nvSpPr>
          <p:spPr>
            <a:xfrm>
              <a:off x="3876275" y="1417300"/>
              <a:ext cx="17525" cy="33175"/>
            </a:xfrm>
            <a:custGeom>
              <a:avLst/>
              <a:gdLst/>
              <a:ahLst/>
              <a:cxnLst/>
              <a:rect l="l" t="t" r="r" b="b"/>
              <a:pathLst>
                <a:path w="701" h="1327" extrusionOk="0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830;p56">
              <a:extLst>
                <a:ext uri="{FF2B5EF4-FFF2-40B4-BE49-F238E27FC236}">
                  <a16:creationId xmlns:a16="http://schemas.microsoft.com/office/drawing/2014/main" id="{76F9470C-FF6C-4D11-88C6-694DDED9D8C5}"/>
                </a:ext>
              </a:extLst>
            </p:cNvPr>
            <p:cNvSpPr/>
            <p:nvPr/>
          </p:nvSpPr>
          <p:spPr>
            <a:xfrm>
              <a:off x="3899625" y="1403125"/>
              <a:ext cx="18375" cy="45875"/>
            </a:xfrm>
            <a:custGeom>
              <a:avLst/>
              <a:gdLst/>
              <a:ahLst/>
              <a:cxnLst/>
              <a:rect l="l" t="t" r="r" b="b"/>
              <a:pathLst>
                <a:path w="735" h="1835" extrusionOk="0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831;p56">
              <a:extLst>
                <a:ext uri="{FF2B5EF4-FFF2-40B4-BE49-F238E27FC236}">
                  <a16:creationId xmlns:a16="http://schemas.microsoft.com/office/drawing/2014/main" id="{D9D50B10-4A5A-4525-9EDA-A9FF941E9AEB}"/>
                </a:ext>
              </a:extLst>
            </p:cNvPr>
            <p:cNvSpPr/>
            <p:nvPr/>
          </p:nvSpPr>
          <p:spPr>
            <a:xfrm>
              <a:off x="3922150" y="13897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832;p56">
              <a:extLst>
                <a:ext uri="{FF2B5EF4-FFF2-40B4-BE49-F238E27FC236}">
                  <a16:creationId xmlns:a16="http://schemas.microsoft.com/office/drawing/2014/main" id="{3692B481-1F2B-435C-A3D2-E96CAA32C7C3}"/>
                </a:ext>
              </a:extLst>
            </p:cNvPr>
            <p:cNvSpPr/>
            <p:nvPr/>
          </p:nvSpPr>
          <p:spPr>
            <a:xfrm>
              <a:off x="3944650" y="1376050"/>
              <a:ext cx="19200" cy="32100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833;p56">
              <a:extLst>
                <a:ext uri="{FF2B5EF4-FFF2-40B4-BE49-F238E27FC236}">
                  <a16:creationId xmlns:a16="http://schemas.microsoft.com/office/drawing/2014/main" id="{E2217FB9-6DB1-4A34-B659-90C449BB9140}"/>
                </a:ext>
              </a:extLst>
            </p:cNvPr>
            <p:cNvSpPr/>
            <p:nvPr/>
          </p:nvSpPr>
          <p:spPr>
            <a:xfrm>
              <a:off x="3967175" y="1357450"/>
              <a:ext cx="14200" cy="36925"/>
            </a:xfrm>
            <a:custGeom>
              <a:avLst/>
              <a:gdLst/>
              <a:ahLst/>
              <a:cxnLst/>
              <a:rect l="l" t="t" r="r" b="b"/>
              <a:pathLst>
                <a:path w="568" h="1477" extrusionOk="0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834;p56">
              <a:extLst>
                <a:ext uri="{FF2B5EF4-FFF2-40B4-BE49-F238E27FC236}">
                  <a16:creationId xmlns:a16="http://schemas.microsoft.com/office/drawing/2014/main" id="{24F2C8E3-0638-4D19-8DF5-DC742339F80E}"/>
                </a:ext>
              </a:extLst>
            </p:cNvPr>
            <p:cNvSpPr/>
            <p:nvPr/>
          </p:nvSpPr>
          <p:spPr>
            <a:xfrm>
              <a:off x="3993850" y="1348275"/>
              <a:ext cx="19200" cy="33175"/>
            </a:xfrm>
            <a:custGeom>
              <a:avLst/>
              <a:gdLst/>
              <a:ahLst/>
              <a:cxnLst/>
              <a:rect l="l" t="t" r="r" b="b"/>
              <a:pathLst>
                <a:path w="768" h="1327" extrusionOk="0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835;p56">
              <a:extLst>
                <a:ext uri="{FF2B5EF4-FFF2-40B4-BE49-F238E27FC236}">
                  <a16:creationId xmlns:a16="http://schemas.microsoft.com/office/drawing/2014/main" id="{A52B5923-2950-4E79-A9D6-692336D01F26}"/>
                </a:ext>
              </a:extLst>
            </p:cNvPr>
            <p:cNvSpPr/>
            <p:nvPr/>
          </p:nvSpPr>
          <p:spPr>
            <a:xfrm>
              <a:off x="4018875" y="1334725"/>
              <a:ext cx="18375" cy="35050"/>
            </a:xfrm>
            <a:custGeom>
              <a:avLst/>
              <a:gdLst/>
              <a:ahLst/>
              <a:cxnLst/>
              <a:rect l="l" t="t" r="r" b="b"/>
              <a:pathLst>
                <a:path w="735" h="1402" extrusionOk="0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836;p56">
              <a:extLst>
                <a:ext uri="{FF2B5EF4-FFF2-40B4-BE49-F238E27FC236}">
                  <a16:creationId xmlns:a16="http://schemas.microsoft.com/office/drawing/2014/main" id="{09BC89B5-1208-4216-98A8-FE3F15B3A8C1}"/>
                </a:ext>
              </a:extLst>
            </p:cNvPr>
            <p:cNvSpPr/>
            <p:nvPr/>
          </p:nvSpPr>
          <p:spPr>
            <a:xfrm>
              <a:off x="4041400" y="1318875"/>
              <a:ext cx="19200" cy="45900"/>
            </a:xfrm>
            <a:custGeom>
              <a:avLst/>
              <a:gdLst/>
              <a:ahLst/>
              <a:cxnLst/>
              <a:rect l="l" t="t" r="r" b="b"/>
              <a:pathLst>
                <a:path w="768" h="1836" extrusionOk="0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837;p56">
              <a:extLst>
                <a:ext uri="{FF2B5EF4-FFF2-40B4-BE49-F238E27FC236}">
                  <a16:creationId xmlns:a16="http://schemas.microsoft.com/office/drawing/2014/main" id="{E8C30A31-2A89-4DC9-A13B-BE2F9DFC0D72}"/>
                </a:ext>
              </a:extLst>
            </p:cNvPr>
            <p:cNvSpPr/>
            <p:nvPr/>
          </p:nvSpPr>
          <p:spPr>
            <a:xfrm>
              <a:off x="4073925" y="1287200"/>
              <a:ext cx="22525" cy="46725"/>
            </a:xfrm>
            <a:custGeom>
              <a:avLst/>
              <a:gdLst/>
              <a:ahLst/>
              <a:cxnLst/>
              <a:rect l="l" t="t" r="r" b="b"/>
              <a:pathLst>
                <a:path w="901" h="1869" extrusionOk="0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838;p56">
              <a:extLst>
                <a:ext uri="{FF2B5EF4-FFF2-40B4-BE49-F238E27FC236}">
                  <a16:creationId xmlns:a16="http://schemas.microsoft.com/office/drawing/2014/main" id="{45FFB4E4-0736-4767-BC7B-E7097B69EA0F}"/>
                </a:ext>
              </a:extLst>
            </p:cNvPr>
            <p:cNvSpPr/>
            <p:nvPr/>
          </p:nvSpPr>
          <p:spPr>
            <a:xfrm>
              <a:off x="4103925" y="1274700"/>
              <a:ext cx="20875" cy="45050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839;p56">
              <a:extLst>
                <a:ext uri="{FF2B5EF4-FFF2-40B4-BE49-F238E27FC236}">
                  <a16:creationId xmlns:a16="http://schemas.microsoft.com/office/drawing/2014/main" id="{24C4B794-C9BF-4C05-AC7B-78125DDDF3F3}"/>
                </a:ext>
              </a:extLst>
            </p:cNvPr>
            <p:cNvSpPr/>
            <p:nvPr/>
          </p:nvSpPr>
          <p:spPr>
            <a:xfrm>
              <a:off x="4129775" y="1266350"/>
              <a:ext cx="19225" cy="39225"/>
            </a:xfrm>
            <a:custGeom>
              <a:avLst/>
              <a:gdLst/>
              <a:ahLst/>
              <a:cxnLst/>
              <a:rect l="l" t="t" r="r" b="b"/>
              <a:pathLst>
                <a:path w="769" h="1569" extrusionOk="0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840;p56">
              <a:extLst>
                <a:ext uri="{FF2B5EF4-FFF2-40B4-BE49-F238E27FC236}">
                  <a16:creationId xmlns:a16="http://schemas.microsoft.com/office/drawing/2014/main" id="{D24E7593-DF9E-44BE-A1FF-67F6ED688715}"/>
                </a:ext>
              </a:extLst>
            </p:cNvPr>
            <p:cNvSpPr/>
            <p:nvPr/>
          </p:nvSpPr>
          <p:spPr>
            <a:xfrm>
              <a:off x="4161475" y="1243000"/>
              <a:ext cx="10875" cy="16700"/>
            </a:xfrm>
            <a:custGeom>
              <a:avLst/>
              <a:gdLst/>
              <a:ahLst/>
              <a:cxnLst/>
              <a:rect l="l" t="t" r="r" b="b"/>
              <a:pathLst>
                <a:path w="435" h="668" extrusionOk="0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841;p56">
              <a:extLst>
                <a:ext uri="{FF2B5EF4-FFF2-40B4-BE49-F238E27FC236}">
                  <a16:creationId xmlns:a16="http://schemas.microsoft.com/office/drawing/2014/main" id="{EAED7F94-D6B7-4729-A6B9-625FDFA5CA1D}"/>
                </a:ext>
              </a:extLst>
            </p:cNvPr>
            <p:cNvSpPr/>
            <p:nvPr/>
          </p:nvSpPr>
          <p:spPr>
            <a:xfrm>
              <a:off x="4178150" y="1238000"/>
              <a:ext cx="18375" cy="40050"/>
            </a:xfrm>
            <a:custGeom>
              <a:avLst/>
              <a:gdLst/>
              <a:ahLst/>
              <a:cxnLst/>
              <a:rect l="l" t="t" r="r" b="b"/>
              <a:pathLst>
                <a:path w="735" h="1602" extrusionOk="0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842;p56">
              <a:extLst>
                <a:ext uri="{FF2B5EF4-FFF2-40B4-BE49-F238E27FC236}">
                  <a16:creationId xmlns:a16="http://schemas.microsoft.com/office/drawing/2014/main" id="{741D8611-342A-4537-823B-1F1B6FFE4959}"/>
                </a:ext>
              </a:extLst>
            </p:cNvPr>
            <p:cNvSpPr/>
            <p:nvPr/>
          </p:nvSpPr>
          <p:spPr>
            <a:xfrm>
              <a:off x="4199825" y="1222975"/>
              <a:ext cx="14225" cy="37150"/>
            </a:xfrm>
            <a:custGeom>
              <a:avLst/>
              <a:gdLst/>
              <a:ahLst/>
              <a:cxnLst/>
              <a:rect l="l" t="t" r="r" b="b"/>
              <a:pathLst>
                <a:path w="569" h="1486" extrusionOk="0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843;p56">
              <a:extLst>
                <a:ext uri="{FF2B5EF4-FFF2-40B4-BE49-F238E27FC236}">
                  <a16:creationId xmlns:a16="http://schemas.microsoft.com/office/drawing/2014/main" id="{5880D1E5-2732-432A-832E-DBDDEC6DBE45}"/>
                </a:ext>
              </a:extLst>
            </p:cNvPr>
            <p:cNvSpPr/>
            <p:nvPr/>
          </p:nvSpPr>
          <p:spPr>
            <a:xfrm>
              <a:off x="4215675" y="1213175"/>
              <a:ext cx="14200" cy="37475"/>
            </a:xfrm>
            <a:custGeom>
              <a:avLst/>
              <a:gdLst/>
              <a:ahLst/>
              <a:cxnLst/>
              <a:rect l="l" t="t" r="r" b="b"/>
              <a:pathLst>
                <a:path w="568" h="1499" extrusionOk="0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844;p56">
              <a:extLst>
                <a:ext uri="{FF2B5EF4-FFF2-40B4-BE49-F238E27FC236}">
                  <a16:creationId xmlns:a16="http://schemas.microsoft.com/office/drawing/2014/main" id="{90A8423D-6A41-44D4-9513-91E23FD43364}"/>
                </a:ext>
              </a:extLst>
            </p:cNvPr>
            <p:cNvSpPr/>
            <p:nvPr/>
          </p:nvSpPr>
          <p:spPr>
            <a:xfrm>
              <a:off x="4234850" y="1209650"/>
              <a:ext cx="19225" cy="45875"/>
            </a:xfrm>
            <a:custGeom>
              <a:avLst/>
              <a:gdLst/>
              <a:ahLst/>
              <a:cxnLst/>
              <a:rect l="l" t="t" r="r" b="b"/>
              <a:pathLst>
                <a:path w="769" h="1835" extrusionOk="0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845;p56">
              <a:extLst>
                <a:ext uri="{FF2B5EF4-FFF2-40B4-BE49-F238E27FC236}">
                  <a16:creationId xmlns:a16="http://schemas.microsoft.com/office/drawing/2014/main" id="{E5550624-884E-4A1F-9FEE-82DA6A2CF6C6}"/>
                </a:ext>
              </a:extLst>
            </p:cNvPr>
            <p:cNvSpPr/>
            <p:nvPr/>
          </p:nvSpPr>
          <p:spPr>
            <a:xfrm>
              <a:off x="4259050" y="1202975"/>
              <a:ext cx="5025" cy="27550"/>
            </a:xfrm>
            <a:custGeom>
              <a:avLst/>
              <a:gdLst/>
              <a:ahLst/>
              <a:cxnLst/>
              <a:rect l="l" t="t" r="r" b="b"/>
              <a:pathLst>
                <a:path w="201" h="1102" extrusionOk="0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846;p56">
              <a:extLst>
                <a:ext uri="{FF2B5EF4-FFF2-40B4-BE49-F238E27FC236}">
                  <a16:creationId xmlns:a16="http://schemas.microsoft.com/office/drawing/2014/main" id="{896842B6-345F-488D-8C1B-476B3518DB46}"/>
                </a:ext>
              </a:extLst>
            </p:cNvPr>
            <p:cNvSpPr/>
            <p:nvPr/>
          </p:nvSpPr>
          <p:spPr>
            <a:xfrm>
              <a:off x="4268225" y="1173775"/>
              <a:ext cx="17525" cy="55900"/>
            </a:xfrm>
            <a:custGeom>
              <a:avLst/>
              <a:gdLst/>
              <a:ahLst/>
              <a:cxnLst/>
              <a:rect l="l" t="t" r="r" b="b"/>
              <a:pathLst>
                <a:path w="701" h="2236" extrusionOk="0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847;p56">
              <a:extLst>
                <a:ext uri="{FF2B5EF4-FFF2-40B4-BE49-F238E27FC236}">
                  <a16:creationId xmlns:a16="http://schemas.microsoft.com/office/drawing/2014/main" id="{5C7C47FD-BB69-4570-8257-56ACC4ADB684}"/>
                </a:ext>
              </a:extLst>
            </p:cNvPr>
            <p:cNvSpPr/>
            <p:nvPr/>
          </p:nvSpPr>
          <p:spPr>
            <a:xfrm>
              <a:off x="4279050" y="1167100"/>
              <a:ext cx="17550" cy="55900"/>
            </a:xfrm>
            <a:custGeom>
              <a:avLst/>
              <a:gdLst/>
              <a:ahLst/>
              <a:cxnLst/>
              <a:rect l="l" t="t" r="r" b="b"/>
              <a:pathLst>
                <a:path w="702" h="2236" extrusionOk="0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848;p56">
              <a:extLst>
                <a:ext uri="{FF2B5EF4-FFF2-40B4-BE49-F238E27FC236}">
                  <a16:creationId xmlns:a16="http://schemas.microsoft.com/office/drawing/2014/main" id="{922AE5C4-E852-40B2-A35D-EFEBDC1C06B9}"/>
                </a:ext>
              </a:extLst>
            </p:cNvPr>
            <p:cNvSpPr/>
            <p:nvPr/>
          </p:nvSpPr>
          <p:spPr>
            <a:xfrm>
              <a:off x="4301575" y="1164200"/>
              <a:ext cx="29225" cy="42975"/>
            </a:xfrm>
            <a:custGeom>
              <a:avLst/>
              <a:gdLst/>
              <a:ahLst/>
              <a:cxnLst/>
              <a:rect l="l" t="t" r="r" b="b"/>
              <a:pathLst>
                <a:path w="1169" h="1719" extrusionOk="0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849;p56">
              <a:extLst>
                <a:ext uri="{FF2B5EF4-FFF2-40B4-BE49-F238E27FC236}">
                  <a16:creationId xmlns:a16="http://schemas.microsoft.com/office/drawing/2014/main" id="{C98C5D42-BBEA-4BA2-A621-82983E570AFD}"/>
                </a:ext>
              </a:extLst>
            </p:cNvPr>
            <p:cNvSpPr/>
            <p:nvPr/>
          </p:nvSpPr>
          <p:spPr>
            <a:xfrm>
              <a:off x="4334100" y="1148775"/>
              <a:ext cx="19200" cy="46725"/>
            </a:xfrm>
            <a:custGeom>
              <a:avLst/>
              <a:gdLst/>
              <a:ahLst/>
              <a:cxnLst/>
              <a:rect l="l" t="t" r="r" b="b"/>
              <a:pathLst>
                <a:path w="768" h="1869" extrusionOk="0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850;p56">
              <a:extLst>
                <a:ext uri="{FF2B5EF4-FFF2-40B4-BE49-F238E27FC236}">
                  <a16:creationId xmlns:a16="http://schemas.microsoft.com/office/drawing/2014/main" id="{5AC0758D-E449-4462-99F4-50C7CE723695}"/>
                </a:ext>
              </a:extLst>
            </p:cNvPr>
            <p:cNvSpPr/>
            <p:nvPr/>
          </p:nvSpPr>
          <p:spPr>
            <a:xfrm>
              <a:off x="4359125" y="1137925"/>
              <a:ext cx="18375" cy="45900"/>
            </a:xfrm>
            <a:custGeom>
              <a:avLst/>
              <a:gdLst/>
              <a:ahLst/>
              <a:cxnLst/>
              <a:rect l="l" t="t" r="r" b="b"/>
              <a:pathLst>
                <a:path w="735" h="1836" extrusionOk="0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851;p56">
              <a:extLst>
                <a:ext uri="{FF2B5EF4-FFF2-40B4-BE49-F238E27FC236}">
                  <a16:creationId xmlns:a16="http://schemas.microsoft.com/office/drawing/2014/main" id="{E34099AF-167B-4B90-B22D-748AA068A96A}"/>
                </a:ext>
              </a:extLst>
            </p:cNvPr>
            <p:cNvSpPr/>
            <p:nvPr/>
          </p:nvSpPr>
          <p:spPr>
            <a:xfrm>
              <a:off x="4381625" y="1124575"/>
              <a:ext cx="18375" cy="33175"/>
            </a:xfrm>
            <a:custGeom>
              <a:avLst/>
              <a:gdLst/>
              <a:ahLst/>
              <a:cxnLst/>
              <a:rect l="l" t="t" r="r" b="b"/>
              <a:pathLst>
                <a:path w="735" h="1327" extrusionOk="0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852;p56">
              <a:extLst>
                <a:ext uri="{FF2B5EF4-FFF2-40B4-BE49-F238E27FC236}">
                  <a16:creationId xmlns:a16="http://schemas.microsoft.com/office/drawing/2014/main" id="{C56D4B85-8DBE-47BF-AF21-A40F75BFC712}"/>
                </a:ext>
              </a:extLst>
            </p:cNvPr>
            <p:cNvSpPr/>
            <p:nvPr/>
          </p:nvSpPr>
          <p:spPr>
            <a:xfrm>
              <a:off x="4403325" y="1107900"/>
              <a:ext cx="20025" cy="47550"/>
            </a:xfrm>
            <a:custGeom>
              <a:avLst/>
              <a:gdLst/>
              <a:ahLst/>
              <a:cxnLst/>
              <a:rect l="l" t="t" r="r" b="b"/>
              <a:pathLst>
                <a:path w="801" h="1902" extrusionOk="0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853;p56">
              <a:extLst>
                <a:ext uri="{FF2B5EF4-FFF2-40B4-BE49-F238E27FC236}">
                  <a16:creationId xmlns:a16="http://schemas.microsoft.com/office/drawing/2014/main" id="{C27FB9C4-7109-4EC5-82E9-93F9346636FD}"/>
                </a:ext>
              </a:extLst>
            </p:cNvPr>
            <p:cNvSpPr/>
            <p:nvPr/>
          </p:nvSpPr>
          <p:spPr>
            <a:xfrm>
              <a:off x="4429175" y="1097050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854;p56">
              <a:extLst>
                <a:ext uri="{FF2B5EF4-FFF2-40B4-BE49-F238E27FC236}">
                  <a16:creationId xmlns:a16="http://schemas.microsoft.com/office/drawing/2014/main" id="{61688437-1DB8-49E7-AEA1-F55939FD8E09}"/>
                </a:ext>
              </a:extLst>
            </p:cNvPr>
            <p:cNvSpPr/>
            <p:nvPr/>
          </p:nvSpPr>
          <p:spPr>
            <a:xfrm>
              <a:off x="4452525" y="1110400"/>
              <a:ext cx="5025" cy="8375"/>
            </a:xfrm>
            <a:custGeom>
              <a:avLst/>
              <a:gdLst/>
              <a:ahLst/>
              <a:cxnLst/>
              <a:rect l="l" t="t" r="r" b="b"/>
              <a:pathLst>
                <a:path w="201" h="335" extrusionOk="0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855;p56">
              <a:extLst>
                <a:ext uri="{FF2B5EF4-FFF2-40B4-BE49-F238E27FC236}">
                  <a16:creationId xmlns:a16="http://schemas.microsoft.com/office/drawing/2014/main" id="{D1FD1301-3F80-46BF-9400-B78F39FD71C4}"/>
                </a:ext>
              </a:extLst>
            </p:cNvPr>
            <p:cNvSpPr/>
            <p:nvPr/>
          </p:nvSpPr>
          <p:spPr>
            <a:xfrm>
              <a:off x="4461700" y="107787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856;p56">
              <a:extLst>
                <a:ext uri="{FF2B5EF4-FFF2-40B4-BE49-F238E27FC236}">
                  <a16:creationId xmlns:a16="http://schemas.microsoft.com/office/drawing/2014/main" id="{226F5A73-70FC-427F-BAE0-35C9EDF644FA}"/>
                </a:ext>
              </a:extLst>
            </p:cNvPr>
            <p:cNvSpPr/>
            <p:nvPr/>
          </p:nvSpPr>
          <p:spPr>
            <a:xfrm>
              <a:off x="4485050" y="1064525"/>
              <a:ext cx="19200" cy="32550"/>
            </a:xfrm>
            <a:custGeom>
              <a:avLst/>
              <a:gdLst/>
              <a:ahLst/>
              <a:cxnLst/>
              <a:rect l="l" t="t" r="r" b="b"/>
              <a:pathLst>
                <a:path w="768" h="1302" extrusionOk="0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857;p56">
              <a:extLst>
                <a:ext uri="{FF2B5EF4-FFF2-40B4-BE49-F238E27FC236}">
                  <a16:creationId xmlns:a16="http://schemas.microsoft.com/office/drawing/2014/main" id="{D733AB34-C9BE-419A-A44E-2980D9512BD2}"/>
                </a:ext>
              </a:extLst>
            </p:cNvPr>
            <p:cNvSpPr/>
            <p:nvPr/>
          </p:nvSpPr>
          <p:spPr>
            <a:xfrm>
              <a:off x="4511725" y="1043275"/>
              <a:ext cx="28375" cy="42125"/>
            </a:xfrm>
            <a:custGeom>
              <a:avLst/>
              <a:gdLst/>
              <a:ahLst/>
              <a:cxnLst/>
              <a:rect l="l" t="t" r="r" b="b"/>
              <a:pathLst>
                <a:path w="1135" h="1685" extrusionOk="0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858;p56">
              <a:extLst>
                <a:ext uri="{FF2B5EF4-FFF2-40B4-BE49-F238E27FC236}">
                  <a16:creationId xmlns:a16="http://schemas.microsoft.com/office/drawing/2014/main" id="{42CDDA67-AB6E-4592-97C6-02B48F97ED80}"/>
                </a:ext>
              </a:extLst>
            </p:cNvPr>
            <p:cNvSpPr/>
            <p:nvPr/>
          </p:nvSpPr>
          <p:spPr>
            <a:xfrm>
              <a:off x="4544250" y="1013675"/>
              <a:ext cx="17525" cy="56725"/>
            </a:xfrm>
            <a:custGeom>
              <a:avLst/>
              <a:gdLst/>
              <a:ahLst/>
              <a:cxnLst/>
              <a:rect l="l" t="t" r="r" b="b"/>
              <a:pathLst>
                <a:path w="701" h="2269" extrusionOk="0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859;p56">
              <a:extLst>
                <a:ext uri="{FF2B5EF4-FFF2-40B4-BE49-F238E27FC236}">
                  <a16:creationId xmlns:a16="http://schemas.microsoft.com/office/drawing/2014/main" id="{2CB9D786-C422-449F-83E3-AD4D217EB967}"/>
                </a:ext>
              </a:extLst>
            </p:cNvPr>
            <p:cNvSpPr/>
            <p:nvPr/>
          </p:nvSpPr>
          <p:spPr>
            <a:xfrm>
              <a:off x="4565925" y="1009500"/>
              <a:ext cx="10875" cy="16700"/>
            </a:xfrm>
            <a:custGeom>
              <a:avLst/>
              <a:gdLst/>
              <a:ahLst/>
              <a:cxnLst/>
              <a:rect l="l" t="t" r="r" b="b"/>
              <a:pathLst>
                <a:path w="435" h="668" extrusionOk="0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860;p56">
              <a:extLst>
                <a:ext uri="{FF2B5EF4-FFF2-40B4-BE49-F238E27FC236}">
                  <a16:creationId xmlns:a16="http://schemas.microsoft.com/office/drawing/2014/main" id="{AC4FE3EF-5AE7-4C66-8020-73C6C38D83B8}"/>
                </a:ext>
              </a:extLst>
            </p:cNvPr>
            <p:cNvSpPr/>
            <p:nvPr/>
          </p:nvSpPr>
          <p:spPr>
            <a:xfrm>
              <a:off x="4720200" y="884650"/>
              <a:ext cx="65075" cy="83400"/>
            </a:xfrm>
            <a:custGeom>
              <a:avLst/>
              <a:gdLst/>
              <a:ahLst/>
              <a:cxnLst/>
              <a:rect l="l" t="t" r="r" b="b"/>
              <a:pathLst>
                <a:path w="2603" h="3336" extrusionOk="0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861;p56">
              <a:extLst>
                <a:ext uri="{FF2B5EF4-FFF2-40B4-BE49-F238E27FC236}">
                  <a16:creationId xmlns:a16="http://schemas.microsoft.com/office/drawing/2014/main" id="{9D0C3FD8-E98D-4E25-A5C2-34E61F6F9525}"/>
                </a:ext>
              </a:extLst>
            </p:cNvPr>
            <p:cNvSpPr/>
            <p:nvPr/>
          </p:nvSpPr>
          <p:spPr>
            <a:xfrm>
              <a:off x="4856150" y="819350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862;p56">
              <a:extLst>
                <a:ext uri="{FF2B5EF4-FFF2-40B4-BE49-F238E27FC236}">
                  <a16:creationId xmlns:a16="http://schemas.microsoft.com/office/drawing/2014/main" id="{D5E759A3-956C-4AF6-84A4-7648DDCFCDC6}"/>
                </a:ext>
              </a:extLst>
            </p:cNvPr>
            <p:cNvSpPr/>
            <p:nvPr/>
          </p:nvSpPr>
          <p:spPr>
            <a:xfrm>
              <a:off x="4880325" y="805175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863;p56">
              <a:extLst>
                <a:ext uri="{FF2B5EF4-FFF2-40B4-BE49-F238E27FC236}">
                  <a16:creationId xmlns:a16="http://schemas.microsoft.com/office/drawing/2014/main" id="{5AE19FC1-08A5-49EF-9297-5DAB27FA39EE}"/>
                </a:ext>
              </a:extLst>
            </p:cNvPr>
            <p:cNvSpPr/>
            <p:nvPr/>
          </p:nvSpPr>
          <p:spPr>
            <a:xfrm>
              <a:off x="4905350" y="79100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864;p56">
              <a:extLst>
                <a:ext uri="{FF2B5EF4-FFF2-40B4-BE49-F238E27FC236}">
                  <a16:creationId xmlns:a16="http://schemas.microsoft.com/office/drawing/2014/main" id="{9AC33525-4AAC-46E0-9C92-C71151D3E1F8}"/>
                </a:ext>
              </a:extLst>
            </p:cNvPr>
            <p:cNvSpPr/>
            <p:nvPr/>
          </p:nvSpPr>
          <p:spPr>
            <a:xfrm>
              <a:off x="4856150" y="847725"/>
              <a:ext cx="17525" cy="30025"/>
            </a:xfrm>
            <a:custGeom>
              <a:avLst/>
              <a:gdLst/>
              <a:ahLst/>
              <a:cxnLst/>
              <a:rect l="l" t="t" r="r" b="b"/>
              <a:pathLst>
                <a:path w="701" h="1201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865;p56">
              <a:extLst>
                <a:ext uri="{FF2B5EF4-FFF2-40B4-BE49-F238E27FC236}">
                  <a16:creationId xmlns:a16="http://schemas.microsoft.com/office/drawing/2014/main" id="{247DF920-D7B3-4E54-A810-675B2118062C}"/>
                </a:ext>
              </a:extLst>
            </p:cNvPr>
            <p:cNvSpPr/>
            <p:nvPr/>
          </p:nvSpPr>
          <p:spPr>
            <a:xfrm>
              <a:off x="4880325" y="833550"/>
              <a:ext cx="17525" cy="30025"/>
            </a:xfrm>
            <a:custGeom>
              <a:avLst/>
              <a:gdLst/>
              <a:ahLst/>
              <a:cxnLst/>
              <a:rect l="l" t="t" r="r" b="b"/>
              <a:pathLst>
                <a:path w="701" h="1201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866;p56">
              <a:extLst>
                <a:ext uri="{FF2B5EF4-FFF2-40B4-BE49-F238E27FC236}">
                  <a16:creationId xmlns:a16="http://schemas.microsoft.com/office/drawing/2014/main" id="{2940D789-F3A6-4756-983E-E8353A48CC08}"/>
                </a:ext>
              </a:extLst>
            </p:cNvPr>
            <p:cNvSpPr/>
            <p:nvPr/>
          </p:nvSpPr>
          <p:spPr>
            <a:xfrm>
              <a:off x="4905350" y="81935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867;p56">
              <a:extLst>
                <a:ext uri="{FF2B5EF4-FFF2-40B4-BE49-F238E27FC236}">
                  <a16:creationId xmlns:a16="http://schemas.microsoft.com/office/drawing/2014/main" id="{D3BCED1E-D875-4058-BA92-10C1CC492FA3}"/>
                </a:ext>
              </a:extLst>
            </p:cNvPr>
            <p:cNvSpPr/>
            <p:nvPr/>
          </p:nvSpPr>
          <p:spPr>
            <a:xfrm>
              <a:off x="4856150" y="876075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868;p56">
              <a:extLst>
                <a:ext uri="{FF2B5EF4-FFF2-40B4-BE49-F238E27FC236}">
                  <a16:creationId xmlns:a16="http://schemas.microsoft.com/office/drawing/2014/main" id="{F67A1869-5D07-4323-8729-77EC528DF376}"/>
                </a:ext>
              </a:extLst>
            </p:cNvPr>
            <p:cNvSpPr/>
            <p:nvPr/>
          </p:nvSpPr>
          <p:spPr>
            <a:xfrm>
              <a:off x="4880325" y="861900"/>
              <a:ext cx="17525" cy="30050"/>
            </a:xfrm>
            <a:custGeom>
              <a:avLst/>
              <a:gdLst/>
              <a:ahLst/>
              <a:cxnLst/>
              <a:rect l="l" t="t" r="r" b="b"/>
              <a:pathLst>
                <a:path w="701" h="1202" extrusionOk="0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869;p56">
              <a:extLst>
                <a:ext uri="{FF2B5EF4-FFF2-40B4-BE49-F238E27FC236}">
                  <a16:creationId xmlns:a16="http://schemas.microsoft.com/office/drawing/2014/main" id="{4E71A981-43D7-4F20-AF5B-4C5154E1D13F}"/>
                </a:ext>
              </a:extLst>
            </p:cNvPr>
            <p:cNvSpPr/>
            <p:nvPr/>
          </p:nvSpPr>
          <p:spPr>
            <a:xfrm>
              <a:off x="4905350" y="847725"/>
              <a:ext cx="16700" cy="30025"/>
            </a:xfrm>
            <a:custGeom>
              <a:avLst/>
              <a:gdLst/>
              <a:ahLst/>
              <a:cxnLst/>
              <a:rect l="l" t="t" r="r" b="b"/>
              <a:pathLst>
                <a:path w="668" h="1201" extrusionOk="0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870;p56">
              <a:extLst>
                <a:ext uri="{FF2B5EF4-FFF2-40B4-BE49-F238E27FC236}">
                  <a16:creationId xmlns:a16="http://schemas.microsoft.com/office/drawing/2014/main" id="{83BBD636-4FF5-4079-9714-391552133150}"/>
                </a:ext>
              </a:extLst>
            </p:cNvPr>
            <p:cNvSpPr/>
            <p:nvPr/>
          </p:nvSpPr>
          <p:spPr>
            <a:xfrm>
              <a:off x="4985400" y="714450"/>
              <a:ext cx="76750" cy="110950"/>
            </a:xfrm>
            <a:custGeom>
              <a:avLst/>
              <a:gdLst/>
              <a:ahLst/>
              <a:cxnLst/>
              <a:rect l="l" t="t" r="r" b="b"/>
              <a:pathLst>
                <a:path w="3070" h="4438" extrusionOk="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871;p56">
              <a:extLst>
                <a:ext uri="{FF2B5EF4-FFF2-40B4-BE49-F238E27FC236}">
                  <a16:creationId xmlns:a16="http://schemas.microsoft.com/office/drawing/2014/main" id="{0A19469C-3E26-4367-A215-59D1AA3FC5A6}"/>
                </a:ext>
              </a:extLst>
            </p:cNvPr>
            <p:cNvSpPr/>
            <p:nvPr/>
          </p:nvSpPr>
          <p:spPr>
            <a:xfrm>
              <a:off x="5007925" y="727825"/>
              <a:ext cx="30875" cy="43925"/>
            </a:xfrm>
            <a:custGeom>
              <a:avLst/>
              <a:gdLst/>
              <a:ahLst/>
              <a:cxnLst/>
              <a:rect l="l" t="t" r="r" b="b"/>
              <a:pathLst>
                <a:path w="1235" h="1757" extrusionOk="0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872;p56">
              <a:extLst>
                <a:ext uri="{FF2B5EF4-FFF2-40B4-BE49-F238E27FC236}">
                  <a16:creationId xmlns:a16="http://schemas.microsoft.com/office/drawing/2014/main" id="{DC8D571B-8672-4491-BF78-744807D86E2E}"/>
                </a:ext>
              </a:extLst>
            </p:cNvPr>
            <p:cNvSpPr/>
            <p:nvPr/>
          </p:nvSpPr>
          <p:spPr>
            <a:xfrm>
              <a:off x="5001250" y="769575"/>
              <a:ext cx="44225" cy="47000"/>
            </a:xfrm>
            <a:custGeom>
              <a:avLst/>
              <a:gdLst/>
              <a:ahLst/>
              <a:cxnLst/>
              <a:rect l="l" t="t" r="r" b="b"/>
              <a:pathLst>
                <a:path w="1769" h="1880" extrusionOk="0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873;p56">
              <a:extLst>
                <a:ext uri="{FF2B5EF4-FFF2-40B4-BE49-F238E27FC236}">
                  <a16:creationId xmlns:a16="http://schemas.microsoft.com/office/drawing/2014/main" id="{C769AE1A-BA1B-4B35-835C-7F92ECCE7B27}"/>
                </a:ext>
              </a:extLst>
            </p:cNvPr>
            <p:cNvSpPr/>
            <p:nvPr/>
          </p:nvSpPr>
          <p:spPr>
            <a:xfrm>
              <a:off x="2065825" y="4171750"/>
              <a:ext cx="522875" cy="507275"/>
            </a:xfrm>
            <a:custGeom>
              <a:avLst/>
              <a:gdLst/>
              <a:ahLst/>
              <a:cxnLst/>
              <a:rect l="l" t="t" r="r" b="b"/>
              <a:pathLst>
                <a:path w="20915" h="20291" extrusionOk="0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874;p56">
              <a:extLst>
                <a:ext uri="{FF2B5EF4-FFF2-40B4-BE49-F238E27FC236}">
                  <a16:creationId xmlns:a16="http://schemas.microsoft.com/office/drawing/2014/main" id="{D1AE7756-5365-4B41-A868-C3DC27E669A5}"/>
                </a:ext>
              </a:extLst>
            </p:cNvPr>
            <p:cNvSpPr/>
            <p:nvPr/>
          </p:nvSpPr>
          <p:spPr>
            <a:xfrm>
              <a:off x="2086650" y="4109225"/>
              <a:ext cx="481225" cy="256025"/>
            </a:xfrm>
            <a:custGeom>
              <a:avLst/>
              <a:gdLst/>
              <a:ahLst/>
              <a:cxnLst/>
              <a:rect l="l" t="t" r="r" b="b"/>
              <a:pathLst>
                <a:path w="19249" h="10241" extrusionOk="0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875;p56">
              <a:extLst>
                <a:ext uri="{FF2B5EF4-FFF2-40B4-BE49-F238E27FC236}">
                  <a16:creationId xmlns:a16="http://schemas.microsoft.com/office/drawing/2014/main" id="{75608325-0D47-4942-B4C2-1F2AEEDF70E2}"/>
                </a:ext>
              </a:extLst>
            </p:cNvPr>
            <p:cNvSpPr/>
            <p:nvPr/>
          </p:nvSpPr>
          <p:spPr>
            <a:xfrm>
              <a:off x="2086650" y="4109225"/>
              <a:ext cx="481225" cy="256025"/>
            </a:xfrm>
            <a:custGeom>
              <a:avLst/>
              <a:gdLst/>
              <a:ahLst/>
              <a:cxnLst/>
              <a:rect l="l" t="t" r="r" b="b"/>
              <a:pathLst>
                <a:path w="19249" h="10241" extrusionOk="0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876;p56">
              <a:extLst>
                <a:ext uri="{FF2B5EF4-FFF2-40B4-BE49-F238E27FC236}">
                  <a16:creationId xmlns:a16="http://schemas.microsoft.com/office/drawing/2014/main" id="{6027F61E-B956-4C5A-82AF-CED949DC381B}"/>
                </a:ext>
              </a:extLst>
            </p:cNvPr>
            <p:cNvSpPr/>
            <p:nvPr/>
          </p:nvSpPr>
          <p:spPr>
            <a:xfrm>
              <a:off x="2150875" y="4143100"/>
              <a:ext cx="352775" cy="187975"/>
            </a:xfrm>
            <a:custGeom>
              <a:avLst/>
              <a:gdLst/>
              <a:ahLst/>
              <a:cxnLst/>
              <a:rect l="l" t="t" r="r" b="b"/>
              <a:pathLst>
                <a:path w="14111" h="7519" extrusionOk="0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877;p56">
              <a:extLst>
                <a:ext uri="{FF2B5EF4-FFF2-40B4-BE49-F238E27FC236}">
                  <a16:creationId xmlns:a16="http://schemas.microsoft.com/office/drawing/2014/main" id="{D0FD1826-2188-4B11-9259-96BA8D04CF2C}"/>
                </a:ext>
              </a:extLst>
            </p:cNvPr>
            <p:cNvSpPr/>
            <p:nvPr/>
          </p:nvSpPr>
          <p:spPr>
            <a:xfrm>
              <a:off x="2175900" y="4205950"/>
              <a:ext cx="303575" cy="125125"/>
            </a:xfrm>
            <a:custGeom>
              <a:avLst/>
              <a:gdLst/>
              <a:ahLst/>
              <a:cxnLst/>
              <a:rect l="l" t="t" r="r" b="b"/>
              <a:pathLst>
                <a:path w="12143" h="5005" extrusionOk="0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878;p56">
              <a:extLst>
                <a:ext uri="{FF2B5EF4-FFF2-40B4-BE49-F238E27FC236}">
                  <a16:creationId xmlns:a16="http://schemas.microsoft.com/office/drawing/2014/main" id="{B5AC628F-99A4-4F1D-8C9C-FA22AA8977C7}"/>
                </a:ext>
              </a:extLst>
            </p:cNvPr>
            <p:cNvSpPr/>
            <p:nvPr/>
          </p:nvSpPr>
          <p:spPr>
            <a:xfrm>
              <a:off x="2028275" y="3404550"/>
              <a:ext cx="390325" cy="706350"/>
            </a:xfrm>
            <a:custGeom>
              <a:avLst/>
              <a:gdLst/>
              <a:ahLst/>
              <a:cxnLst/>
              <a:rect l="l" t="t" r="r" b="b"/>
              <a:pathLst>
                <a:path w="15613" h="28254" extrusionOk="0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879;p56">
              <a:extLst>
                <a:ext uri="{FF2B5EF4-FFF2-40B4-BE49-F238E27FC236}">
                  <a16:creationId xmlns:a16="http://schemas.microsoft.com/office/drawing/2014/main" id="{ADD20B80-1BDD-4A53-AB65-85F5D7CCF8BF}"/>
                </a:ext>
              </a:extLst>
            </p:cNvPr>
            <p:cNvSpPr/>
            <p:nvPr/>
          </p:nvSpPr>
          <p:spPr>
            <a:xfrm>
              <a:off x="2028275" y="3404550"/>
              <a:ext cx="390325" cy="706350"/>
            </a:xfrm>
            <a:custGeom>
              <a:avLst/>
              <a:gdLst/>
              <a:ahLst/>
              <a:cxnLst/>
              <a:rect l="l" t="t" r="r" b="b"/>
              <a:pathLst>
                <a:path w="15613" h="28254" extrusionOk="0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880;p56">
              <a:extLst>
                <a:ext uri="{FF2B5EF4-FFF2-40B4-BE49-F238E27FC236}">
                  <a16:creationId xmlns:a16="http://schemas.microsoft.com/office/drawing/2014/main" id="{07E89133-486C-438D-8CF1-9F37B9FF253D}"/>
                </a:ext>
              </a:extLst>
            </p:cNvPr>
            <p:cNvSpPr/>
            <p:nvPr/>
          </p:nvSpPr>
          <p:spPr>
            <a:xfrm>
              <a:off x="2239275" y="3558825"/>
              <a:ext cx="120100" cy="466200"/>
            </a:xfrm>
            <a:custGeom>
              <a:avLst/>
              <a:gdLst/>
              <a:ahLst/>
              <a:cxnLst/>
              <a:rect l="l" t="t" r="r" b="b"/>
              <a:pathLst>
                <a:path w="4804" h="18648" extrusionOk="0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881;p56">
              <a:extLst>
                <a:ext uri="{FF2B5EF4-FFF2-40B4-BE49-F238E27FC236}">
                  <a16:creationId xmlns:a16="http://schemas.microsoft.com/office/drawing/2014/main" id="{CEB00505-51A1-4D6E-B8C8-99D308292580}"/>
                </a:ext>
              </a:extLst>
            </p:cNvPr>
            <p:cNvSpPr/>
            <p:nvPr/>
          </p:nvSpPr>
          <p:spPr>
            <a:xfrm>
              <a:off x="2285125" y="3697250"/>
              <a:ext cx="479550" cy="583250"/>
            </a:xfrm>
            <a:custGeom>
              <a:avLst/>
              <a:gdLst/>
              <a:ahLst/>
              <a:cxnLst/>
              <a:rect l="l" t="t" r="r" b="b"/>
              <a:pathLst>
                <a:path w="19182" h="23330" extrusionOk="0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882;p56">
              <a:extLst>
                <a:ext uri="{FF2B5EF4-FFF2-40B4-BE49-F238E27FC236}">
                  <a16:creationId xmlns:a16="http://schemas.microsoft.com/office/drawing/2014/main" id="{81C83B66-9733-4F10-A4C4-B99EEDD0F454}"/>
                </a:ext>
              </a:extLst>
            </p:cNvPr>
            <p:cNvSpPr/>
            <p:nvPr/>
          </p:nvSpPr>
          <p:spPr>
            <a:xfrm>
              <a:off x="2285125" y="3697250"/>
              <a:ext cx="479550" cy="583250"/>
            </a:xfrm>
            <a:custGeom>
              <a:avLst/>
              <a:gdLst/>
              <a:ahLst/>
              <a:cxnLst/>
              <a:rect l="l" t="t" r="r" b="b"/>
              <a:pathLst>
                <a:path w="19182" h="23330" extrusionOk="0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883;p56">
              <a:extLst>
                <a:ext uri="{FF2B5EF4-FFF2-40B4-BE49-F238E27FC236}">
                  <a16:creationId xmlns:a16="http://schemas.microsoft.com/office/drawing/2014/main" id="{1B293376-0FE6-4321-8A27-1C71FF964FDE}"/>
                </a:ext>
              </a:extLst>
            </p:cNvPr>
            <p:cNvSpPr/>
            <p:nvPr/>
          </p:nvSpPr>
          <p:spPr>
            <a:xfrm>
              <a:off x="2285125" y="3697250"/>
              <a:ext cx="478700" cy="581275"/>
            </a:xfrm>
            <a:custGeom>
              <a:avLst/>
              <a:gdLst/>
              <a:ahLst/>
              <a:cxnLst/>
              <a:rect l="l" t="t" r="r" b="b"/>
              <a:pathLst>
                <a:path w="19148" h="23251" extrusionOk="0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884;p56">
              <a:extLst>
                <a:ext uri="{FF2B5EF4-FFF2-40B4-BE49-F238E27FC236}">
                  <a16:creationId xmlns:a16="http://schemas.microsoft.com/office/drawing/2014/main" id="{9FEDAB01-E33F-4410-B1FB-CA89650CFAB6}"/>
                </a:ext>
              </a:extLst>
            </p:cNvPr>
            <p:cNvSpPr/>
            <p:nvPr/>
          </p:nvSpPr>
          <p:spPr>
            <a:xfrm>
              <a:off x="2327675" y="3750625"/>
              <a:ext cx="286900" cy="371125"/>
            </a:xfrm>
            <a:custGeom>
              <a:avLst/>
              <a:gdLst/>
              <a:ahLst/>
              <a:cxnLst/>
              <a:rect l="l" t="t" r="r" b="b"/>
              <a:pathLst>
                <a:path w="11476" h="14845" extrusionOk="0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885;p56">
              <a:extLst>
                <a:ext uri="{FF2B5EF4-FFF2-40B4-BE49-F238E27FC236}">
                  <a16:creationId xmlns:a16="http://schemas.microsoft.com/office/drawing/2014/main" id="{38057F2E-B864-4C9B-B6D6-533FFEB9FD21}"/>
                </a:ext>
              </a:extLst>
            </p:cNvPr>
            <p:cNvSpPr/>
            <p:nvPr/>
          </p:nvSpPr>
          <p:spPr>
            <a:xfrm>
              <a:off x="1889025" y="3801700"/>
              <a:ext cx="458675" cy="479525"/>
            </a:xfrm>
            <a:custGeom>
              <a:avLst/>
              <a:gdLst/>
              <a:ahLst/>
              <a:cxnLst/>
              <a:rect l="l" t="t" r="r" b="b"/>
              <a:pathLst>
                <a:path w="18347" h="19181" extrusionOk="0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886;p56">
              <a:extLst>
                <a:ext uri="{FF2B5EF4-FFF2-40B4-BE49-F238E27FC236}">
                  <a16:creationId xmlns:a16="http://schemas.microsoft.com/office/drawing/2014/main" id="{8589E5A7-6ACD-457D-8AA2-4A690ED26B10}"/>
                </a:ext>
              </a:extLst>
            </p:cNvPr>
            <p:cNvSpPr/>
            <p:nvPr/>
          </p:nvSpPr>
          <p:spPr>
            <a:xfrm>
              <a:off x="1888175" y="3801700"/>
              <a:ext cx="458700" cy="478500"/>
            </a:xfrm>
            <a:custGeom>
              <a:avLst/>
              <a:gdLst/>
              <a:ahLst/>
              <a:cxnLst/>
              <a:rect l="l" t="t" r="r" b="b"/>
              <a:pathLst>
                <a:path w="18348" h="19140" extrusionOk="0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887;p56">
              <a:extLst>
                <a:ext uri="{FF2B5EF4-FFF2-40B4-BE49-F238E27FC236}">
                  <a16:creationId xmlns:a16="http://schemas.microsoft.com/office/drawing/2014/main" id="{BB0B534C-F0DC-4F61-A85E-8C7D2E6FCCF6}"/>
                </a:ext>
              </a:extLst>
            </p:cNvPr>
            <p:cNvSpPr/>
            <p:nvPr/>
          </p:nvSpPr>
          <p:spPr>
            <a:xfrm>
              <a:off x="2017450" y="3839025"/>
              <a:ext cx="300225" cy="441175"/>
            </a:xfrm>
            <a:custGeom>
              <a:avLst/>
              <a:gdLst/>
              <a:ahLst/>
              <a:cxnLst/>
              <a:rect l="l" t="t" r="r" b="b"/>
              <a:pathLst>
                <a:path w="12009" h="17647" extrusionOk="0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888;p56">
              <a:extLst>
                <a:ext uri="{FF2B5EF4-FFF2-40B4-BE49-F238E27FC236}">
                  <a16:creationId xmlns:a16="http://schemas.microsoft.com/office/drawing/2014/main" id="{87960E95-DF35-47F2-9850-DE451AAF7B47}"/>
                </a:ext>
              </a:extLst>
            </p:cNvPr>
            <p:cNvSpPr/>
            <p:nvPr/>
          </p:nvSpPr>
          <p:spPr>
            <a:xfrm>
              <a:off x="5326475" y="3383700"/>
              <a:ext cx="316925" cy="121725"/>
            </a:xfrm>
            <a:custGeom>
              <a:avLst/>
              <a:gdLst/>
              <a:ahLst/>
              <a:cxnLst/>
              <a:rect l="l" t="t" r="r" b="b"/>
              <a:pathLst>
                <a:path w="12677" h="4869" extrusionOk="0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889;p56">
              <a:extLst>
                <a:ext uri="{FF2B5EF4-FFF2-40B4-BE49-F238E27FC236}">
                  <a16:creationId xmlns:a16="http://schemas.microsoft.com/office/drawing/2014/main" id="{03752B3E-9F5E-49F8-A839-093144AA9F67}"/>
                </a:ext>
              </a:extLst>
            </p:cNvPr>
            <p:cNvSpPr/>
            <p:nvPr/>
          </p:nvSpPr>
          <p:spPr>
            <a:xfrm>
              <a:off x="5321475" y="3287800"/>
              <a:ext cx="321925" cy="205175"/>
            </a:xfrm>
            <a:custGeom>
              <a:avLst/>
              <a:gdLst/>
              <a:ahLst/>
              <a:cxnLst/>
              <a:rect l="l" t="t" r="r" b="b"/>
              <a:pathLst>
                <a:path w="12877" h="8207" extrusionOk="0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890;p56">
              <a:extLst>
                <a:ext uri="{FF2B5EF4-FFF2-40B4-BE49-F238E27FC236}">
                  <a16:creationId xmlns:a16="http://schemas.microsoft.com/office/drawing/2014/main" id="{DBBA1BB8-55BA-46A1-9507-B402BA500E09}"/>
                </a:ext>
              </a:extLst>
            </p:cNvPr>
            <p:cNvSpPr/>
            <p:nvPr/>
          </p:nvSpPr>
          <p:spPr>
            <a:xfrm>
              <a:off x="5320625" y="3405375"/>
              <a:ext cx="227700" cy="88425"/>
            </a:xfrm>
            <a:custGeom>
              <a:avLst/>
              <a:gdLst/>
              <a:ahLst/>
              <a:cxnLst/>
              <a:rect l="l" t="t" r="r" b="b"/>
              <a:pathLst>
                <a:path w="9108" h="3537" extrusionOk="0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891;p56">
              <a:extLst>
                <a:ext uri="{FF2B5EF4-FFF2-40B4-BE49-F238E27FC236}">
                  <a16:creationId xmlns:a16="http://schemas.microsoft.com/office/drawing/2014/main" id="{09F2DEFE-1519-4C36-85FE-E0D53F0BA7EF}"/>
                </a:ext>
              </a:extLst>
            </p:cNvPr>
            <p:cNvSpPr/>
            <p:nvPr/>
          </p:nvSpPr>
          <p:spPr>
            <a:xfrm>
              <a:off x="5804325" y="3513800"/>
              <a:ext cx="136775" cy="108350"/>
            </a:xfrm>
            <a:custGeom>
              <a:avLst/>
              <a:gdLst/>
              <a:ahLst/>
              <a:cxnLst/>
              <a:rect l="l" t="t" r="r" b="b"/>
              <a:pathLst>
                <a:path w="5471" h="4334" extrusionOk="0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892;p56">
              <a:extLst>
                <a:ext uri="{FF2B5EF4-FFF2-40B4-BE49-F238E27FC236}">
                  <a16:creationId xmlns:a16="http://schemas.microsoft.com/office/drawing/2014/main" id="{8B8FE247-42B6-4229-9E3A-B1E8CB5F5F05}"/>
                </a:ext>
              </a:extLst>
            </p:cNvPr>
            <p:cNvSpPr/>
            <p:nvPr/>
          </p:nvSpPr>
          <p:spPr>
            <a:xfrm>
              <a:off x="5802650" y="3329500"/>
              <a:ext cx="136775" cy="280250"/>
            </a:xfrm>
            <a:custGeom>
              <a:avLst/>
              <a:gdLst/>
              <a:ahLst/>
              <a:cxnLst/>
              <a:rect l="l" t="t" r="r" b="b"/>
              <a:pathLst>
                <a:path w="5471" h="11210" extrusionOk="0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893;p56">
              <a:extLst>
                <a:ext uri="{FF2B5EF4-FFF2-40B4-BE49-F238E27FC236}">
                  <a16:creationId xmlns:a16="http://schemas.microsoft.com/office/drawing/2014/main" id="{787F66B0-BAFF-4A89-9117-02E370235FEC}"/>
                </a:ext>
              </a:extLst>
            </p:cNvPr>
            <p:cNvSpPr/>
            <p:nvPr/>
          </p:nvSpPr>
          <p:spPr>
            <a:xfrm>
              <a:off x="5803475" y="3492950"/>
              <a:ext cx="136800" cy="116800"/>
            </a:xfrm>
            <a:custGeom>
              <a:avLst/>
              <a:gdLst/>
              <a:ahLst/>
              <a:cxnLst/>
              <a:rect l="l" t="t" r="r" b="b"/>
              <a:pathLst>
                <a:path w="5472" h="4672" extrusionOk="0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894;p56">
              <a:extLst>
                <a:ext uri="{FF2B5EF4-FFF2-40B4-BE49-F238E27FC236}">
                  <a16:creationId xmlns:a16="http://schemas.microsoft.com/office/drawing/2014/main" id="{0E39A124-C911-4BAD-8BDA-A9782F865848}"/>
                </a:ext>
              </a:extLst>
            </p:cNvPr>
            <p:cNvSpPr/>
            <p:nvPr/>
          </p:nvSpPr>
          <p:spPr>
            <a:xfrm>
              <a:off x="5495750" y="2123625"/>
              <a:ext cx="467025" cy="1344225"/>
            </a:xfrm>
            <a:custGeom>
              <a:avLst/>
              <a:gdLst/>
              <a:ahLst/>
              <a:cxnLst/>
              <a:rect l="l" t="t" r="r" b="b"/>
              <a:pathLst>
                <a:path w="18681" h="53769" extrusionOk="0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895;p56">
              <a:extLst>
                <a:ext uri="{FF2B5EF4-FFF2-40B4-BE49-F238E27FC236}">
                  <a16:creationId xmlns:a16="http://schemas.microsoft.com/office/drawing/2014/main" id="{CE6E2809-AA71-4CD6-BFC6-1E042EFD9152}"/>
                </a:ext>
              </a:extLst>
            </p:cNvPr>
            <p:cNvSpPr/>
            <p:nvPr/>
          </p:nvSpPr>
          <p:spPr>
            <a:xfrm>
              <a:off x="5565800" y="2349625"/>
              <a:ext cx="139300" cy="431175"/>
            </a:xfrm>
            <a:custGeom>
              <a:avLst/>
              <a:gdLst/>
              <a:ahLst/>
              <a:cxnLst/>
              <a:rect l="l" t="t" r="r" b="b"/>
              <a:pathLst>
                <a:path w="5572" h="17247" extrusionOk="0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896;p56">
              <a:extLst>
                <a:ext uri="{FF2B5EF4-FFF2-40B4-BE49-F238E27FC236}">
                  <a16:creationId xmlns:a16="http://schemas.microsoft.com/office/drawing/2014/main" id="{DE34EC8A-30F4-4F96-9CBC-06299DF4FCAE}"/>
                </a:ext>
              </a:extLst>
            </p:cNvPr>
            <p:cNvSpPr/>
            <p:nvPr/>
          </p:nvSpPr>
          <p:spPr>
            <a:xfrm>
              <a:off x="5448225" y="2067750"/>
              <a:ext cx="108450" cy="150150"/>
            </a:xfrm>
            <a:custGeom>
              <a:avLst/>
              <a:gdLst/>
              <a:ahLst/>
              <a:cxnLst/>
              <a:rect l="l" t="t" r="r" b="b"/>
              <a:pathLst>
                <a:path w="4338" h="6006" extrusionOk="0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897;p56">
              <a:extLst>
                <a:ext uri="{FF2B5EF4-FFF2-40B4-BE49-F238E27FC236}">
                  <a16:creationId xmlns:a16="http://schemas.microsoft.com/office/drawing/2014/main" id="{DD35B5A3-7D1E-46F9-8EDB-E6DBA7B610D9}"/>
                </a:ext>
              </a:extLst>
            </p:cNvPr>
            <p:cNvSpPr/>
            <p:nvPr/>
          </p:nvSpPr>
          <p:spPr>
            <a:xfrm>
              <a:off x="5313125" y="1673300"/>
              <a:ext cx="281900" cy="482875"/>
            </a:xfrm>
            <a:custGeom>
              <a:avLst/>
              <a:gdLst/>
              <a:ahLst/>
              <a:cxnLst/>
              <a:rect l="l" t="t" r="r" b="b"/>
              <a:pathLst>
                <a:path w="11276" h="19315" extrusionOk="0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898;p56">
              <a:extLst>
                <a:ext uri="{FF2B5EF4-FFF2-40B4-BE49-F238E27FC236}">
                  <a16:creationId xmlns:a16="http://schemas.microsoft.com/office/drawing/2014/main" id="{9FA64412-C4F2-47A2-BC39-31A10B486532}"/>
                </a:ext>
              </a:extLst>
            </p:cNvPr>
            <p:cNvSpPr/>
            <p:nvPr/>
          </p:nvSpPr>
          <p:spPr>
            <a:xfrm>
              <a:off x="5764275" y="1311125"/>
              <a:ext cx="97600" cy="266300"/>
            </a:xfrm>
            <a:custGeom>
              <a:avLst/>
              <a:gdLst/>
              <a:ahLst/>
              <a:cxnLst/>
              <a:rect l="l" t="t" r="r" b="b"/>
              <a:pathLst>
                <a:path w="3904" h="10652" extrusionOk="0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899;p56">
              <a:extLst>
                <a:ext uri="{FF2B5EF4-FFF2-40B4-BE49-F238E27FC236}">
                  <a16:creationId xmlns:a16="http://schemas.microsoft.com/office/drawing/2014/main" id="{DBE87DF2-82B5-448C-B851-7448A2B53588}"/>
                </a:ext>
              </a:extLst>
            </p:cNvPr>
            <p:cNvSpPr/>
            <p:nvPr/>
          </p:nvSpPr>
          <p:spPr>
            <a:xfrm>
              <a:off x="5548300" y="1293875"/>
              <a:ext cx="195175" cy="167150"/>
            </a:xfrm>
            <a:custGeom>
              <a:avLst/>
              <a:gdLst/>
              <a:ahLst/>
              <a:cxnLst/>
              <a:rect l="l" t="t" r="r" b="b"/>
              <a:pathLst>
                <a:path w="7807" h="6686" extrusionOk="0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900;p56">
              <a:extLst>
                <a:ext uri="{FF2B5EF4-FFF2-40B4-BE49-F238E27FC236}">
                  <a16:creationId xmlns:a16="http://schemas.microsoft.com/office/drawing/2014/main" id="{D56A2FEF-A66A-4912-82C2-9DD6FCE29786}"/>
                </a:ext>
              </a:extLst>
            </p:cNvPr>
            <p:cNvSpPr/>
            <p:nvPr/>
          </p:nvSpPr>
          <p:spPr>
            <a:xfrm>
              <a:off x="5558300" y="1333550"/>
              <a:ext cx="326100" cy="374800"/>
            </a:xfrm>
            <a:custGeom>
              <a:avLst/>
              <a:gdLst/>
              <a:ahLst/>
              <a:cxnLst/>
              <a:rect l="l" t="t" r="r" b="b"/>
              <a:pathLst>
                <a:path w="13044" h="14992" extrusionOk="0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901;p56">
              <a:extLst>
                <a:ext uri="{FF2B5EF4-FFF2-40B4-BE49-F238E27FC236}">
                  <a16:creationId xmlns:a16="http://schemas.microsoft.com/office/drawing/2014/main" id="{C5D4DA02-09A3-4746-951B-8819851B7695}"/>
                </a:ext>
              </a:extLst>
            </p:cNvPr>
            <p:cNvSpPr/>
            <p:nvPr/>
          </p:nvSpPr>
          <p:spPr>
            <a:xfrm>
              <a:off x="5682550" y="1448150"/>
              <a:ext cx="30050" cy="25650"/>
            </a:xfrm>
            <a:custGeom>
              <a:avLst/>
              <a:gdLst/>
              <a:ahLst/>
              <a:cxnLst/>
              <a:rect l="l" t="t" r="r" b="b"/>
              <a:pathLst>
                <a:path w="1202" h="1026" extrusionOk="0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902;p56">
              <a:extLst>
                <a:ext uri="{FF2B5EF4-FFF2-40B4-BE49-F238E27FC236}">
                  <a16:creationId xmlns:a16="http://schemas.microsoft.com/office/drawing/2014/main" id="{BDA42155-148E-4142-952A-F544D21EA0C0}"/>
                </a:ext>
              </a:extLst>
            </p:cNvPr>
            <p:cNvSpPr/>
            <p:nvPr/>
          </p:nvSpPr>
          <p:spPr>
            <a:xfrm>
              <a:off x="5586650" y="1443975"/>
              <a:ext cx="30050" cy="25100"/>
            </a:xfrm>
            <a:custGeom>
              <a:avLst/>
              <a:gdLst/>
              <a:ahLst/>
              <a:cxnLst/>
              <a:rect l="l" t="t" r="r" b="b"/>
              <a:pathLst>
                <a:path w="1202" h="1004" extrusionOk="0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903;p56">
              <a:extLst>
                <a:ext uri="{FF2B5EF4-FFF2-40B4-BE49-F238E27FC236}">
                  <a16:creationId xmlns:a16="http://schemas.microsoft.com/office/drawing/2014/main" id="{DC64F4F5-216A-4F95-8EE5-9C4644780FF2}"/>
                </a:ext>
              </a:extLst>
            </p:cNvPr>
            <p:cNvSpPr/>
            <p:nvPr/>
          </p:nvSpPr>
          <p:spPr>
            <a:xfrm>
              <a:off x="5664225" y="1566575"/>
              <a:ext cx="110925" cy="67550"/>
            </a:xfrm>
            <a:custGeom>
              <a:avLst/>
              <a:gdLst/>
              <a:ahLst/>
              <a:cxnLst/>
              <a:rect l="l" t="t" r="r" b="b"/>
              <a:pathLst>
                <a:path w="4437" h="2702" extrusionOk="0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904;p56">
              <a:extLst>
                <a:ext uri="{FF2B5EF4-FFF2-40B4-BE49-F238E27FC236}">
                  <a16:creationId xmlns:a16="http://schemas.microsoft.com/office/drawing/2014/main" id="{2C85B84A-B5E0-4630-B88B-2B42A2F18085}"/>
                </a:ext>
              </a:extLst>
            </p:cNvPr>
            <p:cNvSpPr/>
            <p:nvPr/>
          </p:nvSpPr>
          <p:spPr>
            <a:xfrm>
              <a:off x="5552475" y="1241225"/>
              <a:ext cx="273550" cy="162925"/>
            </a:xfrm>
            <a:custGeom>
              <a:avLst/>
              <a:gdLst/>
              <a:ahLst/>
              <a:cxnLst/>
              <a:rect l="l" t="t" r="r" b="b"/>
              <a:pathLst>
                <a:path w="10942" h="6517" extrusionOk="0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905;p56">
              <a:extLst>
                <a:ext uri="{FF2B5EF4-FFF2-40B4-BE49-F238E27FC236}">
                  <a16:creationId xmlns:a16="http://schemas.microsoft.com/office/drawing/2014/main" id="{1B24C085-637C-46B7-B373-E47C98BA1AAE}"/>
                </a:ext>
              </a:extLst>
            </p:cNvPr>
            <p:cNvSpPr/>
            <p:nvPr/>
          </p:nvSpPr>
          <p:spPr>
            <a:xfrm>
              <a:off x="5700075" y="1418400"/>
              <a:ext cx="29200" cy="23100"/>
            </a:xfrm>
            <a:custGeom>
              <a:avLst/>
              <a:gdLst/>
              <a:ahLst/>
              <a:cxnLst/>
              <a:rect l="l" t="t" r="r" b="b"/>
              <a:pathLst>
                <a:path w="1168" h="924" extrusionOk="0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906;p56">
              <a:extLst>
                <a:ext uri="{FF2B5EF4-FFF2-40B4-BE49-F238E27FC236}">
                  <a16:creationId xmlns:a16="http://schemas.microsoft.com/office/drawing/2014/main" id="{DBA8FB5A-756E-45CF-AFBE-25DCBCC39ECB}"/>
                </a:ext>
              </a:extLst>
            </p:cNvPr>
            <p:cNvSpPr/>
            <p:nvPr/>
          </p:nvSpPr>
          <p:spPr>
            <a:xfrm>
              <a:off x="5641700" y="1539875"/>
              <a:ext cx="43400" cy="26400"/>
            </a:xfrm>
            <a:custGeom>
              <a:avLst/>
              <a:gdLst/>
              <a:ahLst/>
              <a:cxnLst/>
              <a:rect l="l" t="t" r="r" b="b"/>
              <a:pathLst>
                <a:path w="1736" h="1056" extrusionOk="0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907;p56">
              <a:extLst>
                <a:ext uri="{FF2B5EF4-FFF2-40B4-BE49-F238E27FC236}">
                  <a16:creationId xmlns:a16="http://schemas.microsoft.com/office/drawing/2014/main" id="{CA1AAD0F-76BE-4518-9BA6-82111765FBD2}"/>
                </a:ext>
              </a:extLst>
            </p:cNvPr>
            <p:cNvSpPr/>
            <p:nvPr/>
          </p:nvSpPr>
          <p:spPr>
            <a:xfrm>
              <a:off x="5659200" y="1547325"/>
              <a:ext cx="24225" cy="19275"/>
            </a:xfrm>
            <a:custGeom>
              <a:avLst/>
              <a:gdLst/>
              <a:ahLst/>
              <a:cxnLst/>
              <a:rect l="l" t="t" r="r" b="b"/>
              <a:pathLst>
                <a:path w="969" h="771" extrusionOk="0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908;p56">
              <a:extLst>
                <a:ext uri="{FF2B5EF4-FFF2-40B4-BE49-F238E27FC236}">
                  <a16:creationId xmlns:a16="http://schemas.microsoft.com/office/drawing/2014/main" id="{D44AE0FF-3E7D-4BC4-BCFD-31C0BE0F02EA}"/>
                </a:ext>
              </a:extLst>
            </p:cNvPr>
            <p:cNvSpPr/>
            <p:nvPr/>
          </p:nvSpPr>
          <p:spPr>
            <a:xfrm>
              <a:off x="5573325" y="14123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909;p56">
              <a:extLst>
                <a:ext uri="{FF2B5EF4-FFF2-40B4-BE49-F238E27FC236}">
                  <a16:creationId xmlns:a16="http://schemas.microsoft.com/office/drawing/2014/main" id="{DC101923-9238-4EDC-A136-51491F0F458D}"/>
                </a:ext>
              </a:extLst>
            </p:cNvPr>
            <p:cNvSpPr/>
            <p:nvPr/>
          </p:nvSpPr>
          <p:spPr>
            <a:xfrm>
              <a:off x="5603350" y="1443975"/>
              <a:ext cx="50050" cy="80925"/>
            </a:xfrm>
            <a:custGeom>
              <a:avLst/>
              <a:gdLst/>
              <a:ahLst/>
              <a:cxnLst/>
              <a:rect l="l" t="t" r="r" b="b"/>
              <a:pathLst>
                <a:path w="2002" h="3237" extrusionOk="0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910;p56">
              <a:extLst>
                <a:ext uri="{FF2B5EF4-FFF2-40B4-BE49-F238E27FC236}">
                  <a16:creationId xmlns:a16="http://schemas.microsoft.com/office/drawing/2014/main" id="{0D0CD280-014B-4FE1-BB87-C428F8575B68}"/>
                </a:ext>
              </a:extLst>
            </p:cNvPr>
            <p:cNvSpPr/>
            <p:nvPr/>
          </p:nvSpPr>
          <p:spPr>
            <a:xfrm>
              <a:off x="5501600" y="1651625"/>
              <a:ext cx="457850" cy="607675"/>
            </a:xfrm>
            <a:custGeom>
              <a:avLst/>
              <a:gdLst/>
              <a:ahLst/>
              <a:cxnLst/>
              <a:rect l="l" t="t" r="r" b="b"/>
              <a:pathLst>
                <a:path w="18314" h="24307" extrusionOk="0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911;p56">
              <a:extLst>
                <a:ext uri="{FF2B5EF4-FFF2-40B4-BE49-F238E27FC236}">
                  <a16:creationId xmlns:a16="http://schemas.microsoft.com/office/drawing/2014/main" id="{836E6356-4F2B-4DE7-BF35-629B257F1033}"/>
                </a:ext>
              </a:extLst>
            </p:cNvPr>
            <p:cNvSpPr/>
            <p:nvPr/>
          </p:nvSpPr>
          <p:spPr>
            <a:xfrm>
              <a:off x="5609175" y="1705000"/>
              <a:ext cx="62575" cy="551250"/>
            </a:xfrm>
            <a:custGeom>
              <a:avLst/>
              <a:gdLst/>
              <a:ahLst/>
              <a:cxnLst/>
              <a:rect l="l" t="t" r="r" b="b"/>
              <a:pathLst>
                <a:path w="2503" h="22050" extrusionOk="0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912;p56">
              <a:extLst>
                <a:ext uri="{FF2B5EF4-FFF2-40B4-BE49-F238E27FC236}">
                  <a16:creationId xmlns:a16="http://schemas.microsoft.com/office/drawing/2014/main" id="{AB8E08BC-B0B9-487D-874B-11B9040FAC55}"/>
                </a:ext>
              </a:extLst>
            </p:cNvPr>
            <p:cNvSpPr/>
            <p:nvPr/>
          </p:nvSpPr>
          <p:spPr>
            <a:xfrm>
              <a:off x="5620025" y="1624100"/>
              <a:ext cx="51725" cy="99200"/>
            </a:xfrm>
            <a:custGeom>
              <a:avLst/>
              <a:gdLst/>
              <a:ahLst/>
              <a:cxnLst/>
              <a:rect l="l" t="t" r="r" b="b"/>
              <a:pathLst>
                <a:path w="2069" h="3968" extrusionOk="0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913;p56">
              <a:extLst>
                <a:ext uri="{FF2B5EF4-FFF2-40B4-BE49-F238E27FC236}">
                  <a16:creationId xmlns:a16="http://schemas.microsoft.com/office/drawing/2014/main" id="{2AAC359C-66FD-4B3B-AEBB-4834221B683E}"/>
                </a:ext>
              </a:extLst>
            </p:cNvPr>
            <p:cNvSpPr/>
            <p:nvPr/>
          </p:nvSpPr>
          <p:spPr>
            <a:xfrm>
              <a:off x="5671725" y="1599075"/>
              <a:ext cx="176825" cy="150975"/>
            </a:xfrm>
            <a:custGeom>
              <a:avLst/>
              <a:gdLst/>
              <a:ahLst/>
              <a:cxnLst/>
              <a:rect l="l" t="t" r="r" b="b"/>
              <a:pathLst>
                <a:path w="7073" h="6039" extrusionOk="0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914;p56">
              <a:extLst>
                <a:ext uri="{FF2B5EF4-FFF2-40B4-BE49-F238E27FC236}">
                  <a16:creationId xmlns:a16="http://schemas.microsoft.com/office/drawing/2014/main" id="{85098FD0-370A-4F57-A413-B3D78314C95E}"/>
                </a:ext>
              </a:extLst>
            </p:cNvPr>
            <p:cNvSpPr/>
            <p:nvPr/>
          </p:nvSpPr>
          <p:spPr>
            <a:xfrm>
              <a:off x="5736775" y="1816750"/>
              <a:ext cx="483700" cy="814775"/>
            </a:xfrm>
            <a:custGeom>
              <a:avLst/>
              <a:gdLst/>
              <a:ahLst/>
              <a:cxnLst/>
              <a:rect l="l" t="t" r="r" b="b"/>
              <a:pathLst>
                <a:path w="19348" h="32591" extrusionOk="0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915;p56">
              <a:extLst>
                <a:ext uri="{FF2B5EF4-FFF2-40B4-BE49-F238E27FC236}">
                  <a16:creationId xmlns:a16="http://schemas.microsoft.com/office/drawing/2014/main" id="{AE2808A7-1E5E-4705-B052-1518B4292EB5}"/>
                </a:ext>
              </a:extLst>
            </p:cNvPr>
            <p:cNvSpPr/>
            <p:nvPr/>
          </p:nvSpPr>
          <p:spPr>
            <a:xfrm>
              <a:off x="5740925" y="1816750"/>
              <a:ext cx="474550" cy="275225"/>
            </a:xfrm>
            <a:custGeom>
              <a:avLst/>
              <a:gdLst/>
              <a:ahLst/>
              <a:cxnLst/>
              <a:rect l="l" t="t" r="r" b="b"/>
              <a:pathLst>
                <a:path w="18982" h="11009" extrusionOk="0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916;p56">
              <a:extLst>
                <a:ext uri="{FF2B5EF4-FFF2-40B4-BE49-F238E27FC236}">
                  <a16:creationId xmlns:a16="http://schemas.microsoft.com/office/drawing/2014/main" id="{05C0853E-B364-42FF-A2DC-B755AC5ABFE3}"/>
                </a:ext>
              </a:extLst>
            </p:cNvPr>
            <p:cNvSpPr/>
            <p:nvPr/>
          </p:nvSpPr>
          <p:spPr>
            <a:xfrm>
              <a:off x="5753450" y="1826400"/>
              <a:ext cx="467025" cy="804775"/>
            </a:xfrm>
            <a:custGeom>
              <a:avLst/>
              <a:gdLst/>
              <a:ahLst/>
              <a:cxnLst/>
              <a:rect l="l" t="t" r="r" b="b"/>
              <a:pathLst>
                <a:path w="18681" h="32191" extrusionOk="0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917;p56">
              <a:extLst>
                <a:ext uri="{FF2B5EF4-FFF2-40B4-BE49-F238E27FC236}">
                  <a16:creationId xmlns:a16="http://schemas.microsoft.com/office/drawing/2014/main" id="{FD74B667-C60B-4E40-B90B-9170EF4E48B4}"/>
                </a:ext>
              </a:extLst>
            </p:cNvPr>
            <p:cNvSpPr/>
            <p:nvPr/>
          </p:nvSpPr>
          <p:spPr>
            <a:xfrm>
              <a:off x="5786800" y="2175550"/>
              <a:ext cx="126775" cy="270000"/>
            </a:xfrm>
            <a:custGeom>
              <a:avLst/>
              <a:gdLst/>
              <a:ahLst/>
              <a:cxnLst/>
              <a:rect l="l" t="t" r="r" b="b"/>
              <a:pathLst>
                <a:path w="5071" h="10800" extrusionOk="0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918;p56">
              <a:extLst>
                <a:ext uri="{FF2B5EF4-FFF2-40B4-BE49-F238E27FC236}">
                  <a16:creationId xmlns:a16="http://schemas.microsoft.com/office/drawing/2014/main" id="{BCD5D525-39B2-4F83-B063-9AE5EA369003}"/>
                </a:ext>
              </a:extLst>
            </p:cNvPr>
            <p:cNvSpPr/>
            <p:nvPr/>
          </p:nvSpPr>
          <p:spPr>
            <a:xfrm>
              <a:off x="5940250" y="2085675"/>
              <a:ext cx="130125" cy="271275"/>
            </a:xfrm>
            <a:custGeom>
              <a:avLst/>
              <a:gdLst/>
              <a:ahLst/>
              <a:cxnLst/>
              <a:rect l="l" t="t" r="r" b="b"/>
              <a:pathLst>
                <a:path w="5205" h="10851" extrusionOk="0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919;p56">
              <a:extLst>
                <a:ext uri="{FF2B5EF4-FFF2-40B4-BE49-F238E27FC236}">
                  <a16:creationId xmlns:a16="http://schemas.microsoft.com/office/drawing/2014/main" id="{E7CDACE8-D339-4591-94D2-68DD34937D07}"/>
                </a:ext>
              </a:extLst>
            </p:cNvPr>
            <p:cNvSpPr/>
            <p:nvPr/>
          </p:nvSpPr>
          <p:spPr>
            <a:xfrm>
              <a:off x="6105375" y="2044825"/>
              <a:ext cx="96750" cy="216225"/>
            </a:xfrm>
            <a:custGeom>
              <a:avLst/>
              <a:gdLst/>
              <a:ahLst/>
              <a:cxnLst/>
              <a:rect l="l" t="t" r="r" b="b"/>
              <a:pathLst>
                <a:path w="3870" h="8649" extrusionOk="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920;p56">
              <a:extLst>
                <a:ext uri="{FF2B5EF4-FFF2-40B4-BE49-F238E27FC236}">
                  <a16:creationId xmlns:a16="http://schemas.microsoft.com/office/drawing/2014/main" id="{6BCEA143-602F-4E15-A6F7-3BD7DEA2CDDD}"/>
                </a:ext>
              </a:extLst>
            </p:cNvPr>
            <p:cNvSpPr/>
            <p:nvPr/>
          </p:nvSpPr>
          <p:spPr>
            <a:xfrm>
              <a:off x="5757625" y="2089450"/>
              <a:ext cx="1675" cy="2525"/>
            </a:xfrm>
            <a:custGeom>
              <a:avLst/>
              <a:gdLst/>
              <a:ahLst/>
              <a:cxnLst/>
              <a:rect l="l" t="t" r="r" b="b"/>
              <a:pathLst>
                <a:path w="67" h="101" extrusionOk="0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921;p56">
              <a:extLst>
                <a:ext uri="{FF2B5EF4-FFF2-40B4-BE49-F238E27FC236}">
                  <a16:creationId xmlns:a16="http://schemas.microsoft.com/office/drawing/2014/main" id="{F89D0755-FD3E-4801-BA58-1249A4FA7D3D}"/>
                </a:ext>
              </a:extLst>
            </p:cNvPr>
            <p:cNvSpPr/>
            <p:nvPr/>
          </p:nvSpPr>
          <p:spPr>
            <a:xfrm>
              <a:off x="5736775" y="2082775"/>
              <a:ext cx="21700" cy="547900"/>
            </a:xfrm>
            <a:custGeom>
              <a:avLst/>
              <a:gdLst/>
              <a:ahLst/>
              <a:cxnLst/>
              <a:rect l="l" t="t" r="r" b="b"/>
              <a:pathLst>
                <a:path w="868" h="21916" extrusionOk="0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922;p56">
              <a:extLst>
                <a:ext uri="{FF2B5EF4-FFF2-40B4-BE49-F238E27FC236}">
                  <a16:creationId xmlns:a16="http://schemas.microsoft.com/office/drawing/2014/main" id="{D7BA7D50-DFDB-4C01-8B6F-85FB5FF6570A}"/>
                </a:ext>
              </a:extLst>
            </p:cNvPr>
            <p:cNvSpPr/>
            <p:nvPr/>
          </p:nvSpPr>
          <p:spPr>
            <a:xfrm>
              <a:off x="5853525" y="1690800"/>
              <a:ext cx="261025" cy="824375"/>
            </a:xfrm>
            <a:custGeom>
              <a:avLst/>
              <a:gdLst/>
              <a:ahLst/>
              <a:cxnLst/>
              <a:rect l="l" t="t" r="r" b="b"/>
              <a:pathLst>
                <a:path w="10441" h="32975" extrusionOk="0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923;p56">
              <a:extLst>
                <a:ext uri="{FF2B5EF4-FFF2-40B4-BE49-F238E27FC236}">
                  <a16:creationId xmlns:a16="http://schemas.microsoft.com/office/drawing/2014/main" id="{B87959B1-7129-40EE-8EFA-08DEED51E83F}"/>
                </a:ext>
              </a:extLst>
            </p:cNvPr>
            <p:cNvSpPr/>
            <p:nvPr/>
          </p:nvSpPr>
          <p:spPr>
            <a:xfrm>
              <a:off x="5842675" y="1664975"/>
              <a:ext cx="278550" cy="662125"/>
            </a:xfrm>
            <a:custGeom>
              <a:avLst/>
              <a:gdLst/>
              <a:ahLst/>
              <a:cxnLst/>
              <a:rect l="l" t="t" r="r" b="b"/>
              <a:pathLst>
                <a:path w="11142" h="26485" extrusionOk="0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924;p56">
              <a:extLst>
                <a:ext uri="{FF2B5EF4-FFF2-40B4-BE49-F238E27FC236}">
                  <a16:creationId xmlns:a16="http://schemas.microsoft.com/office/drawing/2014/main" id="{60CDFDF4-7BB8-4154-A410-ED2EDB946F11}"/>
                </a:ext>
              </a:extLst>
            </p:cNvPr>
            <p:cNvSpPr/>
            <p:nvPr/>
          </p:nvSpPr>
          <p:spPr>
            <a:xfrm>
              <a:off x="5685075" y="985325"/>
              <a:ext cx="67550" cy="142625"/>
            </a:xfrm>
            <a:custGeom>
              <a:avLst/>
              <a:gdLst/>
              <a:ahLst/>
              <a:cxnLst/>
              <a:rect l="l" t="t" r="r" b="b"/>
              <a:pathLst>
                <a:path w="2702" h="5705" extrusionOk="0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925;p56">
              <a:extLst>
                <a:ext uri="{FF2B5EF4-FFF2-40B4-BE49-F238E27FC236}">
                  <a16:creationId xmlns:a16="http://schemas.microsoft.com/office/drawing/2014/main" id="{8A22EE69-F003-44AD-BD74-91DD7284F82F}"/>
                </a:ext>
              </a:extLst>
            </p:cNvPr>
            <p:cNvSpPr/>
            <p:nvPr/>
          </p:nvSpPr>
          <p:spPr>
            <a:xfrm>
              <a:off x="5685075" y="985325"/>
              <a:ext cx="67550" cy="142625"/>
            </a:xfrm>
            <a:custGeom>
              <a:avLst/>
              <a:gdLst/>
              <a:ahLst/>
              <a:cxnLst/>
              <a:rect l="l" t="t" r="r" b="b"/>
              <a:pathLst>
                <a:path w="2702" h="5705" extrusionOk="0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926;p56">
              <a:extLst>
                <a:ext uri="{FF2B5EF4-FFF2-40B4-BE49-F238E27FC236}">
                  <a16:creationId xmlns:a16="http://schemas.microsoft.com/office/drawing/2014/main" id="{8C4B962F-4175-49B4-A229-1BC827DC5E9B}"/>
                </a:ext>
              </a:extLst>
            </p:cNvPr>
            <p:cNvSpPr/>
            <p:nvPr/>
          </p:nvSpPr>
          <p:spPr>
            <a:xfrm>
              <a:off x="5523275" y="552300"/>
              <a:ext cx="387800" cy="605875"/>
            </a:xfrm>
            <a:custGeom>
              <a:avLst/>
              <a:gdLst/>
              <a:ahLst/>
              <a:cxnLst/>
              <a:rect l="l" t="t" r="r" b="b"/>
              <a:pathLst>
                <a:path w="15512" h="24235" extrusionOk="0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927;p56">
              <a:extLst>
                <a:ext uri="{FF2B5EF4-FFF2-40B4-BE49-F238E27FC236}">
                  <a16:creationId xmlns:a16="http://schemas.microsoft.com/office/drawing/2014/main" id="{A5C44DBB-B054-496E-BFDF-DFA8AAD31C75}"/>
                </a:ext>
              </a:extLst>
            </p:cNvPr>
            <p:cNvSpPr/>
            <p:nvPr/>
          </p:nvSpPr>
          <p:spPr>
            <a:xfrm>
              <a:off x="5842675" y="742650"/>
              <a:ext cx="68400" cy="415475"/>
            </a:xfrm>
            <a:custGeom>
              <a:avLst/>
              <a:gdLst/>
              <a:ahLst/>
              <a:cxnLst/>
              <a:rect l="l" t="t" r="r" b="b"/>
              <a:pathLst>
                <a:path w="2736" h="16619" extrusionOk="0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928;p56">
              <a:extLst>
                <a:ext uri="{FF2B5EF4-FFF2-40B4-BE49-F238E27FC236}">
                  <a16:creationId xmlns:a16="http://schemas.microsoft.com/office/drawing/2014/main" id="{0C7519A1-F5A3-4F4C-B0BA-355F03483A33}"/>
                </a:ext>
              </a:extLst>
            </p:cNvPr>
            <p:cNvSpPr/>
            <p:nvPr/>
          </p:nvSpPr>
          <p:spPr>
            <a:xfrm>
              <a:off x="5524125" y="552300"/>
              <a:ext cx="380275" cy="221225"/>
            </a:xfrm>
            <a:custGeom>
              <a:avLst/>
              <a:gdLst/>
              <a:ahLst/>
              <a:cxnLst/>
              <a:rect l="l" t="t" r="r" b="b"/>
              <a:pathLst>
                <a:path w="15211" h="8849" extrusionOk="0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929;p56">
              <a:extLst>
                <a:ext uri="{FF2B5EF4-FFF2-40B4-BE49-F238E27FC236}">
                  <a16:creationId xmlns:a16="http://schemas.microsoft.com/office/drawing/2014/main" id="{E0FB5035-576C-4262-9E25-74A2032508E2}"/>
                </a:ext>
              </a:extLst>
            </p:cNvPr>
            <p:cNvSpPr/>
            <p:nvPr/>
          </p:nvSpPr>
          <p:spPr>
            <a:xfrm>
              <a:off x="5578325" y="724125"/>
              <a:ext cx="223525" cy="302225"/>
            </a:xfrm>
            <a:custGeom>
              <a:avLst/>
              <a:gdLst/>
              <a:ahLst/>
              <a:cxnLst/>
              <a:rect l="l" t="t" r="r" b="b"/>
              <a:pathLst>
                <a:path w="8941" h="12089" extrusionOk="0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4;p34">
            <a:extLst>
              <a:ext uri="{FF2B5EF4-FFF2-40B4-BE49-F238E27FC236}">
                <a16:creationId xmlns:a16="http://schemas.microsoft.com/office/drawing/2014/main" id="{4B10AB8F-D708-95B9-268E-3E16E440CF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12658" y="2817961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br>
              <a:rPr lang="en-US" dirty="0"/>
            </a:br>
            <a:r>
              <a:rPr lang="en-US" dirty="0" err="1"/>
              <a:t>Produk</a:t>
            </a:r>
            <a:r>
              <a:rPr lang="en-US" dirty="0"/>
              <a:t>/Jasa yang </a:t>
            </a:r>
            <a:r>
              <a:rPr lang="en-US" dirty="0" err="1"/>
              <a:t>Dihasilkan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7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301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2ED8E78-A848-4C23-A0F2-A06F7A22B510}"/>
              </a:ext>
            </a:extLst>
          </p:cNvPr>
          <p:cNvSpPr txBox="1">
            <a:spLocks/>
          </p:cNvSpPr>
          <p:nvPr/>
        </p:nvSpPr>
        <p:spPr>
          <a:xfrm>
            <a:off x="720000" y="743107"/>
            <a:ext cx="5860094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600" dirty="0"/>
              <a:t>“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Perencanaan</a:t>
            </a:r>
            <a:r>
              <a:rPr lang="en-US" sz="1600" dirty="0"/>
              <a:t> </a:t>
            </a:r>
            <a:r>
              <a:rPr lang="en-US" sz="1600" i="1" dirty="0"/>
              <a:t>Custom Module Company”</a:t>
            </a:r>
            <a:endParaRPr lang="en-US" sz="1600" dirty="0"/>
          </a:p>
        </p:txBody>
      </p:sp>
      <p:sp>
        <p:nvSpPr>
          <p:cNvPr id="2" name="Google Shape;229;p37">
            <a:extLst>
              <a:ext uri="{FF2B5EF4-FFF2-40B4-BE49-F238E27FC236}">
                <a16:creationId xmlns:a16="http://schemas.microsoft.com/office/drawing/2014/main" id="{348A3052-5E69-FC9A-9367-1CE80686A64E}"/>
              </a:ext>
            </a:extLst>
          </p:cNvPr>
          <p:cNvSpPr txBox="1"/>
          <p:nvPr/>
        </p:nvSpPr>
        <p:spPr>
          <a:xfrm>
            <a:off x="719999" y="1148107"/>
            <a:ext cx="7904047" cy="303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Fitur-</a:t>
            </a:r>
            <a:r>
              <a:rPr lang="en-US" sz="2000" b="1" dirty="0" err="1"/>
              <a:t>fitur</a:t>
            </a:r>
            <a:r>
              <a:rPr lang="en-US" sz="2000" b="1" dirty="0"/>
              <a:t> pada </a:t>
            </a:r>
            <a:r>
              <a:rPr lang="en-US" sz="2000" b="1" i="1" dirty="0"/>
              <a:t>custom module company </a:t>
            </a:r>
            <a:r>
              <a:rPr lang="en-US" sz="2000" b="1" dirty="0"/>
              <a:t>:</a:t>
            </a:r>
          </a:p>
          <a:p>
            <a:pPr lvl="6"/>
            <a:r>
              <a:rPr lang="en-US" sz="1700" dirty="0"/>
              <a:t>1. Fitur </a:t>
            </a:r>
            <a:r>
              <a:rPr lang="en-US" sz="1700" b="1" dirty="0" err="1"/>
              <a:t>menampilkan</a:t>
            </a:r>
            <a:r>
              <a:rPr lang="en-US" sz="1700" b="1" dirty="0"/>
              <a:t> data</a:t>
            </a:r>
            <a:r>
              <a:rPr lang="en-US" sz="1700" b="1" i="1" dirty="0"/>
              <a:t> </a:t>
            </a:r>
            <a:r>
              <a:rPr lang="en-US" sz="1700" i="1" dirty="0"/>
              <a:t>Company </a:t>
            </a:r>
            <a:r>
              <a:rPr lang="en-US" sz="1700" dirty="0"/>
              <a:t>dan </a:t>
            </a:r>
            <a:r>
              <a:rPr lang="en-US" sz="1700" i="1" dirty="0"/>
              <a:t>Subsidiary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b="1" dirty="0"/>
              <a:t>mode </a:t>
            </a:r>
            <a:r>
              <a:rPr lang="en-US" sz="1700" b="1" i="1" dirty="0"/>
              <a:t>Kanban</a:t>
            </a:r>
          </a:p>
          <a:p>
            <a:pPr lvl="6"/>
            <a:endParaRPr lang="en-US" sz="1700" dirty="0"/>
          </a:p>
          <a:p>
            <a:pPr lvl="6"/>
            <a:r>
              <a:rPr lang="en-US" sz="1700" dirty="0"/>
              <a:t>2. Fitur </a:t>
            </a:r>
            <a:r>
              <a:rPr lang="en-US" sz="1700" b="1" dirty="0" err="1"/>
              <a:t>menampilkan</a:t>
            </a:r>
            <a:r>
              <a:rPr lang="en-US" sz="1700" b="1" dirty="0"/>
              <a:t> data</a:t>
            </a:r>
            <a:r>
              <a:rPr lang="en-US" sz="1700" b="1" i="1" dirty="0"/>
              <a:t> </a:t>
            </a:r>
            <a:r>
              <a:rPr lang="en-US" sz="1700" i="1" dirty="0"/>
              <a:t>Company </a:t>
            </a:r>
            <a:r>
              <a:rPr lang="en-US" sz="1700" dirty="0"/>
              <a:t>dan </a:t>
            </a:r>
            <a:r>
              <a:rPr lang="en-US" sz="1700" i="1" dirty="0"/>
              <a:t>Subsidiary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b="1" dirty="0"/>
              <a:t>mode </a:t>
            </a:r>
            <a:r>
              <a:rPr lang="en-US" sz="1700" b="1" i="1" dirty="0"/>
              <a:t>list</a:t>
            </a:r>
            <a:endParaRPr lang="en-US" sz="1700" b="1" dirty="0"/>
          </a:p>
          <a:p>
            <a:pPr lvl="6"/>
            <a:endParaRPr lang="en-US" sz="1700" dirty="0"/>
          </a:p>
          <a:p>
            <a:pPr lvl="6"/>
            <a:r>
              <a:rPr lang="en-US" sz="1700" dirty="0"/>
              <a:t>3. Fitur </a:t>
            </a:r>
            <a:r>
              <a:rPr lang="en-US" sz="1700" b="1" i="1" dirty="0"/>
              <a:t>Company Form </a:t>
            </a:r>
            <a:r>
              <a:rPr lang="en-US" sz="1700" dirty="0"/>
              <a:t>dan </a:t>
            </a:r>
            <a:r>
              <a:rPr lang="en-US" sz="1700" b="1" i="1" dirty="0"/>
              <a:t>Subsidiary Form</a:t>
            </a:r>
            <a:endParaRPr lang="en-US" sz="1700" b="1" dirty="0"/>
          </a:p>
          <a:p>
            <a:pPr lvl="6"/>
            <a:endParaRPr lang="en-US" sz="1700" dirty="0"/>
          </a:p>
          <a:p>
            <a:pPr lvl="6"/>
            <a:r>
              <a:rPr lang="en-US" sz="1700" dirty="0"/>
              <a:t>4. Fitur </a:t>
            </a:r>
            <a:r>
              <a:rPr lang="en-US" sz="1700" b="1" i="1" dirty="0" err="1"/>
              <a:t>menuitem</a:t>
            </a:r>
            <a:endParaRPr lang="en-US" sz="1700" b="1" dirty="0"/>
          </a:p>
          <a:p>
            <a:pPr lvl="6"/>
            <a:endParaRPr lang="en-US" sz="1700" dirty="0"/>
          </a:p>
          <a:p>
            <a:pPr lvl="6"/>
            <a:r>
              <a:rPr lang="en-US" sz="1700" dirty="0"/>
              <a:t>5. Fitur </a:t>
            </a:r>
            <a:r>
              <a:rPr lang="en-US" sz="1700" b="1" dirty="0" err="1"/>
              <a:t>menampilkan</a:t>
            </a:r>
            <a:r>
              <a:rPr lang="en-US" sz="1700" b="1" dirty="0"/>
              <a:t> data</a:t>
            </a:r>
            <a:r>
              <a:rPr lang="en-US" sz="1700" dirty="0"/>
              <a:t> </a:t>
            </a:r>
            <a:r>
              <a:rPr lang="en-US" sz="1700" i="1" dirty="0"/>
              <a:t>Subsidiary</a:t>
            </a:r>
            <a:r>
              <a:rPr lang="en-US" sz="1700" dirty="0"/>
              <a:t> di </a:t>
            </a:r>
            <a:r>
              <a:rPr lang="en-US" sz="1700" b="1" dirty="0" err="1"/>
              <a:t>halaman</a:t>
            </a:r>
            <a:r>
              <a:rPr lang="en-US" sz="1700" b="1" dirty="0"/>
              <a:t> </a:t>
            </a:r>
            <a:r>
              <a:rPr lang="en-US" sz="1700" b="1" i="1" dirty="0"/>
              <a:t>Form Company</a:t>
            </a:r>
            <a:endParaRPr lang="en-US" sz="1700" b="1" dirty="0"/>
          </a:p>
          <a:p>
            <a:pPr lvl="6"/>
            <a:endParaRPr lang="en-US" sz="1700" dirty="0"/>
          </a:p>
          <a:p>
            <a:pPr lvl="6"/>
            <a:r>
              <a:rPr lang="en-US" sz="1700" dirty="0"/>
              <a:t>6. Fitur </a:t>
            </a:r>
            <a:r>
              <a:rPr lang="en-US" sz="1700" b="1" dirty="0" err="1"/>
              <a:t>menampilkan</a:t>
            </a:r>
            <a:r>
              <a:rPr lang="en-US" sz="1700" b="1" dirty="0"/>
              <a:t> data </a:t>
            </a:r>
            <a:r>
              <a:rPr lang="en-US" sz="1700" i="1" dirty="0"/>
              <a:t>Company</a:t>
            </a:r>
            <a:r>
              <a:rPr lang="en-US" sz="1700" dirty="0"/>
              <a:t> di </a:t>
            </a:r>
            <a:r>
              <a:rPr lang="en-US" sz="1700" b="1" dirty="0" err="1"/>
              <a:t>halaman</a:t>
            </a:r>
            <a:r>
              <a:rPr lang="en-US" sz="1700" b="1" dirty="0"/>
              <a:t> </a:t>
            </a:r>
            <a:r>
              <a:rPr lang="en-US" sz="1700" b="1" i="1" dirty="0"/>
              <a:t>Form Subsidiary</a:t>
            </a:r>
            <a:endParaRPr lang="en-US" sz="17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1818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301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2ED8E78-A848-4C23-A0F2-A06F7A22B510}"/>
              </a:ext>
            </a:extLst>
          </p:cNvPr>
          <p:cNvSpPr txBox="1">
            <a:spLocks/>
          </p:cNvSpPr>
          <p:nvPr/>
        </p:nvSpPr>
        <p:spPr>
          <a:xfrm>
            <a:off x="720000" y="743107"/>
            <a:ext cx="5860094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600" dirty="0"/>
              <a:t>“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PT. Indo </a:t>
            </a:r>
            <a:r>
              <a:rPr lang="en-US" sz="1600" dirty="0" err="1"/>
              <a:t>Harmonis</a:t>
            </a:r>
            <a:r>
              <a:rPr lang="en-US" sz="1600" dirty="0"/>
              <a:t> Abadi</a:t>
            </a:r>
            <a:r>
              <a:rPr lang="en-US" sz="1600" i="1" dirty="0"/>
              <a:t>”</a:t>
            </a:r>
            <a:endParaRPr lang="en-US" sz="1600" dirty="0"/>
          </a:p>
        </p:txBody>
      </p:sp>
      <p:sp>
        <p:nvSpPr>
          <p:cNvPr id="2" name="Google Shape;229;p37">
            <a:extLst>
              <a:ext uri="{FF2B5EF4-FFF2-40B4-BE49-F238E27FC236}">
                <a16:creationId xmlns:a16="http://schemas.microsoft.com/office/drawing/2014/main" id="{348A3052-5E69-FC9A-9367-1CE80686A64E}"/>
              </a:ext>
            </a:extLst>
          </p:cNvPr>
          <p:cNvSpPr txBox="1"/>
          <p:nvPr/>
        </p:nvSpPr>
        <p:spPr>
          <a:xfrm>
            <a:off x="440682" y="1315807"/>
            <a:ext cx="8262636" cy="369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</a:t>
            </a:r>
            <a:r>
              <a:rPr lang="en-US" b="1" dirty="0" err="1"/>
              <a:t>Kebutuhan</a:t>
            </a:r>
            <a:r>
              <a:rPr lang="en-US" b="1" dirty="0"/>
              <a:t> yang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 Setting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Setiap</a:t>
            </a:r>
            <a:r>
              <a:rPr lang="en-US" dirty="0"/>
              <a:t> user (divisi)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aksesibilitasnya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user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2. </a:t>
            </a:r>
            <a:r>
              <a:rPr lang="en-US" b="1" dirty="0" err="1"/>
              <a:t>Kebutuhan</a:t>
            </a:r>
            <a:r>
              <a:rPr lang="en-US" b="1" dirty="0"/>
              <a:t> yang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en-US" b="1" dirty="0"/>
              <a:t> Accounting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Di Invoice </a:t>
            </a:r>
            <a:r>
              <a:rPr lang="en-US" dirty="0" err="1"/>
              <a:t>selain</a:t>
            </a:r>
            <a:r>
              <a:rPr lang="en-US" dirty="0"/>
              <a:t> PPN (11%), </a:t>
            </a:r>
            <a:r>
              <a:rPr lang="en-US" dirty="0" err="1"/>
              <a:t>tambahkan</a:t>
            </a:r>
            <a:r>
              <a:rPr lang="en-US" dirty="0"/>
              <a:t> juga </a:t>
            </a:r>
            <a:r>
              <a:rPr lang="en-US" dirty="0" err="1"/>
              <a:t>PPh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22 (Import) dan </a:t>
            </a:r>
            <a:r>
              <a:rPr lang="en-US" dirty="0" err="1"/>
              <a:t>PPh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23 (2% - </a:t>
            </a:r>
            <a:r>
              <a:rPr lang="en-US" dirty="0" err="1"/>
              <a:t>jasa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3. </a:t>
            </a:r>
            <a:r>
              <a:rPr lang="en-US" b="1" dirty="0" err="1"/>
              <a:t>Kebutuhan</a:t>
            </a:r>
            <a:r>
              <a:rPr lang="en-US" b="1" dirty="0"/>
              <a:t> yang </a:t>
            </a:r>
            <a:r>
              <a:rPr lang="en-US" b="1" dirty="0" err="1"/>
              <a:t>membutuhkan</a:t>
            </a:r>
            <a:r>
              <a:rPr lang="en-US" b="1" dirty="0"/>
              <a:t> custom module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Gambar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(</a:t>
            </a:r>
            <a:r>
              <a:rPr lang="en-US" dirty="0" err="1"/>
              <a:t>satu</a:t>
            </a:r>
            <a:r>
              <a:rPr lang="en-US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Sebaiknya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inventory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pembeliannya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optional (</a:t>
            </a:r>
            <a:r>
              <a:rPr lang="en-US" dirty="0" err="1"/>
              <a:t>dapat</a:t>
            </a:r>
            <a:r>
              <a:rPr lang="en-US" dirty="0"/>
              <a:t> di-hide dan </a:t>
            </a:r>
            <a:r>
              <a:rPr lang="en-US" dirty="0" err="1"/>
              <a:t>dapat</a:t>
            </a:r>
            <a:r>
              <a:rPr lang="en-US" dirty="0"/>
              <a:t> di-show)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warehouse (</a:t>
            </a:r>
            <a:r>
              <a:rPr lang="en-US" dirty="0" err="1"/>
              <a:t>gudang</a:t>
            </a:r>
            <a:r>
              <a:rPr lang="en-US" dirty="0"/>
              <a:t>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fraud</a:t>
            </a:r>
          </a:p>
          <a:p>
            <a:pPr lvl="6"/>
            <a:endParaRPr lang="en-US"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1165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301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Produk</a:t>
            </a:r>
            <a:r>
              <a:rPr lang="en-US" dirty="0"/>
              <a:t>/Jasa yang </a:t>
            </a:r>
            <a:r>
              <a:rPr lang="en-US" dirty="0" err="1"/>
              <a:t>Dihasilkan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2ED8E78-A848-4C23-A0F2-A06F7A22B510}"/>
              </a:ext>
            </a:extLst>
          </p:cNvPr>
          <p:cNvSpPr txBox="1">
            <a:spLocks/>
          </p:cNvSpPr>
          <p:nvPr/>
        </p:nvSpPr>
        <p:spPr>
          <a:xfrm>
            <a:off x="720000" y="770002"/>
            <a:ext cx="5860094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600" dirty="0"/>
              <a:t>“Proses </a:t>
            </a:r>
            <a:r>
              <a:rPr lang="en-US" sz="1600" dirty="0" err="1"/>
              <a:t>Perancangan</a:t>
            </a:r>
            <a:r>
              <a:rPr lang="en-US" sz="1600" dirty="0"/>
              <a:t> Custom Module</a:t>
            </a:r>
            <a:r>
              <a:rPr lang="en-US" sz="1600" i="1" dirty="0"/>
              <a:t>”</a:t>
            </a:r>
            <a:endParaRPr lang="en-US" sz="1600" dirty="0"/>
          </a:p>
        </p:txBody>
      </p:sp>
      <p:sp>
        <p:nvSpPr>
          <p:cNvPr id="3" name="Google Shape;229;p37">
            <a:extLst>
              <a:ext uri="{FF2B5EF4-FFF2-40B4-BE49-F238E27FC236}">
                <a16:creationId xmlns:a16="http://schemas.microsoft.com/office/drawing/2014/main" id="{60D5340E-62AE-CA11-1165-BC4094423ADA}"/>
              </a:ext>
            </a:extLst>
          </p:cNvPr>
          <p:cNvSpPr txBox="1"/>
          <p:nvPr/>
        </p:nvSpPr>
        <p:spPr>
          <a:xfrm>
            <a:off x="361514" y="1489065"/>
            <a:ext cx="3717420" cy="275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sz="2400" b="1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pembuatan</a:t>
            </a:r>
            <a:r>
              <a:rPr lang="en-US" sz="2400" b="1" dirty="0"/>
              <a:t> custom module</a:t>
            </a:r>
            <a:r>
              <a:rPr lang="en-US" sz="2400" dirty="0"/>
              <a:t> </a:t>
            </a:r>
            <a:r>
              <a:rPr lang="en-US" sz="2400" dirty="0" err="1"/>
              <a:t>tentunya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b="1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bg1"/>
                </a:solidFill>
                <a:highlight>
                  <a:srgbClr val="9966FF"/>
                </a:highlight>
              </a:rPr>
              <a:t>pembuatan</a:t>
            </a:r>
            <a:r>
              <a:rPr lang="en-US" sz="2400" b="1" dirty="0">
                <a:solidFill>
                  <a:schemeClr val="bg1"/>
                </a:solidFill>
                <a:highlight>
                  <a:srgbClr val="9966FF"/>
                </a:highligh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highlight>
                  <a:srgbClr val="9966FF"/>
                </a:highlight>
              </a:rPr>
              <a:t>sebuah</a:t>
            </a:r>
            <a:r>
              <a:rPr lang="en-US" sz="2400" b="1" dirty="0">
                <a:solidFill>
                  <a:schemeClr val="bg1"/>
                </a:solidFill>
                <a:highlight>
                  <a:srgbClr val="9966FF"/>
                </a:highligh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highlight>
                  <a:srgbClr val="9966FF"/>
                </a:highlight>
              </a:rPr>
              <a:t>aplikasi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4" name="Google Shape;229;p37">
            <a:extLst>
              <a:ext uri="{FF2B5EF4-FFF2-40B4-BE49-F238E27FC236}">
                <a16:creationId xmlns:a16="http://schemas.microsoft.com/office/drawing/2014/main" id="{AB159036-B297-04DB-8942-B770D187D14F}"/>
              </a:ext>
            </a:extLst>
          </p:cNvPr>
          <p:cNvSpPr txBox="1"/>
          <p:nvPr/>
        </p:nvSpPr>
        <p:spPr>
          <a:xfrm>
            <a:off x="4201622" y="1489065"/>
            <a:ext cx="4177553" cy="275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,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dipikirkan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b="1" dirty="0" err="1"/>
              <a:t>tampilannya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seperti</a:t>
            </a:r>
            <a:r>
              <a:rPr lang="en-US" sz="2400" b="1" dirty="0"/>
              <a:t> </a:t>
            </a:r>
            <a:r>
              <a:rPr lang="en-US" sz="2400" b="1" dirty="0" err="1"/>
              <a:t>apa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fitur-fitur</a:t>
            </a:r>
            <a:r>
              <a:rPr lang="en-US" sz="2400" b="1" dirty="0"/>
              <a:t> </a:t>
            </a:r>
            <a:r>
              <a:rPr lang="en-US" sz="2400" b="1" dirty="0" err="1"/>
              <a:t>apa</a:t>
            </a:r>
            <a:r>
              <a:rPr lang="en-US" sz="2400" b="1" dirty="0"/>
              <a:t> </a:t>
            </a:r>
            <a:r>
              <a:rPr lang="en-US" sz="2400" b="1" dirty="0" err="1"/>
              <a:t>saja</a:t>
            </a:r>
            <a:r>
              <a:rPr lang="en-US" sz="2400" b="1" dirty="0"/>
              <a:t> yang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tampil</a:t>
            </a:r>
            <a:r>
              <a:rPr lang="en-US" sz="2400" b="1" dirty="0"/>
              <a:t> </a:t>
            </a:r>
            <a:r>
              <a:rPr lang="en-US" sz="2400" dirty="0"/>
              <a:t>dan </a:t>
            </a:r>
            <a:r>
              <a:rPr lang="en-US" sz="2400" dirty="0" err="1"/>
              <a:t>tentunya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bg1"/>
                </a:solidFill>
                <a:highlight>
                  <a:srgbClr val="9966FF"/>
                </a:highlight>
              </a:rPr>
              <a:t>berguna</a:t>
            </a:r>
            <a:r>
              <a:rPr lang="en-US" sz="2400" b="1" dirty="0">
                <a:solidFill>
                  <a:schemeClr val="bg1"/>
                </a:solidFill>
                <a:highlight>
                  <a:srgbClr val="9966FF"/>
                </a:highligh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highlight>
                  <a:srgbClr val="9966FF"/>
                </a:highlight>
              </a:rPr>
              <a:t>bagi</a:t>
            </a:r>
            <a:r>
              <a:rPr lang="en-US" sz="2400" b="1" dirty="0">
                <a:solidFill>
                  <a:schemeClr val="bg1"/>
                </a:solidFill>
                <a:highlight>
                  <a:srgbClr val="9966FF"/>
                </a:highlight>
              </a:rPr>
              <a:t> para user </a:t>
            </a:r>
            <a:r>
              <a:rPr lang="en-US" sz="2400" b="1" dirty="0" err="1">
                <a:solidFill>
                  <a:schemeClr val="bg1"/>
                </a:solidFill>
                <a:highlight>
                  <a:srgbClr val="9966FF"/>
                </a:highlight>
              </a:rPr>
              <a:t>aplikasi</a:t>
            </a:r>
            <a:r>
              <a:rPr lang="en-US" sz="2400" b="1" dirty="0">
                <a:solidFill>
                  <a:schemeClr val="bg1"/>
                </a:solidFill>
                <a:highlight>
                  <a:srgbClr val="9966FF"/>
                </a:highligh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highlight>
                  <a:srgbClr val="9966FF"/>
                </a:highlight>
              </a:rPr>
              <a:t>tersebut</a:t>
            </a:r>
            <a:r>
              <a:rPr lang="en-US" sz="2400" dirty="0"/>
              <a:t>.</a:t>
            </a:r>
            <a:endParaRPr lang="en-US"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759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052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6"/>
            <a:r>
              <a:rPr lang="en-US" sz="3200" dirty="0">
                <a:solidFill>
                  <a:schemeClr val="tx1"/>
                </a:solidFill>
              </a:rPr>
              <a:t>1. </a:t>
            </a:r>
            <a:r>
              <a:rPr lang="en-US" sz="2400" dirty="0"/>
              <a:t>Fitur </a:t>
            </a:r>
            <a:r>
              <a:rPr lang="en-US" sz="2400" b="1" dirty="0" err="1"/>
              <a:t>menampilkan</a:t>
            </a:r>
            <a:r>
              <a:rPr lang="en-US" sz="2400" b="1" dirty="0"/>
              <a:t> data</a:t>
            </a:r>
            <a:r>
              <a:rPr lang="en-US" sz="2400" b="1" i="1" dirty="0"/>
              <a:t> </a:t>
            </a:r>
            <a:r>
              <a:rPr lang="en-US" sz="2400" i="1" dirty="0"/>
              <a:t>Company </a:t>
            </a:r>
            <a:r>
              <a:rPr lang="en-US" sz="2400" dirty="0"/>
              <a:t>dan </a:t>
            </a:r>
            <a:r>
              <a:rPr lang="en-US" sz="2400" i="1" dirty="0"/>
              <a:t>Subsidiary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mode </a:t>
            </a:r>
            <a:r>
              <a:rPr lang="en-US" sz="2400" b="1" i="1" dirty="0"/>
              <a:t>Kanban</a:t>
            </a:r>
          </a:p>
        </p:txBody>
      </p:sp>
      <p:sp>
        <p:nvSpPr>
          <p:cNvPr id="6" name="Google Shape;229;p37">
            <a:extLst>
              <a:ext uri="{FF2B5EF4-FFF2-40B4-BE49-F238E27FC236}">
                <a16:creationId xmlns:a16="http://schemas.microsoft.com/office/drawing/2014/main" id="{EEA8D91C-B3E5-4213-A722-E3C86C3ADBD9}"/>
              </a:ext>
            </a:extLst>
          </p:cNvPr>
          <p:cNvSpPr txBox="1"/>
          <p:nvPr/>
        </p:nvSpPr>
        <p:spPr>
          <a:xfrm>
            <a:off x="4700722" y="1713228"/>
            <a:ext cx="3723278" cy="298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mode </a:t>
            </a:r>
            <a:r>
              <a:rPr lang="en-US" sz="2000" b="1" i="1" dirty="0" err="1">
                <a:solidFill>
                  <a:schemeClr val="tx1"/>
                </a:solidFill>
              </a:rPr>
              <a:t>kanban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lebih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menarik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mode </a:t>
            </a:r>
            <a:r>
              <a:rPr lang="en-US" sz="2000" i="1" dirty="0"/>
              <a:t>list. </a:t>
            </a:r>
            <a:r>
              <a:rPr lang="en-US" sz="2000" dirty="0"/>
              <a:t>Jadi,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supaya</a:t>
            </a:r>
            <a:r>
              <a:rPr lang="en-US" sz="2000" dirty="0"/>
              <a:t> </a:t>
            </a:r>
            <a:r>
              <a:rPr lang="en-US" sz="2000" b="1" dirty="0" err="1"/>
              <a:t>meningkatkan</a:t>
            </a:r>
            <a:r>
              <a:rPr lang="en-US" sz="2000" b="1" dirty="0"/>
              <a:t> </a:t>
            </a:r>
            <a:r>
              <a:rPr lang="en-US" sz="2000" b="1" dirty="0" err="1"/>
              <a:t>produktivitas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membosankan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banyaknya</a:t>
            </a:r>
            <a:r>
              <a:rPr lang="en-US" sz="2000" dirty="0"/>
              <a:t> data.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E4D19D-E15C-6B64-CE4A-8940CE730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1905"/>
            <a:ext cx="3852000" cy="25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544264-5BFD-45E8-11FD-7293D7DC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801904"/>
            <a:ext cx="3852001" cy="2522701"/>
          </a:xfrm>
          <a:prstGeom prst="rect">
            <a:avLst/>
          </a:prstGeom>
        </p:spPr>
      </p:pic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052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6"/>
            <a:r>
              <a:rPr lang="en-US" sz="3200" dirty="0">
                <a:solidFill>
                  <a:schemeClr val="tx1"/>
                </a:solidFill>
              </a:rPr>
              <a:t>2. </a:t>
            </a:r>
            <a:r>
              <a:rPr lang="en-US" sz="2400" dirty="0"/>
              <a:t>Fitur </a:t>
            </a:r>
            <a:r>
              <a:rPr lang="en-US" sz="2400" b="1" dirty="0" err="1"/>
              <a:t>menampilkan</a:t>
            </a:r>
            <a:r>
              <a:rPr lang="en-US" sz="2400" b="1" dirty="0"/>
              <a:t> data</a:t>
            </a:r>
            <a:r>
              <a:rPr lang="en-US" sz="2400" b="1" i="1" dirty="0"/>
              <a:t> </a:t>
            </a:r>
            <a:r>
              <a:rPr lang="en-US" sz="2400" i="1" dirty="0"/>
              <a:t>Company </a:t>
            </a:r>
            <a:r>
              <a:rPr lang="en-US" sz="2400" dirty="0"/>
              <a:t>dan </a:t>
            </a:r>
            <a:r>
              <a:rPr lang="en-US" sz="2400" i="1" dirty="0"/>
              <a:t>Subsidiary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mode </a:t>
            </a:r>
            <a:r>
              <a:rPr lang="en-US" sz="2400" b="1" i="1" dirty="0"/>
              <a:t>list</a:t>
            </a:r>
          </a:p>
        </p:txBody>
      </p:sp>
      <p:sp>
        <p:nvSpPr>
          <p:cNvPr id="6" name="Google Shape;229;p37">
            <a:extLst>
              <a:ext uri="{FF2B5EF4-FFF2-40B4-BE49-F238E27FC236}">
                <a16:creationId xmlns:a16="http://schemas.microsoft.com/office/drawing/2014/main" id="{EEA8D91C-B3E5-4213-A722-E3C86C3ADBD9}"/>
              </a:ext>
            </a:extLst>
          </p:cNvPr>
          <p:cNvSpPr txBox="1"/>
          <p:nvPr/>
        </p:nvSpPr>
        <p:spPr>
          <a:xfrm>
            <a:off x="4700722" y="1713228"/>
            <a:ext cx="3723278" cy="298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b="1" dirty="0"/>
              <a:t>Mode </a:t>
            </a:r>
            <a:r>
              <a:rPr lang="en-US" sz="1700" b="1" i="1" dirty="0"/>
              <a:t>list</a:t>
            </a:r>
            <a:r>
              <a:rPr lang="en-US" sz="1700" b="1" dirty="0"/>
              <a:t> </a:t>
            </a:r>
            <a:r>
              <a:rPr lang="en-US" sz="1700" dirty="0"/>
              <a:t>yang </a:t>
            </a:r>
            <a:r>
              <a:rPr lang="en-US" sz="1700" dirty="0" err="1"/>
              <a:t>dimaksud</a:t>
            </a:r>
            <a:r>
              <a:rPr lang="en-US" sz="1700" dirty="0"/>
              <a:t>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dirty="0" err="1"/>
              <a:t>menampikan</a:t>
            </a:r>
            <a:r>
              <a:rPr lang="en-US" sz="1700" dirty="0"/>
              <a:t> data </a:t>
            </a:r>
            <a:r>
              <a:rPr lang="en-US" sz="1700" b="1" dirty="0" err="1"/>
              <a:t>menggunakan</a:t>
            </a:r>
            <a:r>
              <a:rPr lang="en-US" sz="1700" b="1" dirty="0"/>
              <a:t> </a:t>
            </a:r>
            <a:r>
              <a:rPr lang="en-US" sz="1700" b="1" dirty="0" err="1"/>
              <a:t>tabel</a:t>
            </a:r>
            <a:r>
              <a:rPr lang="en-US" sz="1700" dirty="0"/>
              <a:t>, </a:t>
            </a:r>
            <a:r>
              <a:rPr lang="en-US" sz="1700" dirty="0" err="1"/>
              <a:t>jadi</a:t>
            </a:r>
            <a:r>
              <a:rPr lang="en-US" sz="1700" dirty="0"/>
              <a:t> </a:t>
            </a:r>
            <a:r>
              <a:rPr lang="en-US" sz="1700" dirty="0" err="1"/>
              <a:t>terlihat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jelas</a:t>
            </a:r>
            <a:r>
              <a:rPr lang="en-US" sz="1700" dirty="0"/>
              <a:t> </a:t>
            </a:r>
            <a:r>
              <a:rPr lang="en-US" sz="1700" dirty="0" err="1"/>
              <a:t>kolom-kolomnya</a:t>
            </a:r>
            <a:r>
              <a:rPr lang="en-US" sz="1700" dirty="0"/>
              <a:t>. Fitur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dirancang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membantu</a:t>
            </a:r>
            <a:r>
              <a:rPr lang="en-US" sz="1700" dirty="0"/>
              <a:t> para </a:t>
            </a:r>
            <a:r>
              <a:rPr lang="en-US" sz="1700" dirty="0" err="1"/>
              <a:t>pengguna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melihat</a:t>
            </a:r>
            <a:r>
              <a:rPr lang="en-US" sz="1700" dirty="0"/>
              <a:t> data </a:t>
            </a:r>
            <a:r>
              <a:rPr lang="en-US" sz="1700" dirty="0" err="1"/>
              <a:t>mereka</a:t>
            </a:r>
            <a:r>
              <a:rPr lang="en-US" sz="1700" dirty="0"/>
              <a:t> </a:t>
            </a:r>
            <a:r>
              <a:rPr lang="en-US" sz="1700" dirty="0" err="1"/>
              <a:t>dibandingkan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mode </a:t>
            </a:r>
            <a:r>
              <a:rPr lang="en-US" sz="1700" i="1" dirty="0" err="1"/>
              <a:t>kanban</a:t>
            </a:r>
            <a:r>
              <a:rPr lang="en-US" sz="1700" dirty="0"/>
              <a:t>. Akan </a:t>
            </a:r>
            <a:r>
              <a:rPr lang="en-US" sz="1700" dirty="0" err="1"/>
              <a:t>tetapi</a:t>
            </a:r>
            <a:r>
              <a:rPr lang="en-US" sz="1700" dirty="0"/>
              <a:t>, </a:t>
            </a:r>
            <a:r>
              <a:rPr lang="en-US" sz="1700" b="1" dirty="0" err="1"/>
              <a:t>tampilannya</a:t>
            </a:r>
            <a:r>
              <a:rPr lang="en-US" sz="1700" b="1" dirty="0"/>
              <a:t> </a:t>
            </a:r>
            <a:r>
              <a:rPr lang="en-US" sz="1700" b="1" dirty="0" err="1"/>
              <a:t>tidak</a:t>
            </a:r>
            <a:r>
              <a:rPr lang="en-US" sz="1700" b="1" dirty="0"/>
              <a:t> </a:t>
            </a:r>
            <a:r>
              <a:rPr lang="en-US" sz="1700" b="1" dirty="0" err="1"/>
              <a:t>semenarik</a:t>
            </a:r>
            <a:r>
              <a:rPr lang="en-US" sz="1700" b="1" dirty="0"/>
              <a:t> </a:t>
            </a:r>
            <a:r>
              <a:rPr lang="en-US" sz="1700" b="1" i="1" dirty="0" err="1"/>
              <a:t>kanban</a:t>
            </a:r>
            <a:r>
              <a:rPr lang="en-US" sz="1700" b="1" dirty="0"/>
              <a:t> </a:t>
            </a:r>
            <a:r>
              <a:rPr lang="en-US" sz="1700" dirty="0" err="1"/>
              <a:t>karena</a:t>
            </a:r>
            <a:r>
              <a:rPr lang="en-US" sz="1700" dirty="0"/>
              <a:t> </a:t>
            </a:r>
            <a:r>
              <a:rPr lang="en-US" sz="1700" dirty="0" err="1"/>
              <a:t>hanya</a:t>
            </a:r>
            <a:r>
              <a:rPr lang="en-US" sz="1700" dirty="0"/>
              <a:t> </a:t>
            </a:r>
            <a:r>
              <a:rPr lang="en-US" sz="1700" dirty="0" err="1"/>
              <a:t>sebuah</a:t>
            </a:r>
            <a:r>
              <a:rPr lang="en-US" sz="1700" dirty="0"/>
              <a:t> table </a:t>
            </a:r>
            <a:r>
              <a:rPr lang="en-US" sz="1700" dirty="0" err="1"/>
              <a:t>saja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54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DD8EE-A747-BA73-882F-95D0CAE4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550894"/>
            <a:ext cx="3852001" cy="2522701"/>
          </a:xfrm>
          <a:prstGeom prst="rect">
            <a:avLst/>
          </a:prstGeom>
        </p:spPr>
      </p:pic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20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6"/>
            <a:r>
              <a:rPr lang="en-US" sz="3200" dirty="0">
                <a:solidFill>
                  <a:schemeClr val="tx1"/>
                </a:solidFill>
              </a:rPr>
              <a:t>3. </a:t>
            </a:r>
            <a:r>
              <a:rPr lang="en-US" sz="2400" dirty="0"/>
              <a:t>Fitur </a:t>
            </a:r>
            <a:r>
              <a:rPr lang="en-US" sz="2400" b="1" i="1" dirty="0"/>
              <a:t>Company Form </a:t>
            </a:r>
            <a:r>
              <a:rPr lang="en-US" sz="2400" dirty="0"/>
              <a:t>dan </a:t>
            </a:r>
            <a:r>
              <a:rPr lang="en-US" sz="2400" b="1" i="1" dirty="0"/>
              <a:t>Subsidiary Form</a:t>
            </a:r>
          </a:p>
        </p:txBody>
      </p:sp>
      <p:sp>
        <p:nvSpPr>
          <p:cNvPr id="6" name="Google Shape;229;p37">
            <a:extLst>
              <a:ext uri="{FF2B5EF4-FFF2-40B4-BE49-F238E27FC236}">
                <a16:creationId xmlns:a16="http://schemas.microsoft.com/office/drawing/2014/main" id="{EEA8D91C-B3E5-4213-A722-E3C86C3ADBD9}"/>
              </a:ext>
            </a:extLst>
          </p:cNvPr>
          <p:cNvSpPr txBox="1"/>
          <p:nvPr/>
        </p:nvSpPr>
        <p:spPr>
          <a:xfrm>
            <a:off x="4700722" y="1462218"/>
            <a:ext cx="3723278" cy="298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b="1" i="1" dirty="0"/>
              <a:t>form</a:t>
            </a:r>
            <a:r>
              <a:rPr lang="en-US" sz="2000" i="1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/>
              <a:t>mengisi</a:t>
            </a:r>
            <a:r>
              <a:rPr lang="en-US" sz="2000" b="1" dirty="0"/>
              <a:t> data </a:t>
            </a:r>
            <a:r>
              <a:rPr lang="en-US" sz="2000" i="1" dirty="0"/>
              <a:t>Company</a:t>
            </a:r>
            <a:r>
              <a:rPr lang="en-US" sz="2000" b="1" i="1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Subsidiary</a:t>
            </a:r>
            <a:r>
              <a:rPr lang="en-US" sz="2000" dirty="0"/>
              <a:t>. Fitur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menekan</a:t>
            </a:r>
            <a:r>
              <a:rPr lang="en-US" sz="2000" dirty="0"/>
              <a:t> </a:t>
            </a:r>
            <a:r>
              <a:rPr lang="en-US" sz="2000" b="1" i="1" dirty="0"/>
              <a:t>button Create </a:t>
            </a:r>
            <a:r>
              <a:rPr lang="en-US" sz="2000" dirty="0"/>
              <a:t>di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i="1" dirty="0"/>
              <a:t>Company </a:t>
            </a:r>
            <a:r>
              <a:rPr lang="en-US" sz="2000" dirty="0"/>
              <a:t>dan </a:t>
            </a:r>
            <a:r>
              <a:rPr lang="en-US" sz="2000" i="1" dirty="0"/>
              <a:t>Subsidiary.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32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544264-5BFD-45E8-11FD-7293D7DC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801904"/>
            <a:ext cx="3852001" cy="2522701"/>
          </a:xfrm>
          <a:prstGeom prst="rect">
            <a:avLst/>
          </a:prstGeom>
        </p:spPr>
      </p:pic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3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6"/>
            <a:r>
              <a:rPr lang="en-US" sz="3200" dirty="0">
                <a:solidFill>
                  <a:schemeClr val="tx1"/>
                </a:solidFill>
              </a:rPr>
              <a:t>4. </a:t>
            </a:r>
            <a:r>
              <a:rPr lang="en-US" sz="2400" dirty="0"/>
              <a:t>Fitur </a:t>
            </a:r>
            <a:r>
              <a:rPr lang="en-US" sz="2400" b="1" i="1" dirty="0" err="1"/>
              <a:t>menuitem</a:t>
            </a:r>
            <a:br>
              <a:rPr lang="en-US" sz="2400" b="1" dirty="0"/>
            </a:br>
            <a:endParaRPr lang="en-US" sz="2400" b="1" i="1" dirty="0"/>
          </a:p>
        </p:txBody>
      </p:sp>
      <p:sp>
        <p:nvSpPr>
          <p:cNvPr id="6" name="Google Shape;229;p37">
            <a:extLst>
              <a:ext uri="{FF2B5EF4-FFF2-40B4-BE49-F238E27FC236}">
                <a16:creationId xmlns:a16="http://schemas.microsoft.com/office/drawing/2014/main" id="{EEA8D91C-B3E5-4213-A722-E3C86C3ADBD9}"/>
              </a:ext>
            </a:extLst>
          </p:cNvPr>
          <p:cNvSpPr txBox="1"/>
          <p:nvPr/>
        </p:nvSpPr>
        <p:spPr>
          <a:xfrm>
            <a:off x="4700722" y="1516004"/>
            <a:ext cx="3723278" cy="298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dirty="0"/>
              <a:t>Fitur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sebuah</a:t>
            </a:r>
            <a:r>
              <a:rPr lang="en-US" sz="2300" dirty="0"/>
              <a:t> </a:t>
            </a:r>
            <a:r>
              <a:rPr lang="en-US" sz="2300" b="1" dirty="0" err="1"/>
              <a:t>fitur</a:t>
            </a:r>
            <a:r>
              <a:rPr lang="en-US" sz="2300" b="1" dirty="0"/>
              <a:t> menu</a:t>
            </a:r>
            <a:r>
              <a:rPr lang="en-US" sz="2300" dirty="0"/>
              <a:t>, </a:t>
            </a:r>
            <a:r>
              <a:rPr lang="en-US" sz="2300" dirty="0" err="1"/>
              <a:t>sama</a:t>
            </a:r>
            <a:r>
              <a:rPr lang="en-US" sz="2300" dirty="0"/>
              <a:t> </a:t>
            </a:r>
            <a:r>
              <a:rPr lang="en-US" sz="2300" dirty="0" err="1"/>
              <a:t>layaknya</a:t>
            </a:r>
            <a:r>
              <a:rPr lang="en-US" sz="2300" dirty="0"/>
              <a:t> </a:t>
            </a:r>
            <a:r>
              <a:rPr lang="en-US" sz="2300" dirty="0" err="1"/>
              <a:t>seperti</a:t>
            </a:r>
            <a:r>
              <a:rPr lang="en-US" sz="2300" dirty="0"/>
              <a:t> </a:t>
            </a:r>
            <a:r>
              <a:rPr lang="en-US" sz="2300" dirty="0" err="1"/>
              <a:t>disebuah</a:t>
            </a:r>
            <a:r>
              <a:rPr lang="en-US" sz="2300" dirty="0"/>
              <a:t> </a:t>
            </a:r>
            <a:r>
              <a:rPr lang="en-US" sz="2300" dirty="0" err="1"/>
              <a:t>aplikasi</a:t>
            </a:r>
            <a:r>
              <a:rPr lang="en-US" sz="2300" dirty="0"/>
              <a:t> </a:t>
            </a:r>
            <a:r>
              <a:rPr lang="en-US" sz="2300" dirty="0" err="1"/>
              <a:t>lainnya</a:t>
            </a:r>
            <a:r>
              <a:rPr lang="en-US" sz="2300" dirty="0"/>
              <a:t>. Fitur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dirancang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membantu</a:t>
            </a:r>
            <a:r>
              <a:rPr lang="en-US" sz="2300" dirty="0"/>
              <a:t> </a:t>
            </a:r>
            <a:r>
              <a:rPr lang="en-US" sz="2300" dirty="0" err="1"/>
              <a:t>pengguna</a:t>
            </a:r>
            <a:r>
              <a:rPr lang="en-US" sz="2300" dirty="0"/>
              <a:t> </a:t>
            </a:r>
            <a:r>
              <a:rPr lang="en-US" sz="2300" dirty="0" err="1"/>
              <a:t>ketika</a:t>
            </a:r>
            <a:r>
              <a:rPr lang="en-US" sz="2300" dirty="0"/>
              <a:t> </a:t>
            </a:r>
            <a:r>
              <a:rPr lang="en-US" sz="2300" b="1" dirty="0" err="1"/>
              <a:t>perpindah</a:t>
            </a:r>
            <a:r>
              <a:rPr lang="en-US" sz="2300" b="1" dirty="0"/>
              <a:t> </a:t>
            </a:r>
            <a:r>
              <a:rPr lang="en-US" sz="2300" b="1" dirty="0" err="1"/>
              <a:t>halaman</a:t>
            </a:r>
            <a:r>
              <a:rPr lang="en-US" sz="23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1CC84-20DE-A666-6E32-0DFC9CF3E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9" y="1604680"/>
            <a:ext cx="3852001" cy="252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3552CB-7088-8970-5448-94959486BFF2}"/>
              </a:ext>
            </a:extLst>
          </p:cNvPr>
          <p:cNvSpPr/>
          <p:nvPr/>
        </p:nvSpPr>
        <p:spPr>
          <a:xfrm>
            <a:off x="1109681" y="2054374"/>
            <a:ext cx="756920" cy="156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121623" y="1642691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4121623" y="580954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4151940" y="2571750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br>
              <a:rPr lang="en-US" dirty="0"/>
            </a:b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endParaRPr lang="en-US" dirty="0"/>
          </a:p>
        </p:txBody>
      </p:sp>
      <p:grpSp>
        <p:nvGrpSpPr>
          <p:cNvPr id="7" name="Google Shape;3311;p73">
            <a:extLst>
              <a:ext uri="{FF2B5EF4-FFF2-40B4-BE49-F238E27FC236}">
                <a16:creationId xmlns:a16="http://schemas.microsoft.com/office/drawing/2014/main" id="{E4966E89-9C8E-4C3D-A249-10E43F897E10}"/>
              </a:ext>
            </a:extLst>
          </p:cNvPr>
          <p:cNvGrpSpPr/>
          <p:nvPr/>
        </p:nvGrpSpPr>
        <p:grpSpPr>
          <a:xfrm>
            <a:off x="463195" y="1087688"/>
            <a:ext cx="3428322" cy="3491307"/>
            <a:chOff x="4981419" y="541059"/>
            <a:chExt cx="3959767" cy="3869816"/>
          </a:xfrm>
        </p:grpSpPr>
        <p:sp>
          <p:nvSpPr>
            <p:cNvPr id="8" name="Google Shape;3312;p73">
              <a:extLst>
                <a:ext uri="{FF2B5EF4-FFF2-40B4-BE49-F238E27FC236}">
                  <a16:creationId xmlns:a16="http://schemas.microsoft.com/office/drawing/2014/main" id="{486DA832-19F5-4514-92CC-301E0E41B0D3}"/>
                </a:ext>
              </a:extLst>
            </p:cNvPr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13;p73">
              <a:extLst>
                <a:ext uri="{FF2B5EF4-FFF2-40B4-BE49-F238E27FC236}">
                  <a16:creationId xmlns:a16="http://schemas.microsoft.com/office/drawing/2014/main" id="{DBDD417F-0C3E-4DA5-92C8-DEE0687DDBB5}"/>
                </a:ext>
              </a:extLst>
            </p:cNvPr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14;p73">
              <a:extLst>
                <a:ext uri="{FF2B5EF4-FFF2-40B4-BE49-F238E27FC236}">
                  <a16:creationId xmlns:a16="http://schemas.microsoft.com/office/drawing/2014/main" id="{33FEEDB3-A82D-48FE-B320-70616318A065}"/>
                </a:ext>
              </a:extLst>
            </p:cNvPr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15;p73">
              <a:extLst>
                <a:ext uri="{FF2B5EF4-FFF2-40B4-BE49-F238E27FC236}">
                  <a16:creationId xmlns:a16="http://schemas.microsoft.com/office/drawing/2014/main" id="{952177D7-DC47-47EF-8DDA-D53210D0DA7C}"/>
                </a:ext>
              </a:extLst>
            </p:cNvPr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16;p73">
              <a:extLst>
                <a:ext uri="{FF2B5EF4-FFF2-40B4-BE49-F238E27FC236}">
                  <a16:creationId xmlns:a16="http://schemas.microsoft.com/office/drawing/2014/main" id="{F4E67284-AA6A-439D-B1C6-C237CDE967CF}"/>
                </a:ext>
              </a:extLst>
            </p:cNvPr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17;p73">
              <a:extLst>
                <a:ext uri="{FF2B5EF4-FFF2-40B4-BE49-F238E27FC236}">
                  <a16:creationId xmlns:a16="http://schemas.microsoft.com/office/drawing/2014/main" id="{BACE0192-7800-4405-8A01-98EF93BED60A}"/>
                </a:ext>
              </a:extLst>
            </p:cNvPr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18;p73">
              <a:extLst>
                <a:ext uri="{FF2B5EF4-FFF2-40B4-BE49-F238E27FC236}">
                  <a16:creationId xmlns:a16="http://schemas.microsoft.com/office/drawing/2014/main" id="{1AA31C31-1E57-41D3-B24E-1DA5B538C719}"/>
                </a:ext>
              </a:extLst>
            </p:cNvPr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19;p73">
              <a:extLst>
                <a:ext uri="{FF2B5EF4-FFF2-40B4-BE49-F238E27FC236}">
                  <a16:creationId xmlns:a16="http://schemas.microsoft.com/office/drawing/2014/main" id="{90A6ABA7-769D-4B50-96B8-A539F462D701}"/>
                </a:ext>
              </a:extLst>
            </p:cNvPr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20;p73">
              <a:extLst>
                <a:ext uri="{FF2B5EF4-FFF2-40B4-BE49-F238E27FC236}">
                  <a16:creationId xmlns:a16="http://schemas.microsoft.com/office/drawing/2014/main" id="{60D6B614-3D7A-40A7-9FC8-885ACC87DB58}"/>
                </a:ext>
              </a:extLst>
            </p:cNvPr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21;p73">
              <a:extLst>
                <a:ext uri="{FF2B5EF4-FFF2-40B4-BE49-F238E27FC236}">
                  <a16:creationId xmlns:a16="http://schemas.microsoft.com/office/drawing/2014/main" id="{AB7B31B6-E139-4788-8145-7A2BA55F5DF1}"/>
                </a:ext>
              </a:extLst>
            </p:cNvPr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22;p73">
              <a:extLst>
                <a:ext uri="{FF2B5EF4-FFF2-40B4-BE49-F238E27FC236}">
                  <a16:creationId xmlns:a16="http://schemas.microsoft.com/office/drawing/2014/main" id="{004C0E2F-5838-4142-9792-7AF74A510911}"/>
                </a:ext>
              </a:extLst>
            </p:cNvPr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23;p73">
              <a:extLst>
                <a:ext uri="{FF2B5EF4-FFF2-40B4-BE49-F238E27FC236}">
                  <a16:creationId xmlns:a16="http://schemas.microsoft.com/office/drawing/2014/main" id="{6D26F614-FCDE-4D3C-AF5B-44D328854B7D}"/>
                </a:ext>
              </a:extLst>
            </p:cNvPr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24;p73">
              <a:extLst>
                <a:ext uri="{FF2B5EF4-FFF2-40B4-BE49-F238E27FC236}">
                  <a16:creationId xmlns:a16="http://schemas.microsoft.com/office/drawing/2014/main" id="{016F534E-B7F9-4EFA-A333-ECC088E3D8E2}"/>
                </a:ext>
              </a:extLst>
            </p:cNvPr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25;p73">
              <a:extLst>
                <a:ext uri="{FF2B5EF4-FFF2-40B4-BE49-F238E27FC236}">
                  <a16:creationId xmlns:a16="http://schemas.microsoft.com/office/drawing/2014/main" id="{0DC4DCE9-8EB5-4C60-BA38-042AD6526923}"/>
                </a:ext>
              </a:extLst>
            </p:cNvPr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26;p73">
              <a:extLst>
                <a:ext uri="{FF2B5EF4-FFF2-40B4-BE49-F238E27FC236}">
                  <a16:creationId xmlns:a16="http://schemas.microsoft.com/office/drawing/2014/main" id="{57BD4A1A-B087-48DB-8191-1BAB3FFA8C61}"/>
                </a:ext>
              </a:extLst>
            </p:cNvPr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27;p73">
              <a:extLst>
                <a:ext uri="{FF2B5EF4-FFF2-40B4-BE49-F238E27FC236}">
                  <a16:creationId xmlns:a16="http://schemas.microsoft.com/office/drawing/2014/main" id="{681F11A5-C53E-43F7-9B73-4E5866ADBBFB}"/>
                </a:ext>
              </a:extLst>
            </p:cNvPr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28;p73">
              <a:extLst>
                <a:ext uri="{FF2B5EF4-FFF2-40B4-BE49-F238E27FC236}">
                  <a16:creationId xmlns:a16="http://schemas.microsoft.com/office/drawing/2014/main" id="{696FCF0D-0A86-4746-972B-213F9C4D2A6B}"/>
                </a:ext>
              </a:extLst>
            </p:cNvPr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29;p73">
              <a:extLst>
                <a:ext uri="{FF2B5EF4-FFF2-40B4-BE49-F238E27FC236}">
                  <a16:creationId xmlns:a16="http://schemas.microsoft.com/office/drawing/2014/main" id="{E9466D7F-D0DC-4476-BA16-8DC92413D9C9}"/>
                </a:ext>
              </a:extLst>
            </p:cNvPr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30;p73">
              <a:extLst>
                <a:ext uri="{FF2B5EF4-FFF2-40B4-BE49-F238E27FC236}">
                  <a16:creationId xmlns:a16="http://schemas.microsoft.com/office/drawing/2014/main" id="{784ADF32-8823-48C4-AADC-E2811443A223}"/>
                </a:ext>
              </a:extLst>
            </p:cNvPr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31;p73">
              <a:extLst>
                <a:ext uri="{FF2B5EF4-FFF2-40B4-BE49-F238E27FC236}">
                  <a16:creationId xmlns:a16="http://schemas.microsoft.com/office/drawing/2014/main" id="{5D843761-9A0D-49F6-A55B-4F805FE092C1}"/>
                </a:ext>
              </a:extLst>
            </p:cNvPr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32;p73">
              <a:extLst>
                <a:ext uri="{FF2B5EF4-FFF2-40B4-BE49-F238E27FC236}">
                  <a16:creationId xmlns:a16="http://schemas.microsoft.com/office/drawing/2014/main" id="{631C41FD-A0D9-4A53-9ECC-58EB59228D91}"/>
                </a:ext>
              </a:extLst>
            </p:cNvPr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33;p73">
              <a:extLst>
                <a:ext uri="{FF2B5EF4-FFF2-40B4-BE49-F238E27FC236}">
                  <a16:creationId xmlns:a16="http://schemas.microsoft.com/office/drawing/2014/main" id="{3477DF70-99EC-438E-A759-D7BC385037DC}"/>
                </a:ext>
              </a:extLst>
            </p:cNvPr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34;p73">
              <a:extLst>
                <a:ext uri="{FF2B5EF4-FFF2-40B4-BE49-F238E27FC236}">
                  <a16:creationId xmlns:a16="http://schemas.microsoft.com/office/drawing/2014/main" id="{99913F10-43ED-4E47-8A57-B7659B7C3FA0}"/>
                </a:ext>
              </a:extLst>
            </p:cNvPr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35;p73">
              <a:extLst>
                <a:ext uri="{FF2B5EF4-FFF2-40B4-BE49-F238E27FC236}">
                  <a16:creationId xmlns:a16="http://schemas.microsoft.com/office/drawing/2014/main" id="{EDB1DA5A-28F4-4356-91D4-C291087A6510}"/>
                </a:ext>
              </a:extLst>
            </p:cNvPr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36;p73">
              <a:extLst>
                <a:ext uri="{FF2B5EF4-FFF2-40B4-BE49-F238E27FC236}">
                  <a16:creationId xmlns:a16="http://schemas.microsoft.com/office/drawing/2014/main" id="{AD36C52F-62E0-4B1D-AFC2-85A5BE151DBF}"/>
                </a:ext>
              </a:extLst>
            </p:cNvPr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37;p73">
              <a:extLst>
                <a:ext uri="{FF2B5EF4-FFF2-40B4-BE49-F238E27FC236}">
                  <a16:creationId xmlns:a16="http://schemas.microsoft.com/office/drawing/2014/main" id="{046D1B61-9872-4325-B3FD-2289BC20E9A0}"/>
                </a:ext>
              </a:extLst>
            </p:cNvPr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38;p73">
              <a:extLst>
                <a:ext uri="{FF2B5EF4-FFF2-40B4-BE49-F238E27FC236}">
                  <a16:creationId xmlns:a16="http://schemas.microsoft.com/office/drawing/2014/main" id="{82F67294-71BC-4B3A-B5B3-ACFA3922FC98}"/>
                </a:ext>
              </a:extLst>
            </p:cNvPr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39;p73">
              <a:extLst>
                <a:ext uri="{FF2B5EF4-FFF2-40B4-BE49-F238E27FC236}">
                  <a16:creationId xmlns:a16="http://schemas.microsoft.com/office/drawing/2014/main" id="{7BD2C4A1-3E65-4C6C-B67B-19D36C4796C4}"/>
                </a:ext>
              </a:extLst>
            </p:cNvPr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40;p73">
              <a:extLst>
                <a:ext uri="{FF2B5EF4-FFF2-40B4-BE49-F238E27FC236}">
                  <a16:creationId xmlns:a16="http://schemas.microsoft.com/office/drawing/2014/main" id="{D9755123-96A6-4748-ADDE-C5BF1038D6F2}"/>
                </a:ext>
              </a:extLst>
            </p:cNvPr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41;p73">
              <a:extLst>
                <a:ext uri="{FF2B5EF4-FFF2-40B4-BE49-F238E27FC236}">
                  <a16:creationId xmlns:a16="http://schemas.microsoft.com/office/drawing/2014/main" id="{72DFFD63-9809-4C3A-9416-2A1D39A6E0A3}"/>
                </a:ext>
              </a:extLst>
            </p:cNvPr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42;p73">
              <a:extLst>
                <a:ext uri="{FF2B5EF4-FFF2-40B4-BE49-F238E27FC236}">
                  <a16:creationId xmlns:a16="http://schemas.microsoft.com/office/drawing/2014/main" id="{B1EDE2E5-05B1-4C83-BCE2-8CD011520C04}"/>
                </a:ext>
              </a:extLst>
            </p:cNvPr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43;p73">
              <a:extLst>
                <a:ext uri="{FF2B5EF4-FFF2-40B4-BE49-F238E27FC236}">
                  <a16:creationId xmlns:a16="http://schemas.microsoft.com/office/drawing/2014/main" id="{FF85BE65-6242-47CD-B895-D43C44AE7E3F}"/>
                </a:ext>
              </a:extLst>
            </p:cNvPr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44;p73">
              <a:extLst>
                <a:ext uri="{FF2B5EF4-FFF2-40B4-BE49-F238E27FC236}">
                  <a16:creationId xmlns:a16="http://schemas.microsoft.com/office/drawing/2014/main" id="{C0E1BF37-BA77-43B8-B468-B7F56AC9DE79}"/>
                </a:ext>
              </a:extLst>
            </p:cNvPr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45;p73">
              <a:extLst>
                <a:ext uri="{FF2B5EF4-FFF2-40B4-BE49-F238E27FC236}">
                  <a16:creationId xmlns:a16="http://schemas.microsoft.com/office/drawing/2014/main" id="{FE269A48-EC6D-45D0-B249-31CB0E6C33FB}"/>
                </a:ext>
              </a:extLst>
            </p:cNvPr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46;p73">
              <a:extLst>
                <a:ext uri="{FF2B5EF4-FFF2-40B4-BE49-F238E27FC236}">
                  <a16:creationId xmlns:a16="http://schemas.microsoft.com/office/drawing/2014/main" id="{BA61F046-4EF6-4D1B-8B22-40EF6C2E6079}"/>
                </a:ext>
              </a:extLst>
            </p:cNvPr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47;p73">
              <a:extLst>
                <a:ext uri="{FF2B5EF4-FFF2-40B4-BE49-F238E27FC236}">
                  <a16:creationId xmlns:a16="http://schemas.microsoft.com/office/drawing/2014/main" id="{3F829E93-B5A4-4997-A774-2F3F58D97BE6}"/>
                </a:ext>
              </a:extLst>
            </p:cNvPr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48;p73">
              <a:extLst>
                <a:ext uri="{FF2B5EF4-FFF2-40B4-BE49-F238E27FC236}">
                  <a16:creationId xmlns:a16="http://schemas.microsoft.com/office/drawing/2014/main" id="{3BF86BA8-BE5D-441F-84EF-06094DABDE9F}"/>
                </a:ext>
              </a:extLst>
            </p:cNvPr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49;p73">
              <a:extLst>
                <a:ext uri="{FF2B5EF4-FFF2-40B4-BE49-F238E27FC236}">
                  <a16:creationId xmlns:a16="http://schemas.microsoft.com/office/drawing/2014/main" id="{CBF95E34-F86A-45A7-83FD-7BA604241D37}"/>
                </a:ext>
              </a:extLst>
            </p:cNvPr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50;p73">
              <a:extLst>
                <a:ext uri="{FF2B5EF4-FFF2-40B4-BE49-F238E27FC236}">
                  <a16:creationId xmlns:a16="http://schemas.microsoft.com/office/drawing/2014/main" id="{F583BDDD-8F8A-4CF0-A460-AB7BBCCC03DE}"/>
                </a:ext>
              </a:extLst>
            </p:cNvPr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51;p73">
              <a:extLst>
                <a:ext uri="{FF2B5EF4-FFF2-40B4-BE49-F238E27FC236}">
                  <a16:creationId xmlns:a16="http://schemas.microsoft.com/office/drawing/2014/main" id="{257D7910-79ED-4F5C-A8E0-9B54741C8A82}"/>
                </a:ext>
              </a:extLst>
            </p:cNvPr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52;p73">
              <a:extLst>
                <a:ext uri="{FF2B5EF4-FFF2-40B4-BE49-F238E27FC236}">
                  <a16:creationId xmlns:a16="http://schemas.microsoft.com/office/drawing/2014/main" id="{4ED86536-D5C9-4BCE-A654-D7C6A0A4D0A8}"/>
                </a:ext>
              </a:extLst>
            </p:cNvPr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53;p73">
              <a:extLst>
                <a:ext uri="{FF2B5EF4-FFF2-40B4-BE49-F238E27FC236}">
                  <a16:creationId xmlns:a16="http://schemas.microsoft.com/office/drawing/2014/main" id="{07D81183-AA32-4967-B944-8F8338824942}"/>
                </a:ext>
              </a:extLst>
            </p:cNvPr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54;p73">
              <a:extLst>
                <a:ext uri="{FF2B5EF4-FFF2-40B4-BE49-F238E27FC236}">
                  <a16:creationId xmlns:a16="http://schemas.microsoft.com/office/drawing/2014/main" id="{A76A0CBC-BB51-4FCD-A34E-119312564B75}"/>
                </a:ext>
              </a:extLst>
            </p:cNvPr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55;p73">
              <a:extLst>
                <a:ext uri="{FF2B5EF4-FFF2-40B4-BE49-F238E27FC236}">
                  <a16:creationId xmlns:a16="http://schemas.microsoft.com/office/drawing/2014/main" id="{2BCBB370-379A-4BB9-AD38-5A6C4213A899}"/>
                </a:ext>
              </a:extLst>
            </p:cNvPr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56;p73">
              <a:extLst>
                <a:ext uri="{FF2B5EF4-FFF2-40B4-BE49-F238E27FC236}">
                  <a16:creationId xmlns:a16="http://schemas.microsoft.com/office/drawing/2014/main" id="{A751E062-937C-4962-9C89-01E0240DD024}"/>
                </a:ext>
              </a:extLst>
            </p:cNvPr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57;p73">
              <a:extLst>
                <a:ext uri="{FF2B5EF4-FFF2-40B4-BE49-F238E27FC236}">
                  <a16:creationId xmlns:a16="http://schemas.microsoft.com/office/drawing/2014/main" id="{56C42C22-EF76-4729-BA6E-9901FC17A4DF}"/>
                </a:ext>
              </a:extLst>
            </p:cNvPr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58;p73">
              <a:extLst>
                <a:ext uri="{FF2B5EF4-FFF2-40B4-BE49-F238E27FC236}">
                  <a16:creationId xmlns:a16="http://schemas.microsoft.com/office/drawing/2014/main" id="{04C3A512-8A60-4CA0-A95C-258AD56A2F9C}"/>
                </a:ext>
              </a:extLst>
            </p:cNvPr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59;p73">
              <a:extLst>
                <a:ext uri="{FF2B5EF4-FFF2-40B4-BE49-F238E27FC236}">
                  <a16:creationId xmlns:a16="http://schemas.microsoft.com/office/drawing/2014/main" id="{0FE0F96B-6637-4386-B4D8-CD2A58A9DCDE}"/>
                </a:ext>
              </a:extLst>
            </p:cNvPr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60;p73">
              <a:extLst>
                <a:ext uri="{FF2B5EF4-FFF2-40B4-BE49-F238E27FC236}">
                  <a16:creationId xmlns:a16="http://schemas.microsoft.com/office/drawing/2014/main" id="{7D818771-874A-467D-9D1B-7ABEDDD30834}"/>
                </a:ext>
              </a:extLst>
            </p:cNvPr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61;p73">
              <a:extLst>
                <a:ext uri="{FF2B5EF4-FFF2-40B4-BE49-F238E27FC236}">
                  <a16:creationId xmlns:a16="http://schemas.microsoft.com/office/drawing/2014/main" id="{BEE3747F-42A2-4915-A7E2-6084C6B7BDAF}"/>
                </a:ext>
              </a:extLst>
            </p:cNvPr>
            <p:cNvSpPr/>
            <p:nvPr/>
          </p:nvSpPr>
          <p:spPr>
            <a:xfrm>
              <a:off x="8323528" y="1238503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62;p73">
              <a:extLst>
                <a:ext uri="{FF2B5EF4-FFF2-40B4-BE49-F238E27FC236}">
                  <a16:creationId xmlns:a16="http://schemas.microsoft.com/office/drawing/2014/main" id="{030420FB-57A4-4AEF-87BE-17602ACF847D}"/>
                </a:ext>
              </a:extLst>
            </p:cNvPr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63;p73">
              <a:extLst>
                <a:ext uri="{FF2B5EF4-FFF2-40B4-BE49-F238E27FC236}">
                  <a16:creationId xmlns:a16="http://schemas.microsoft.com/office/drawing/2014/main" id="{5AEABBF2-476A-4852-B96F-36750CF0DD57}"/>
                </a:ext>
              </a:extLst>
            </p:cNvPr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64;p73">
              <a:extLst>
                <a:ext uri="{FF2B5EF4-FFF2-40B4-BE49-F238E27FC236}">
                  <a16:creationId xmlns:a16="http://schemas.microsoft.com/office/drawing/2014/main" id="{67DAE8B7-247C-412A-8584-7E1255140009}"/>
                </a:ext>
              </a:extLst>
            </p:cNvPr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65;p73">
              <a:extLst>
                <a:ext uri="{FF2B5EF4-FFF2-40B4-BE49-F238E27FC236}">
                  <a16:creationId xmlns:a16="http://schemas.microsoft.com/office/drawing/2014/main" id="{DE57DC2A-9458-450B-B95E-B77CE0D5BC6C}"/>
                </a:ext>
              </a:extLst>
            </p:cNvPr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66;p73">
              <a:extLst>
                <a:ext uri="{FF2B5EF4-FFF2-40B4-BE49-F238E27FC236}">
                  <a16:creationId xmlns:a16="http://schemas.microsoft.com/office/drawing/2014/main" id="{89B0F319-7BA9-444A-9EB1-1DEC16A87C41}"/>
                </a:ext>
              </a:extLst>
            </p:cNvPr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67;p73">
              <a:extLst>
                <a:ext uri="{FF2B5EF4-FFF2-40B4-BE49-F238E27FC236}">
                  <a16:creationId xmlns:a16="http://schemas.microsoft.com/office/drawing/2014/main" id="{0E09CBC5-9F7D-4B19-B55D-1553BB83DF90}"/>
                </a:ext>
              </a:extLst>
            </p:cNvPr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8;p73">
              <a:extLst>
                <a:ext uri="{FF2B5EF4-FFF2-40B4-BE49-F238E27FC236}">
                  <a16:creationId xmlns:a16="http://schemas.microsoft.com/office/drawing/2014/main" id="{94B8825C-1F28-48B7-8F63-AA740ECE4B35}"/>
                </a:ext>
              </a:extLst>
            </p:cNvPr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69;p73">
              <a:extLst>
                <a:ext uri="{FF2B5EF4-FFF2-40B4-BE49-F238E27FC236}">
                  <a16:creationId xmlns:a16="http://schemas.microsoft.com/office/drawing/2014/main" id="{FBAF5A4A-CC9D-4139-A37F-3C6E31544CAF}"/>
                </a:ext>
              </a:extLst>
            </p:cNvPr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70;p73">
              <a:extLst>
                <a:ext uri="{FF2B5EF4-FFF2-40B4-BE49-F238E27FC236}">
                  <a16:creationId xmlns:a16="http://schemas.microsoft.com/office/drawing/2014/main" id="{6024E4D9-6E5D-443D-83EE-C466178E5BA9}"/>
                </a:ext>
              </a:extLst>
            </p:cNvPr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71;p73">
              <a:extLst>
                <a:ext uri="{FF2B5EF4-FFF2-40B4-BE49-F238E27FC236}">
                  <a16:creationId xmlns:a16="http://schemas.microsoft.com/office/drawing/2014/main" id="{1F8B970B-7F94-410C-94CE-420F5E3A3508}"/>
                </a:ext>
              </a:extLst>
            </p:cNvPr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72;p73">
              <a:extLst>
                <a:ext uri="{FF2B5EF4-FFF2-40B4-BE49-F238E27FC236}">
                  <a16:creationId xmlns:a16="http://schemas.microsoft.com/office/drawing/2014/main" id="{DC9DE27C-C0EA-41CD-9E27-1C5030137EE4}"/>
                </a:ext>
              </a:extLst>
            </p:cNvPr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73;p73">
              <a:extLst>
                <a:ext uri="{FF2B5EF4-FFF2-40B4-BE49-F238E27FC236}">
                  <a16:creationId xmlns:a16="http://schemas.microsoft.com/office/drawing/2014/main" id="{61E80968-4D2E-4FC4-BA07-B7EAC9A840F6}"/>
                </a:ext>
              </a:extLst>
            </p:cNvPr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74;p73">
              <a:extLst>
                <a:ext uri="{FF2B5EF4-FFF2-40B4-BE49-F238E27FC236}">
                  <a16:creationId xmlns:a16="http://schemas.microsoft.com/office/drawing/2014/main" id="{A05C6492-DE63-4DA1-B8F6-08EBD7F3B03E}"/>
                </a:ext>
              </a:extLst>
            </p:cNvPr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75;p73">
              <a:extLst>
                <a:ext uri="{FF2B5EF4-FFF2-40B4-BE49-F238E27FC236}">
                  <a16:creationId xmlns:a16="http://schemas.microsoft.com/office/drawing/2014/main" id="{226488F8-655B-4C7F-B94D-4929313DB55C}"/>
                </a:ext>
              </a:extLst>
            </p:cNvPr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76;p73">
              <a:extLst>
                <a:ext uri="{FF2B5EF4-FFF2-40B4-BE49-F238E27FC236}">
                  <a16:creationId xmlns:a16="http://schemas.microsoft.com/office/drawing/2014/main" id="{DA248091-399D-4161-BFC0-616F25EE6F0B}"/>
                </a:ext>
              </a:extLst>
            </p:cNvPr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77;p73">
              <a:extLst>
                <a:ext uri="{FF2B5EF4-FFF2-40B4-BE49-F238E27FC236}">
                  <a16:creationId xmlns:a16="http://schemas.microsoft.com/office/drawing/2014/main" id="{8EA6B243-660A-4EA2-9B9C-77D1374C6510}"/>
                </a:ext>
              </a:extLst>
            </p:cNvPr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78;p73">
              <a:extLst>
                <a:ext uri="{FF2B5EF4-FFF2-40B4-BE49-F238E27FC236}">
                  <a16:creationId xmlns:a16="http://schemas.microsoft.com/office/drawing/2014/main" id="{2973AE63-5F45-4987-B957-3A2E39F37240}"/>
                </a:ext>
              </a:extLst>
            </p:cNvPr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79;p73">
              <a:extLst>
                <a:ext uri="{FF2B5EF4-FFF2-40B4-BE49-F238E27FC236}">
                  <a16:creationId xmlns:a16="http://schemas.microsoft.com/office/drawing/2014/main" id="{E8DC4919-8C0E-4D8B-B943-4A56394864CA}"/>
                </a:ext>
              </a:extLst>
            </p:cNvPr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80;p73">
              <a:extLst>
                <a:ext uri="{FF2B5EF4-FFF2-40B4-BE49-F238E27FC236}">
                  <a16:creationId xmlns:a16="http://schemas.microsoft.com/office/drawing/2014/main" id="{8501A8D0-EF3B-4C05-8EFF-0A3A86343D6D}"/>
                </a:ext>
              </a:extLst>
            </p:cNvPr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81;p73">
              <a:extLst>
                <a:ext uri="{FF2B5EF4-FFF2-40B4-BE49-F238E27FC236}">
                  <a16:creationId xmlns:a16="http://schemas.microsoft.com/office/drawing/2014/main" id="{057600E7-FB75-4FA3-8767-F12EEC399C1A}"/>
                </a:ext>
              </a:extLst>
            </p:cNvPr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82;p73">
              <a:extLst>
                <a:ext uri="{FF2B5EF4-FFF2-40B4-BE49-F238E27FC236}">
                  <a16:creationId xmlns:a16="http://schemas.microsoft.com/office/drawing/2014/main" id="{62290F5F-FF8F-40A1-9AAE-3469C7EC98A3}"/>
                </a:ext>
              </a:extLst>
            </p:cNvPr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83;p73">
              <a:extLst>
                <a:ext uri="{FF2B5EF4-FFF2-40B4-BE49-F238E27FC236}">
                  <a16:creationId xmlns:a16="http://schemas.microsoft.com/office/drawing/2014/main" id="{989E896C-5E67-4178-90C2-2EBBBEE9E57D}"/>
                </a:ext>
              </a:extLst>
            </p:cNvPr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84;p73">
              <a:extLst>
                <a:ext uri="{FF2B5EF4-FFF2-40B4-BE49-F238E27FC236}">
                  <a16:creationId xmlns:a16="http://schemas.microsoft.com/office/drawing/2014/main" id="{677C64AC-1AE2-4E3C-837D-738A777AE92A}"/>
                </a:ext>
              </a:extLst>
            </p:cNvPr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85;p73">
              <a:extLst>
                <a:ext uri="{FF2B5EF4-FFF2-40B4-BE49-F238E27FC236}">
                  <a16:creationId xmlns:a16="http://schemas.microsoft.com/office/drawing/2014/main" id="{87EA4E2A-226D-46B0-A6F7-C12B26A59AE2}"/>
                </a:ext>
              </a:extLst>
            </p:cNvPr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86;p73">
              <a:extLst>
                <a:ext uri="{FF2B5EF4-FFF2-40B4-BE49-F238E27FC236}">
                  <a16:creationId xmlns:a16="http://schemas.microsoft.com/office/drawing/2014/main" id="{C8B6A6FF-B70D-4BAC-8E08-B07786C57975}"/>
                </a:ext>
              </a:extLst>
            </p:cNvPr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87;p73">
              <a:extLst>
                <a:ext uri="{FF2B5EF4-FFF2-40B4-BE49-F238E27FC236}">
                  <a16:creationId xmlns:a16="http://schemas.microsoft.com/office/drawing/2014/main" id="{0CD81C7B-995D-438C-B16A-DC42C4ED290C}"/>
                </a:ext>
              </a:extLst>
            </p:cNvPr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88;p73">
              <a:extLst>
                <a:ext uri="{FF2B5EF4-FFF2-40B4-BE49-F238E27FC236}">
                  <a16:creationId xmlns:a16="http://schemas.microsoft.com/office/drawing/2014/main" id="{3C411165-2BD2-4F10-9502-47296042623A}"/>
                </a:ext>
              </a:extLst>
            </p:cNvPr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89;p73">
              <a:extLst>
                <a:ext uri="{FF2B5EF4-FFF2-40B4-BE49-F238E27FC236}">
                  <a16:creationId xmlns:a16="http://schemas.microsoft.com/office/drawing/2014/main" id="{07E11382-FA79-427C-8A91-75933310B1CD}"/>
                </a:ext>
              </a:extLst>
            </p:cNvPr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90;p73">
              <a:extLst>
                <a:ext uri="{FF2B5EF4-FFF2-40B4-BE49-F238E27FC236}">
                  <a16:creationId xmlns:a16="http://schemas.microsoft.com/office/drawing/2014/main" id="{C4B77415-5607-4C1D-A0C4-E4F31226CB25}"/>
                </a:ext>
              </a:extLst>
            </p:cNvPr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91;p73">
              <a:extLst>
                <a:ext uri="{FF2B5EF4-FFF2-40B4-BE49-F238E27FC236}">
                  <a16:creationId xmlns:a16="http://schemas.microsoft.com/office/drawing/2014/main" id="{F00CD9BD-499E-4C17-811F-91C4756E275A}"/>
                </a:ext>
              </a:extLst>
            </p:cNvPr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92;p73">
              <a:extLst>
                <a:ext uri="{FF2B5EF4-FFF2-40B4-BE49-F238E27FC236}">
                  <a16:creationId xmlns:a16="http://schemas.microsoft.com/office/drawing/2014/main" id="{4A409F67-C9EE-4C41-8FD4-A70A3A601018}"/>
                </a:ext>
              </a:extLst>
            </p:cNvPr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93;p73">
              <a:extLst>
                <a:ext uri="{FF2B5EF4-FFF2-40B4-BE49-F238E27FC236}">
                  <a16:creationId xmlns:a16="http://schemas.microsoft.com/office/drawing/2014/main" id="{F3D1564A-AAAF-4118-BFF7-0BC8C5D6BA0A}"/>
                </a:ext>
              </a:extLst>
            </p:cNvPr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94;p73">
              <a:extLst>
                <a:ext uri="{FF2B5EF4-FFF2-40B4-BE49-F238E27FC236}">
                  <a16:creationId xmlns:a16="http://schemas.microsoft.com/office/drawing/2014/main" id="{6E674FE7-BB73-4591-A4EE-2B888C8BD031}"/>
                </a:ext>
              </a:extLst>
            </p:cNvPr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95;p73">
              <a:extLst>
                <a:ext uri="{FF2B5EF4-FFF2-40B4-BE49-F238E27FC236}">
                  <a16:creationId xmlns:a16="http://schemas.microsoft.com/office/drawing/2014/main" id="{96342E13-D918-4ADC-B02D-304E35B540C4}"/>
                </a:ext>
              </a:extLst>
            </p:cNvPr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96;p73">
              <a:extLst>
                <a:ext uri="{FF2B5EF4-FFF2-40B4-BE49-F238E27FC236}">
                  <a16:creationId xmlns:a16="http://schemas.microsoft.com/office/drawing/2014/main" id="{214B5E0B-2945-4B2E-8C2E-7CAADCFEE606}"/>
                </a:ext>
              </a:extLst>
            </p:cNvPr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97;p73">
              <a:extLst>
                <a:ext uri="{FF2B5EF4-FFF2-40B4-BE49-F238E27FC236}">
                  <a16:creationId xmlns:a16="http://schemas.microsoft.com/office/drawing/2014/main" id="{5AAF2DE2-652B-4926-AAA6-219360073330}"/>
                </a:ext>
              </a:extLst>
            </p:cNvPr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98;p73">
              <a:extLst>
                <a:ext uri="{FF2B5EF4-FFF2-40B4-BE49-F238E27FC236}">
                  <a16:creationId xmlns:a16="http://schemas.microsoft.com/office/drawing/2014/main" id="{2AD61C49-BAC8-47CE-A63F-354E1B05A86D}"/>
                </a:ext>
              </a:extLst>
            </p:cNvPr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99;p73">
              <a:extLst>
                <a:ext uri="{FF2B5EF4-FFF2-40B4-BE49-F238E27FC236}">
                  <a16:creationId xmlns:a16="http://schemas.microsoft.com/office/drawing/2014/main" id="{3E18E635-D356-4B57-892B-441FA07F3F1D}"/>
                </a:ext>
              </a:extLst>
            </p:cNvPr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400;p73">
              <a:extLst>
                <a:ext uri="{FF2B5EF4-FFF2-40B4-BE49-F238E27FC236}">
                  <a16:creationId xmlns:a16="http://schemas.microsoft.com/office/drawing/2014/main" id="{129C0822-C392-44E5-92DB-46050A67121D}"/>
                </a:ext>
              </a:extLst>
            </p:cNvPr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401;p73">
              <a:extLst>
                <a:ext uri="{FF2B5EF4-FFF2-40B4-BE49-F238E27FC236}">
                  <a16:creationId xmlns:a16="http://schemas.microsoft.com/office/drawing/2014/main" id="{44C6FD5D-3190-4894-97D5-88CBC9643A9A}"/>
                </a:ext>
              </a:extLst>
            </p:cNvPr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402;p73">
              <a:extLst>
                <a:ext uri="{FF2B5EF4-FFF2-40B4-BE49-F238E27FC236}">
                  <a16:creationId xmlns:a16="http://schemas.microsoft.com/office/drawing/2014/main" id="{E9D61096-194D-4001-9F36-0AAA72AED130}"/>
                </a:ext>
              </a:extLst>
            </p:cNvPr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403;p73">
              <a:extLst>
                <a:ext uri="{FF2B5EF4-FFF2-40B4-BE49-F238E27FC236}">
                  <a16:creationId xmlns:a16="http://schemas.microsoft.com/office/drawing/2014/main" id="{3DBEAF34-1885-4D9B-A53B-9F84A11A9BD4}"/>
                </a:ext>
              </a:extLst>
            </p:cNvPr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04;p73">
              <a:extLst>
                <a:ext uri="{FF2B5EF4-FFF2-40B4-BE49-F238E27FC236}">
                  <a16:creationId xmlns:a16="http://schemas.microsoft.com/office/drawing/2014/main" id="{21552EA2-3E6B-46BF-8BE3-2634B0FFFB51}"/>
                </a:ext>
              </a:extLst>
            </p:cNvPr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05;p73">
              <a:extLst>
                <a:ext uri="{FF2B5EF4-FFF2-40B4-BE49-F238E27FC236}">
                  <a16:creationId xmlns:a16="http://schemas.microsoft.com/office/drawing/2014/main" id="{032C5682-C4FA-4CF2-92F9-9C58D40A8FAD}"/>
                </a:ext>
              </a:extLst>
            </p:cNvPr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06;p73">
              <a:extLst>
                <a:ext uri="{FF2B5EF4-FFF2-40B4-BE49-F238E27FC236}">
                  <a16:creationId xmlns:a16="http://schemas.microsoft.com/office/drawing/2014/main" id="{0607113D-943B-45D9-B09E-277751F68F4A}"/>
                </a:ext>
              </a:extLst>
            </p:cNvPr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07;p73">
              <a:extLst>
                <a:ext uri="{FF2B5EF4-FFF2-40B4-BE49-F238E27FC236}">
                  <a16:creationId xmlns:a16="http://schemas.microsoft.com/office/drawing/2014/main" id="{F0879B1F-AC61-4CF2-A536-A82B75D3379A}"/>
                </a:ext>
              </a:extLst>
            </p:cNvPr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08;p73">
              <a:extLst>
                <a:ext uri="{FF2B5EF4-FFF2-40B4-BE49-F238E27FC236}">
                  <a16:creationId xmlns:a16="http://schemas.microsoft.com/office/drawing/2014/main" id="{9D37F986-DF14-4E5E-98AA-0779DE35F12D}"/>
                </a:ext>
              </a:extLst>
            </p:cNvPr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09;p73">
              <a:extLst>
                <a:ext uri="{FF2B5EF4-FFF2-40B4-BE49-F238E27FC236}">
                  <a16:creationId xmlns:a16="http://schemas.microsoft.com/office/drawing/2014/main" id="{E2C9B7F5-DCC8-4B76-942A-C02CF304113B}"/>
                </a:ext>
              </a:extLst>
            </p:cNvPr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10;p73">
              <a:extLst>
                <a:ext uri="{FF2B5EF4-FFF2-40B4-BE49-F238E27FC236}">
                  <a16:creationId xmlns:a16="http://schemas.microsoft.com/office/drawing/2014/main" id="{C4842B4B-41D1-459A-9B94-744E1C2975AE}"/>
                </a:ext>
              </a:extLst>
            </p:cNvPr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11;p73">
              <a:extLst>
                <a:ext uri="{FF2B5EF4-FFF2-40B4-BE49-F238E27FC236}">
                  <a16:creationId xmlns:a16="http://schemas.microsoft.com/office/drawing/2014/main" id="{06354148-A21D-43D2-89E0-664DF5FB7E07}"/>
                </a:ext>
              </a:extLst>
            </p:cNvPr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12;p73">
              <a:extLst>
                <a:ext uri="{FF2B5EF4-FFF2-40B4-BE49-F238E27FC236}">
                  <a16:creationId xmlns:a16="http://schemas.microsoft.com/office/drawing/2014/main" id="{DFCAB67F-DE77-4AE0-82F5-7FB951AD8015}"/>
                </a:ext>
              </a:extLst>
            </p:cNvPr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13;p73">
              <a:extLst>
                <a:ext uri="{FF2B5EF4-FFF2-40B4-BE49-F238E27FC236}">
                  <a16:creationId xmlns:a16="http://schemas.microsoft.com/office/drawing/2014/main" id="{BF7B4DB0-FDF3-4F22-A39F-7778A90A52FF}"/>
                </a:ext>
              </a:extLst>
            </p:cNvPr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4;p73">
              <a:extLst>
                <a:ext uri="{FF2B5EF4-FFF2-40B4-BE49-F238E27FC236}">
                  <a16:creationId xmlns:a16="http://schemas.microsoft.com/office/drawing/2014/main" id="{8A0E41A3-DD69-4161-85CC-2E7523CF3D19}"/>
                </a:ext>
              </a:extLst>
            </p:cNvPr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15;p73">
              <a:extLst>
                <a:ext uri="{FF2B5EF4-FFF2-40B4-BE49-F238E27FC236}">
                  <a16:creationId xmlns:a16="http://schemas.microsoft.com/office/drawing/2014/main" id="{B9A0CA41-EBEC-4BB8-988F-0BD06D0EC677}"/>
                </a:ext>
              </a:extLst>
            </p:cNvPr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16;p73">
              <a:extLst>
                <a:ext uri="{FF2B5EF4-FFF2-40B4-BE49-F238E27FC236}">
                  <a16:creationId xmlns:a16="http://schemas.microsoft.com/office/drawing/2014/main" id="{11857503-F3C4-44B9-9823-311D5577926D}"/>
                </a:ext>
              </a:extLst>
            </p:cNvPr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17;p73">
              <a:extLst>
                <a:ext uri="{FF2B5EF4-FFF2-40B4-BE49-F238E27FC236}">
                  <a16:creationId xmlns:a16="http://schemas.microsoft.com/office/drawing/2014/main" id="{6FF7AE41-50BD-4D13-9F17-D984AF44E92C}"/>
                </a:ext>
              </a:extLst>
            </p:cNvPr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18;p73">
              <a:extLst>
                <a:ext uri="{FF2B5EF4-FFF2-40B4-BE49-F238E27FC236}">
                  <a16:creationId xmlns:a16="http://schemas.microsoft.com/office/drawing/2014/main" id="{6B24327B-C21C-4B95-BA6B-8A11AFAD7E5D}"/>
                </a:ext>
              </a:extLst>
            </p:cNvPr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19;p73">
              <a:extLst>
                <a:ext uri="{FF2B5EF4-FFF2-40B4-BE49-F238E27FC236}">
                  <a16:creationId xmlns:a16="http://schemas.microsoft.com/office/drawing/2014/main" id="{AC7BB018-45A7-4005-AF6E-2C50027471B2}"/>
                </a:ext>
              </a:extLst>
            </p:cNvPr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20;p73">
              <a:extLst>
                <a:ext uri="{FF2B5EF4-FFF2-40B4-BE49-F238E27FC236}">
                  <a16:creationId xmlns:a16="http://schemas.microsoft.com/office/drawing/2014/main" id="{B73D5E7B-876F-49B0-AFF7-37B1AAEE42CE}"/>
                </a:ext>
              </a:extLst>
            </p:cNvPr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21;p73">
              <a:extLst>
                <a:ext uri="{FF2B5EF4-FFF2-40B4-BE49-F238E27FC236}">
                  <a16:creationId xmlns:a16="http://schemas.microsoft.com/office/drawing/2014/main" id="{C1869B33-B9FA-481E-9B63-F11217E0D52D}"/>
                </a:ext>
              </a:extLst>
            </p:cNvPr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22;p73">
              <a:extLst>
                <a:ext uri="{FF2B5EF4-FFF2-40B4-BE49-F238E27FC236}">
                  <a16:creationId xmlns:a16="http://schemas.microsoft.com/office/drawing/2014/main" id="{C39EC3C3-EB8A-41BE-BCB1-F36BAAC1066A}"/>
                </a:ext>
              </a:extLst>
            </p:cNvPr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23;p73">
              <a:extLst>
                <a:ext uri="{FF2B5EF4-FFF2-40B4-BE49-F238E27FC236}">
                  <a16:creationId xmlns:a16="http://schemas.microsoft.com/office/drawing/2014/main" id="{54935436-6615-48AA-AF5E-145B2D615998}"/>
                </a:ext>
              </a:extLst>
            </p:cNvPr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24;p73">
              <a:extLst>
                <a:ext uri="{FF2B5EF4-FFF2-40B4-BE49-F238E27FC236}">
                  <a16:creationId xmlns:a16="http://schemas.microsoft.com/office/drawing/2014/main" id="{6E556F0D-64E4-469F-8300-25D14131902B}"/>
                </a:ext>
              </a:extLst>
            </p:cNvPr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25;p73">
              <a:extLst>
                <a:ext uri="{FF2B5EF4-FFF2-40B4-BE49-F238E27FC236}">
                  <a16:creationId xmlns:a16="http://schemas.microsoft.com/office/drawing/2014/main" id="{72F806F3-64EB-4AD0-A7BD-E1F2FA58A1F4}"/>
                </a:ext>
              </a:extLst>
            </p:cNvPr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26;p73">
              <a:extLst>
                <a:ext uri="{FF2B5EF4-FFF2-40B4-BE49-F238E27FC236}">
                  <a16:creationId xmlns:a16="http://schemas.microsoft.com/office/drawing/2014/main" id="{157757FA-289C-4F75-96F6-65EDA255387F}"/>
                </a:ext>
              </a:extLst>
            </p:cNvPr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27;p73">
              <a:extLst>
                <a:ext uri="{FF2B5EF4-FFF2-40B4-BE49-F238E27FC236}">
                  <a16:creationId xmlns:a16="http://schemas.microsoft.com/office/drawing/2014/main" id="{A58DAF87-E866-435E-952F-CEC2CDB86C4A}"/>
                </a:ext>
              </a:extLst>
            </p:cNvPr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28;p73">
              <a:extLst>
                <a:ext uri="{FF2B5EF4-FFF2-40B4-BE49-F238E27FC236}">
                  <a16:creationId xmlns:a16="http://schemas.microsoft.com/office/drawing/2014/main" id="{DFDE7AFE-73B9-4186-915E-48E0BE5175EB}"/>
                </a:ext>
              </a:extLst>
            </p:cNvPr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29;p73">
              <a:extLst>
                <a:ext uri="{FF2B5EF4-FFF2-40B4-BE49-F238E27FC236}">
                  <a16:creationId xmlns:a16="http://schemas.microsoft.com/office/drawing/2014/main" id="{2326A74B-0225-4076-9332-721ADD433E00}"/>
                </a:ext>
              </a:extLst>
            </p:cNvPr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30;p73">
              <a:extLst>
                <a:ext uri="{FF2B5EF4-FFF2-40B4-BE49-F238E27FC236}">
                  <a16:creationId xmlns:a16="http://schemas.microsoft.com/office/drawing/2014/main" id="{80CB4E90-F2BC-4221-ABE4-CBDA811AEDC0}"/>
                </a:ext>
              </a:extLst>
            </p:cNvPr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31;p73">
              <a:extLst>
                <a:ext uri="{FF2B5EF4-FFF2-40B4-BE49-F238E27FC236}">
                  <a16:creationId xmlns:a16="http://schemas.microsoft.com/office/drawing/2014/main" id="{C2820D0C-068F-4C57-978C-49F1DD5E9B87}"/>
                </a:ext>
              </a:extLst>
            </p:cNvPr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32;p73">
              <a:extLst>
                <a:ext uri="{FF2B5EF4-FFF2-40B4-BE49-F238E27FC236}">
                  <a16:creationId xmlns:a16="http://schemas.microsoft.com/office/drawing/2014/main" id="{D72A3738-4201-439A-8BD6-3760C8E04AC6}"/>
                </a:ext>
              </a:extLst>
            </p:cNvPr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33;p73">
              <a:extLst>
                <a:ext uri="{FF2B5EF4-FFF2-40B4-BE49-F238E27FC236}">
                  <a16:creationId xmlns:a16="http://schemas.microsoft.com/office/drawing/2014/main" id="{8BDB0518-E9B8-47CB-9DE3-6B7FB08578FF}"/>
                </a:ext>
              </a:extLst>
            </p:cNvPr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34;p73">
              <a:extLst>
                <a:ext uri="{FF2B5EF4-FFF2-40B4-BE49-F238E27FC236}">
                  <a16:creationId xmlns:a16="http://schemas.microsoft.com/office/drawing/2014/main" id="{4DF876BE-99C6-4319-A77E-602F3DCEEFBF}"/>
                </a:ext>
              </a:extLst>
            </p:cNvPr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35;p73">
              <a:extLst>
                <a:ext uri="{FF2B5EF4-FFF2-40B4-BE49-F238E27FC236}">
                  <a16:creationId xmlns:a16="http://schemas.microsoft.com/office/drawing/2014/main" id="{C060FA06-9D26-49DD-A876-1D92FA207F90}"/>
                </a:ext>
              </a:extLst>
            </p:cNvPr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36;p73">
              <a:extLst>
                <a:ext uri="{FF2B5EF4-FFF2-40B4-BE49-F238E27FC236}">
                  <a16:creationId xmlns:a16="http://schemas.microsoft.com/office/drawing/2014/main" id="{8A9CA65E-B025-4A24-B219-A68ECD7909AE}"/>
                </a:ext>
              </a:extLst>
            </p:cNvPr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37;p73">
              <a:extLst>
                <a:ext uri="{FF2B5EF4-FFF2-40B4-BE49-F238E27FC236}">
                  <a16:creationId xmlns:a16="http://schemas.microsoft.com/office/drawing/2014/main" id="{B6E10A3C-3145-4B3C-9B9F-F8CD80BFC9B2}"/>
                </a:ext>
              </a:extLst>
            </p:cNvPr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38;p73">
              <a:extLst>
                <a:ext uri="{FF2B5EF4-FFF2-40B4-BE49-F238E27FC236}">
                  <a16:creationId xmlns:a16="http://schemas.microsoft.com/office/drawing/2014/main" id="{5E45091A-3D34-4BC1-AB28-A85B27371687}"/>
                </a:ext>
              </a:extLst>
            </p:cNvPr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39;p73">
              <a:extLst>
                <a:ext uri="{FF2B5EF4-FFF2-40B4-BE49-F238E27FC236}">
                  <a16:creationId xmlns:a16="http://schemas.microsoft.com/office/drawing/2014/main" id="{60E8CDE0-A062-4239-91BD-E6623A8A5FE9}"/>
                </a:ext>
              </a:extLst>
            </p:cNvPr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40;p73">
              <a:extLst>
                <a:ext uri="{FF2B5EF4-FFF2-40B4-BE49-F238E27FC236}">
                  <a16:creationId xmlns:a16="http://schemas.microsoft.com/office/drawing/2014/main" id="{FFFB6D3F-F36A-4AEE-BEE0-06401B258EF0}"/>
                </a:ext>
              </a:extLst>
            </p:cNvPr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41;p73">
              <a:extLst>
                <a:ext uri="{FF2B5EF4-FFF2-40B4-BE49-F238E27FC236}">
                  <a16:creationId xmlns:a16="http://schemas.microsoft.com/office/drawing/2014/main" id="{9AA0C795-23CF-4BA3-BF37-8394E4C38761}"/>
                </a:ext>
              </a:extLst>
            </p:cNvPr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42;p73">
              <a:extLst>
                <a:ext uri="{FF2B5EF4-FFF2-40B4-BE49-F238E27FC236}">
                  <a16:creationId xmlns:a16="http://schemas.microsoft.com/office/drawing/2014/main" id="{B606C114-AFBB-4050-B52D-70996AD8AD83}"/>
                </a:ext>
              </a:extLst>
            </p:cNvPr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43;p73">
              <a:extLst>
                <a:ext uri="{FF2B5EF4-FFF2-40B4-BE49-F238E27FC236}">
                  <a16:creationId xmlns:a16="http://schemas.microsoft.com/office/drawing/2014/main" id="{C9670406-91D8-48A3-9241-1F271110AB62}"/>
                </a:ext>
              </a:extLst>
            </p:cNvPr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44;p73">
              <a:extLst>
                <a:ext uri="{FF2B5EF4-FFF2-40B4-BE49-F238E27FC236}">
                  <a16:creationId xmlns:a16="http://schemas.microsoft.com/office/drawing/2014/main" id="{ABDB966E-089E-4B8F-B3F5-B954CA222120}"/>
                </a:ext>
              </a:extLst>
            </p:cNvPr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45;p73">
              <a:extLst>
                <a:ext uri="{FF2B5EF4-FFF2-40B4-BE49-F238E27FC236}">
                  <a16:creationId xmlns:a16="http://schemas.microsoft.com/office/drawing/2014/main" id="{A1764641-EA12-4326-953B-D5226F1F667F}"/>
                </a:ext>
              </a:extLst>
            </p:cNvPr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46;p73">
              <a:extLst>
                <a:ext uri="{FF2B5EF4-FFF2-40B4-BE49-F238E27FC236}">
                  <a16:creationId xmlns:a16="http://schemas.microsoft.com/office/drawing/2014/main" id="{D7DF528B-CCAC-40F1-A64A-A2C02BAA75D6}"/>
                </a:ext>
              </a:extLst>
            </p:cNvPr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7;p73">
              <a:extLst>
                <a:ext uri="{FF2B5EF4-FFF2-40B4-BE49-F238E27FC236}">
                  <a16:creationId xmlns:a16="http://schemas.microsoft.com/office/drawing/2014/main" id="{89570B98-2632-4BC3-A18F-F4312C0A1367}"/>
                </a:ext>
              </a:extLst>
            </p:cNvPr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48;p73">
              <a:extLst>
                <a:ext uri="{FF2B5EF4-FFF2-40B4-BE49-F238E27FC236}">
                  <a16:creationId xmlns:a16="http://schemas.microsoft.com/office/drawing/2014/main" id="{9C83B836-DE4B-48A9-90A4-3EB02E095D21}"/>
                </a:ext>
              </a:extLst>
            </p:cNvPr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49;p73">
              <a:extLst>
                <a:ext uri="{FF2B5EF4-FFF2-40B4-BE49-F238E27FC236}">
                  <a16:creationId xmlns:a16="http://schemas.microsoft.com/office/drawing/2014/main" id="{37CFC520-DF9B-4875-BD94-324A442E77EF}"/>
                </a:ext>
              </a:extLst>
            </p:cNvPr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50;p73">
              <a:extLst>
                <a:ext uri="{FF2B5EF4-FFF2-40B4-BE49-F238E27FC236}">
                  <a16:creationId xmlns:a16="http://schemas.microsoft.com/office/drawing/2014/main" id="{03DC42D6-ED32-4C2B-ADE3-14279F91907C}"/>
                </a:ext>
              </a:extLst>
            </p:cNvPr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51;p73">
              <a:extLst>
                <a:ext uri="{FF2B5EF4-FFF2-40B4-BE49-F238E27FC236}">
                  <a16:creationId xmlns:a16="http://schemas.microsoft.com/office/drawing/2014/main" id="{9752B1EE-F07F-41BF-B96D-55256C1063F3}"/>
                </a:ext>
              </a:extLst>
            </p:cNvPr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52;p73">
              <a:extLst>
                <a:ext uri="{FF2B5EF4-FFF2-40B4-BE49-F238E27FC236}">
                  <a16:creationId xmlns:a16="http://schemas.microsoft.com/office/drawing/2014/main" id="{98DB176C-83A7-49FC-AC0E-AB2FAC4E8C6F}"/>
                </a:ext>
              </a:extLst>
            </p:cNvPr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53;p73">
              <a:extLst>
                <a:ext uri="{FF2B5EF4-FFF2-40B4-BE49-F238E27FC236}">
                  <a16:creationId xmlns:a16="http://schemas.microsoft.com/office/drawing/2014/main" id="{B896BD80-09F1-47B0-A726-74EBFF272788}"/>
                </a:ext>
              </a:extLst>
            </p:cNvPr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54;p73">
              <a:extLst>
                <a:ext uri="{FF2B5EF4-FFF2-40B4-BE49-F238E27FC236}">
                  <a16:creationId xmlns:a16="http://schemas.microsoft.com/office/drawing/2014/main" id="{36ADAA6B-44DB-4BF1-88D5-7B6D19F8D24C}"/>
                </a:ext>
              </a:extLst>
            </p:cNvPr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55;p73">
              <a:extLst>
                <a:ext uri="{FF2B5EF4-FFF2-40B4-BE49-F238E27FC236}">
                  <a16:creationId xmlns:a16="http://schemas.microsoft.com/office/drawing/2014/main" id="{767AF55A-EB20-4648-B5A0-252B3126D951}"/>
                </a:ext>
              </a:extLst>
            </p:cNvPr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56;p73">
              <a:extLst>
                <a:ext uri="{FF2B5EF4-FFF2-40B4-BE49-F238E27FC236}">
                  <a16:creationId xmlns:a16="http://schemas.microsoft.com/office/drawing/2014/main" id="{DB086DC9-1C14-47D8-ACB9-601173B40798}"/>
                </a:ext>
              </a:extLst>
            </p:cNvPr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57;p73">
              <a:extLst>
                <a:ext uri="{FF2B5EF4-FFF2-40B4-BE49-F238E27FC236}">
                  <a16:creationId xmlns:a16="http://schemas.microsoft.com/office/drawing/2014/main" id="{87D7FB34-BF5D-47C6-82E1-0A7841BA010F}"/>
                </a:ext>
              </a:extLst>
            </p:cNvPr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58;p73">
              <a:extLst>
                <a:ext uri="{FF2B5EF4-FFF2-40B4-BE49-F238E27FC236}">
                  <a16:creationId xmlns:a16="http://schemas.microsoft.com/office/drawing/2014/main" id="{19B0F76C-2AB0-4D93-A2CA-E51E2D6AE45A}"/>
                </a:ext>
              </a:extLst>
            </p:cNvPr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59;p73">
              <a:extLst>
                <a:ext uri="{FF2B5EF4-FFF2-40B4-BE49-F238E27FC236}">
                  <a16:creationId xmlns:a16="http://schemas.microsoft.com/office/drawing/2014/main" id="{DDD81BD7-EFF4-4752-880E-CA22265CBD35}"/>
                </a:ext>
              </a:extLst>
            </p:cNvPr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60;p73">
              <a:extLst>
                <a:ext uri="{FF2B5EF4-FFF2-40B4-BE49-F238E27FC236}">
                  <a16:creationId xmlns:a16="http://schemas.microsoft.com/office/drawing/2014/main" id="{0FFEEA5C-E128-4437-B7E6-6F2365385ACB}"/>
                </a:ext>
              </a:extLst>
            </p:cNvPr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61;p73">
              <a:extLst>
                <a:ext uri="{FF2B5EF4-FFF2-40B4-BE49-F238E27FC236}">
                  <a16:creationId xmlns:a16="http://schemas.microsoft.com/office/drawing/2014/main" id="{6B309B2F-1CAB-4732-95F1-65A6BE947229}"/>
                </a:ext>
              </a:extLst>
            </p:cNvPr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62;p73">
              <a:extLst>
                <a:ext uri="{FF2B5EF4-FFF2-40B4-BE49-F238E27FC236}">
                  <a16:creationId xmlns:a16="http://schemas.microsoft.com/office/drawing/2014/main" id="{7F8F9690-77CA-442F-BF7A-F162BD39D828}"/>
                </a:ext>
              </a:extLst>
            </p:cNvPr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63;p73">
              <a:extLst>
                <a:ext uri="{FF2B5EF4-FFF2-40B4-BE49-F238E27FC236}">
                  <a16:creationId xmlns:a16="http://schemas.microsoft.com/office/drawing/2014/main" id="{5E3B8358-97F9-4DC8-94A3-9209EB26BC19}"/>
                </a:ext>
              </a:extLst>
            </p:cNvPr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64;p73">
              <a:extLst>
                <a:ext uri="{FF2B5EF4-FFF2-40B4-BE49-F238E27FC236}">
                  <a16:creationId xmlns:a16="http://schemas.microsoft.com/office/drawing/2014/main" id="{B11834C3-ED9C-46D1-9913-5A2D763B194E}"/>
                </a:ext>
              </a:extLst>
            </p:cNvPr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65;p73">
              <a:extLst>
                <a:ext uri="{FF2B5EF4-FFF2-40B4-BE49-F238E27FC236}">
                  <a16:creationId xmlns:a16="http://schemas.microsoft.com/office/drawing/2014/main" id="{F32A4E76-B3F1-4C90-A1EF-178A06F7FCD7}"/>
                </a:ext>
              </a:extLst>
            </p:cNvPr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66;p73">
              <a:extLst>
                <a:ext uri="{FF2B5EF4-FFF2-40B4-BE49-F238E27FC236}">
                  <a16:creationId xmlns:a16="http://schemas.microsoft.com/office/drawing/2014/main" id="{BD9A2E87-46A3-4725-BD1F-23909AA5EA05}"/>
                </a:ext>
              </a:extLst>
            </p:cNvPr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67;p73">
              <a:extLst>
                <a:ext uri="{FF2B5EF4-FFF2-40B4-BE49-F238E27FC236}">
                  <a16:creationId xmlns:a16="http://schemas.microsoft.com/office/drawing/2014/main" id="{80ADAD22-21AB-4781-B35E-B38631189380}"/>
                </a:ext>
              </a:extLst>
            </p:cNvPr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68;p73">
              <a:extLst>
                <a:ext uri="{FF2B5EF4-FFF2-40B4-BE49-F238E27FC236}">
                  <a16:creationId xmlns:a16="http://schemas.microsoft.com/office/drawing/2014/main" id="{46B6698F-9912-4696-B2EE-1F2ABEAC410C}"/>
                </a:ext>
              </a:extLst>
            </p:cNvPr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69;p73">
              <a:extLst>
                <a:ext uri="{FF2B5EF4-FFF2-40B4-BE49-F238E27FC236}">
                  <a16:creationId xmlns:a16="http://schemas.microsoft.com/office/drawing/2014/main" id="{B9E77CA5-4DAF-4FA5-B4DC-4D060D6CF318}"/>
                </a:ext>
              </a:extLst>
            </p:cNvPr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70;p73">
              <a:extLst>
                <a:ext uri="{FF2B5EF4-FFF2-40B4-BE49-F238E27FC236}">
                  <a16:creationId xmlns:a16="http://schemas.microsoft.com/office/drawing/2014/main" id="{EBB71643-FB7C-4EFF-9AF8-37449503B65A}"/>
                </a:ext>
              </a:extLst>
            </p:cNvPr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71;p73">
              <a:extLst>
                <a:ext uri="{FF2B5EF4-FFF2-40B4-BE49-F238E27FC236}">
                  <a16:creationId xmlns:a16="http://schemas.microsoft.com/office/drawing/2014/main" id="{9FE0CC8E-8857-4AE8-A6AE-57A6C3E9B6F2}"/>
                </a:ext>
              </a:extLst>
            </p:cNvPr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72;p73">
              <a:extLst>
                <a:ext uri="{FF2B5EF4-FFF2-40B4-BE49-F238E27FC236}">
                  <a16:creationId xmlns:a16="http://schemas.microsoft.com/office/drawing/2014/main" id="{2C70654E-D08B-4BB4-B6D7-8BD52DDAF41D}"/>
                </a:ext>
              </a:extLst>
            </p:cNvPr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73;p73">
              <a:extLst>
                <a:ext uri="{FF2B5EF4-FFF2-40B4-BE49-F238E27FC236}">
                  <a16:creationId xmlns:a16="http://schemas.microsoft.com/office/drawing/2014/main" id="{2C5A2961-5D0C-4578-A75F-18712A900348}"/>
                </a:ext>
              </a:extLst>
            </p:cNvPr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74;p73">
              <a:extLst>
                <a:ext uri="{FF2B5EF4-FFF2-40B4-BE49-F238E27FC236}">
                  <a16:creationId xmlns:a16="http://schemas.microsoft.com/office/drawing/2014/main" id="{EAAA5EDC-F688-4E57-9D90-830367E023B5}"/>
                </a:ext>
              </a:extLst>
            </p:cNvPr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75;p73">
              <a:extLst>
                <a:ext uri="{FF2B5EF4-FFF2-40B4-BE49-F238E27FC236}">
                  <a16:creationId xmlns:a16="http://schemas.microsoft.com/office/drawing/2014/main" id="{0E180F3D-3581-499D-ABF5-2F611953350D}"/>
                </a:ext>
              </a:extLst>
            </p:cNvPr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76;p73">
              <a:extLst>
                <a:ext uri="{FF2B5EF4-FFF2-40B4-BE49-F238E27FC236}">
                  <a16:creationId xmlns:a16="http://schemas.microsoft.com/office/drawing/2014/main" id="{F8BFDF5C-E38B-4F35-8596-76B3D32E573E}"/>
                </a:ext>
              </a:extLst>
            </p:cNvPr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77;p73">
              <a:extLst>
                <a:ext uri="{FF2B5EF4-FFF2-40B4-BE49-F238E27FC236}">
                  <a16:creationId xmlns:a16="http://schemas.microsoft.com/office/drawing/2014/main" id="{1AA7F3CC-352F-4147-9B4D-483F71B3EE4D}"/>
                </a:ext>
              </a:extLst>
            </p:cNvPr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78;p73">
              <a:extLst>
                <a:ext uri="{FF2B5EF4-FFF2-40B4-BE49-F238E27FC236}">
                  <a16:creationId xmlns:a16="http://schemas.microsoft.com/office/drawing/2014/main" id="{80767219-B4BB-489B-84AA-062A9F307559}"/>
                </a:ext>
              </a:extLst>
            </p:cNvPr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79;p73">
              <a:extLst>
                <a:ext uri="{FF2B5EF4-FFF2-40B4-BE49-F238E27FC236}">
                  <a16:creationId xmlns:a16="http://schemas.microsoft.com/office/drawing/2014/main" id="{6A71F2E1-9C78-4D4A-89C1-6D6F88C13707}"/>
                </a:ext>
              </a:extLst>
            </p:cNvPr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80;p73">
              <a:extLst>
                <a:ext uri="{FF2B5EF4-FFF2-40B4-BE49-F238E27FC236}">
                  <a16:creationId xmlns:a16="http://schemas.microsoft.com/office/drawing/2014/main" id="{39721624-91A1-47B5-887A-82617A828753}"/>
                </a:ext>
              </a:extLst>
            </p:cNvPr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81;p73">
              <a:extLst>
                <a:ext uri="{FF2B5EF4-FFF2-40B4-BE49-F238E27FC236}">
                  <a16:creationId xmlns:a16="http://schemas.microsoft.com/office/drawing/2014/main" id="{C9DE3C82-D698-48AA-9176-7C6623121EFA}"/>
                </a:ext>
              </a:extLst>
            </p:cNvPr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82;p73">
              <a:extLst>
                <a:ext uri="{FF2B5EF4-FFF2-40B4-BE49-F238E27FC236}">
                  <a16:creationId xmlns:a16="http://schemas.microsoft.com/office/drawing/2014/main" id="{C4C2F460-1485-420F-960B-B266047F09EC}"/>
                </a:ext>
              </a:extLst>
            </p:cNvPr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83;p73">
              <a:extLst>
                <a:ext uri="{FF2B5EF4-FFF2-40B4-BE49-F238E27FC236}">
                  <a16:creationId xmlns:a16="http://schemas.microsoft.com/office/drawing/2014/main" id="{8C8AACFD-D354-4ADD-B061-1EA3F4BABC22}"/>
                </a:ext>
              </a:extLst>
            </p:cNvPr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84;p73">
              <a:extLst>
                <a:ext uri="{FF2B5EF4-FFF2-40B4-BE49-F238E27FC236}">
                  <a16:creationId xmlns:a16="http://schemas.microsoft.com/office/drawing/2014/main" id="{DBE04456-BAAD-4E1D-BB8F-158BA2318473}"/>
                </a:ext>
              </a:extLst>
            </p:cNvPr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85;p73">
              <a:extLst>
                <a:ext uri="{FF2B5EF4-FFF2-40B4-BE49-F238E27FC236}">
                  <a16:creationId xmlns:a16="http://schemas.microsoft.com/office/drawing/2014/main" id="{2A2806A8-0A9B-462F-B783-72AD302CD591}"/>
                </a:ext>
              </a:extLst>
            </p:cNvPr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86;p73">
              <a:extLst>
                <a:ext uri="{FF2B5EF4-FFF2-40B4-BE49-F238E27FC236}">
                  <a16:creationId xmlns:a16="http://schemas.microsoft.com/office/drawing/2014/main" id="{3874117B-B6F5-41A5-B79C-1DFE18EE4ACD}"/>
                </a:ext>
              </a:extLst>
            </p:cNvPr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87;p73">
              <a:extLst>
                <a:ext uri="{FF2B5EF4-FFF2-40B4-BE49-F238E27FC236}">
                  <a16:creationId xmlns:a16="http://schemas.microsoft.com/office/drawing/2014/main" id="{74791AAC-A155-40BE-9B86-A85F5AEC69F3}"/>
                </a:ext>
              </a:extLst>
            </p:cNvPr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488;p73">
              <a:extLst>
                <a:ext uri="{FF2B5EF4-FFF2-40B4-BE49-F238E27FC236}">
                  <a16:creationId xmlns:a16="http://schemas.microsoft.com/office/drawing/2014/main" id="{DB880CD3-1ADD-4F31-955D-70C02C4CE879}"/>
                </a:ext>
              </a:extLst>
            </p:cNvPr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489;p73">
              <a:extLst>
                <a:ext uri="{FF2B5EF4-FFF2-40B4-BE49-F238E27FC236}">
                  <a16:creationId xmlns:a16="http://schemas.microsoft.com/office/drawing/2014/main" id="{67B9C939-CC04-4D04-93ED-6E584FD37FD8}"/>
                </a:ext>
              </a:extLst>
            </p:cNvPr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490;p73">
              <a:extLst>
                <a:ext uri="{FF2B5EF4-FFF2-40B4-BE49-F238E27FC236}">
                  <a16:creationId xmlns:a16="http://schemas.microsoft.com/office/drawing/2014/main" id="{FDBCC7A4-A58C-46EC-8946-BCB7668F3E72}"/>
                </a:ext>
              </a:extLst>
            </p:cNvPr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491;p73">
              <a:extLst>
                <a:ext uri="{FF2B5EF4-FFF2-40B4-BE49-F238E27FC236}">
                  <a16:creationId xmlns:a16="http://schemas.microsoft.com/office/drawing/2014/main" id="{43326EE1-484F-40CB-9355-613DEEAEF967}"/>
                </a:ext>
              </a:extLst>
            </p:cNvPr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492;p73">
              <a:extLst>
                <a:ext uri="{FF2B5EF4-FFF2-40B4-BE49-F238E27FC236}">
                  <a16:creationId xmlns:a16="http://schemas.microsoft.com/office/drawing/2014/main" id="{8A04ED14-A0C1-4FA0-AA9B-1140C9726A67}"/>
                </a:ext>
              </a:extLst>
            </p:cNvPr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493;p73">
              <a:extLst>
                <a:ext uri="{FF2B5EF4-FFF2-40B4-BE49-F238E27FC236}">
                  <a16:creationId xmlns:a16="http://schemas.microsoft.com/office/drawing/2014/main" id="{5F4481DC-6A4F-4D2F-98EF-BC83B59A50BA}"/>
                </a:ext>
              </a:extLst>
            </p:cNvPr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494;p73">
              <a:extLst>
                <a:ext uri="{FF2B5EF4-FFF2-40B4-BE49-F238E27FC236}">
                  <a16:creationId xmlns:a16="http://schemas.microsoft.com/office/drawing/2014/main" id="{49C42137-4ACB-48EE-9286-1658D589041D}"/>
                </a:ext>
              </a:extLst>
            </p:cNvPr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495;p73">
              <a:extLst>
                <a:ext uri="{FF2B5EF4-FFF2-40B4-BE49-F238E27FC236}">
                  <a16:creationId xmlns:a16="http://schemas.microsoft.com/office/drawing/2014/main" id="{2C952CEC-54D0-4B43-81EA-14DEA9702CCD}"/>
                </a:ext>
              </a:extLst>
            </p:cNvPr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496;p73">
              <a:extLst>
                <a:ext uri="{FF2B5EF4-FFF2-40B4-BE49-F238E27FC236}">
                  <a16:creationId xmlns:a16="http://schemas.microsoft.com/office/drawing/2014/main" id="{22675214-BB54-4D14-8E35-E36F73C48752}"/>
                </a:ext>
              </a:extLst>
            </p:cNvPr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497;p73">
              <a:extLst>
                <a:ext uri="{FF2B5EF4-FFF2-40B4-BE49-F238E27FC236}">
                  <a16:creationId xmlns:a16="http://schemas.microsoft.com/office/drawing/2014/main" id="{3C249791-D7BB-4B85-99AC-B645AE0BE1D7}"/>
                </a:ext>
              </a:extLst>
            </p:cNvPr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98;p73">
              <a:extLst>
                <a:ext uri="{FF2B5EF4-FFF2-40B4-BE49-F238E27FC236}">
                  <a16:creationId xmlns:a16="http://schemas.microsoft.com/office/drawing/2014/main" id="{675A2E0F-507D-4769-BD52-377A6DF23201}"/>
                </a:ext>
              </a:extLst>
            </p:cNvPr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99;p73">
              <a:extLst>
                <a:ext uri="{FF2B5EF4-FFF2-40B4-BE49-F238E27FC236}">
                  <a16:creationId xmlns:a16="http://schemas.microsoft.com/office/drawing/2014/main" id="{D0646C4D-270B-440A-B97C-2D92732E25C4}"/>
                </a:ext>
              </a:extLst>
            </p:cNvPr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00;p73">
              <a:extLst>
                <a:ext uri="{FF2B5EF4-FFF2-40B4-BE49-F238E27FC236}">
                  <a16:creationId xmlns:a16="http://schemas.microsoft.com/office/drawing/2014/main" id="{4A56507B-356A-4B17-BE81-B3DA25A220C0}"/>
                </a:ext>
              </a:extLst>
            </p:cNvPr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01;p73">
              <a:extLst>
                <a:ext uri="{FF2B5EF4-FFF2-40B4-BE49-F238E27FC236}">
                  <a16:creationId xmlns:a16="http://schemas.microsoft.com/office/drawing/2014/main" id="{72C5AC94-503B-49E0-8DCC-48F700693F8F}"/>
                </a:ext>
              </a:extLst>
            </p:cNvPr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02;p73">
              <a:extLst>
                <a:ext uri="{FF2B5EF4-FFF2-40B4-BE49-F238E27FC236}">
                  <a16:creationId xmlns:a16="http://schemas.microsoft.com/office/drawing/2014/main" id="{CC271DB8-FF28-4DA2-8489-4BC75B1CA6C7}"/>
                </a:ext>
              </a:extLst>
            </p:cNvPr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03;p73">
              <a:extLst>
                <a:ext uri="{FF2B5EF4-FFF2-40B4-BE49-F238E27FC236}">
                  <a16:creationId xmlns:a16="http://schemas.microsoft.com/office/drawing/2014/main" id="{58D02665-03A4-4587-9B00-42ED2BC60236}"/>
                </a:ext>
              </a:extLst>
            </p:cNvPr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04;p73">
              <a:extLst>
                <a:ext uri="{FF2B5EF4-FFF2-40B4-BE49-F238E27FC236}">
                  <a16:creationId xmlns:a16="http://schemas.microsoft.com/office/drawing/2014/main" id="{257030AC-8507-42B6-BC4B-DE869683D891}"/>
                </a:ext>
              </a:extLst>
            </p:cNvPr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05;p73">
              <a:extLst>
                <a:ext uri="{FF2B5EF4-FFF2-40B4-BE49-F238E27FC236}">
                  <a16:creationId xmlns:a16="http://schemas.microsoft.com/office/drawing/2014/main" id="{375F1474-6E4F-4281-8FD1-08D18B82BAF7}"/>
                </a:ext>
              </a:extLst>
            </p:cNvPr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06;p73">
              <a:extLst>
                <a:ext uri="{FF2B5EF4-FFF2-40B4-BE49-F238E27FC236}">
                  <a16:creationId xmlns:a16="http://schemas.microsoft.com/office/drawing/2014/main" id="{A6203CC7-A992-4789-B477-50711A14AB54}"/>
                </a:ext>
              </a:extLst>
            </p:cNvPr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07;p73">
              <a:extLst>
                <a:ext uri="{FF2B5EF4-FFF2-40B4-BE49-F238E27FC236}">
                  <a16:creationId xmlns:a16="http://schemas.microsoft.com/office/drawing/2014/main" id="{59DDB67A-1805-490D-A0A7-5CCC69D2343A}"/>
                </a:ext>
              </a:extLst>
            </p:cNvPr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08;p73">
              <a:extLst>
                <a:ext uri="{FF2B5EF4-FFF2-40B4-BE49-F238E27FC236}">
                  <a16:creationId xmlns:a16="http://schemas.microsoft.com/office/drawing/2014/main" id="{9EEE8EB4-3C36-49BF-8825-77D02DFF9468}"/>
                </a:ext>
              </a:extLst>
            </p:cNvPr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09;p73">
              <a:extLst>
                <a:ext uri="{FF2B5EF4-FFF2-40B4-BE49-F238E27FC236}">
                  <a16:creationId xmlns:a16="http://schemas.microsoft.com/office/drawing/2014/main" id="{248FEB61-31DB-4DEE-A06A-C7AA0A671582}"/>
                </a:ext>
              </a:extLst>
            </p:cNvPr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10;p73">
              <a:extLst>
                <a:ext uri="{FF2B5EF4-FFF2-40B4-BE49-F238E27FC236}">
                  <a16:creationId xmlns:a16="http://schemas.microsoft.com/office/drawing/2014/main" id="{D37BBFDC-F025-415D-9279-EBB83BF6E5D3}"/>
                </a:ext>
              </a:extLst>
            </p:cNvPr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11;p73">
              <a:extLst>
                <a:ext uri="{FF2B5EF4-FFF2-40B4-BE49-F238E27FC236}">
                  <a16:creationId xmlns:a16="http://schemas.microsoft.com/office/drawing/2014/main" id="{79BBE829-19CF-4F28-912C-42561EBA573A}"/>
                </a:ext>
              </a:extLst>
            </p:cNvPr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12;p73">
              <a:extLst>
                <a:ext uri="{FF2B5EF4-FFF2-40B4-BE49-F238E27FC236}">
                  <a16:creationId xmlns:a16="http://schemas.microsoft.com/office/drawing/2014/main" id="{B650235B-39C5-4D86-8F3A-E6759E1FBE67}"/>
                </a:ext>
              </a:extLst>
            </p:cNvPr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13;p73">
              <a:extLst>
                <a:ext uri="{FF2B5EF4-FFF2-40B4-BE49-F238E27FC236}">
                  <a16:creationId xmlns:a16="http://schemas.microsoft.com/office/drawing/2014/main" id="{C3C8F183-68B0-4719-B121-954BCC31458C}"/>
                </a:ext>
              </a:extLst>
            </p:cNvPr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14;p73">
              <a:extLst>
                <a:ext uri="{FF2B5EF4-FFF2-40B4-BE49-F238E27FC236}">
                  <a16:creationId xmlns:a16="http://schemas.microsoft.com/office/drawing/2014/main" id="{0EB88C96-4EE6-4E4C-ACF7-7997254E9EB4}"/>
                </a:ext>
              </a:extLst>
            </p:cNvPr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15;p73">
              <a:extLst>
                <a:ext uri="{FF2B5EF4-FFF2-40B4-BE49-F238E27FC236}">
                  <a16:creationId xmlns:a16="http://schemas.microsoft.com/office/drawing/2014/main" id="{6FE6858F-B3ED-4819-9DF4-B0842C8DE2A7}"/>
                </a:ext>
              </a:extLst>
            </p:cNvPr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16;p73">
              <a:extLst>
                <a:ext uri="{FF2B5EF4-FFF2-40B4-BE49-F238E27FC236}">
                  <a16:creationId xmlns:a16="http://schemas.microsoft.com/office/drawing/2014/main" id="{D11E70EA-B51E-4059-8197-0CBC5F909595}"/>
                </a:ext>
              </a:extLst>
            </p:cNvPr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17;p73">
              <a:extLst>
                <a:ext uri="{FF2B5EF4-FFF2-40B4-BE49-F238E27FC236}">
                  <a16:creationId xmlns:a16="http://schemas.microsoft.com/office/drawing/2014/main" id="{A4919451-DC54-4CAC-8C22-DC82057F94A7}"/>
                </a:ext>
              </a:extLst>
            </p:cNvPr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18;p73">
              <a:extLst>
                <a:ext uri="{FF2B5EF4-FFF2-40B4-BE49-F238E27FC236}">
                  <a16:creationId xmlns:a16="http://schemas.microsoft.com/office/drawing/2014/main" id="{2A9F11AA-A22B-4CF8-A653-F2D2C8EC830F}"/>
                </a:ext>
              </a:extLst>
            </p:cNvPr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19;p73">
              <a:extLst>
                <a:ext uri="{FF2B5EF4-FFF2-40B4-BE49-F238E27FC236}">
                  <a16:creationId xmlns:a16="http://schemas.microsoft.com/office/drawing/2014/main" id="{048CB570-730E-41EE-8235-B6278ED46DFD}"/>
                </a:ext>
              </a:extLst>
            </p:cNvPr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20;p73">
              <a:extLst>
                <a:ext uri="{FF2B5EF4-FFF2-40B4-BE49-F238E27FC236}">
                  <a16:creationId xmlns:a16="http://schemas.microsoft.com/office/drawing/2014/main" id="{2F485F09-A337-4713-A9A6-3E9C56D5976C}"/>
                </a:ext>
              </a:extLst>
            </p:cNvPr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21;p73">
              <a:extLst>
                <a:ext uri="{FF2B5EF4-FFF2-40B4-BE49-F238E27FC236}">
                  <a16:creationId xmlns:a16="http://schemas.microsoft.com/office/drawing/2014/main" id="{2C9948C1-4071-425B-9B6A-E4307056764A}"/>
                </a:ext>
              </a:extLst>
            </p:cNvPr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22;p73">
              <a:extLst>
                <a:ext uri="{FF2B5EF4-FFF2-40B4-BE49-F238E27FC236}">
                  <a16:creationId xmlns:a16="http://schemas.microsoft.com/office/drawing/2014/main" id="{111F7B4B-CEC3-4640-8731-3583E7B60E0A}"/>
                </a:ext>
              </a:extLst>
            </p:cNvPr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23;p73">
              <a:extLst>
                <a:ext uri="{FF2B5EF4-FFF2-40B4-BE49-F238E27FC236}">
                  <a16:creationId xmlns:a16="http://schemas.microsoft.com/office/drawing/2014/main" id="{C9B8192C-8D6C-4A01-AA68-8FFFC7532E3C}"/>
                </a:ext>
              </a:extLst>
            </p:cNvPr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24;p73">
              <a:extLst>
                <a:ext uri="{FF2B5EF4-FFF2-40B4-BE49-F238E27FC236}">
                  <a16:creationId xmlns:a16="http://schemas.microsoft.com/office/drawing/2014/main" id="{AE45DB40-9CAF-4342-B377-3EE444C58ACF}"/>
                </a:ext>
              </a:extLst>
            </p:cNvPr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25;p73">
              <a:extLst>
                <a:ext uri="{FF2B5EF4-FFF2-40B4-BE49-F238E27FC236}">
                  <a16:creationId xmlns:a16="http://schemas.microsoft.com/office/drawing/2014/main" id="{5FF1D14C-6180-4CBE-96AC-CAF57DFD7B8E}"/>
                </a:ext>
              </a:extLst>
            </p:cNvPr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26;p73">
              <a:extLst>
                <a:ext uri="{FF2B5EF4-FFF2-40B4-BE49-F238E27FC236}">
                  <a16:creationId xmlns:a16="http://schemas.microsoft.com/office/drawing/2014/main" id="{109BE4B1-750F-4651-B507-7E49E4B8BC0D}"/>
                </a:ext>
              </a:extLst>
            </p:cNvPr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27;p73">
              <a:extLst>
                <a:ext uri="{FF2B5EF4-FFF2-40B4-BE49-F238E27FC236}">
                  <a16:creationId xmlns:a16="http://schemas.microsoft.com/office/drawing/2014/main" id="{B9711360-F225-451E-A1AA-A2EE26124185}"/>
                </a:ext>
              </a:extLst>
            </p:cNvPr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28;p73">
              <a:extLst>
                <a:ext uri="{FF2B5EF4-FFF2-40B4-BE49-F238E27FC236}">
                  <a16:creationId xmlns:a16="http://schemas.microsoft.com/office/drawing/2014/main" id="{018F1AFE-D3B1-40D4-8F21-8A332F676638}"/>
                </a:ext>
              </a:extLst>
            </p:cNvPr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29;p73">
              <a:extLst>
                <a:ext uri="{FF2B5EF4-FFF2-40B4-BE49-F238E27FC236}">
                  <a16:creationId xmlns:a16="http://schemas.microsoft.com/office/drawing/2014/main" id="{780CF54A-6615-4EC9-A80A-F1A2D4091D1C}"/>
                </a:ext>
              </a:extLst>
            </p:cNvPr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30;p73">
              <a:extLst>
                <a:ext uri="{FF2B5EF4-FFF2-40B4-BE49-F238E27FC236}">
                  <a16:creationId xmlns:a16="http://schemas.microsoft.com/office/drawing/2014/main" id="{47C8DE28-A206-456A-9205-BAC9B0FBCA48}"/>
                </a:ext>
              </a:extLst>
            </p:cNvPr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31;p73">
              <a:extLst>
                <a:ext uri="{FF2B5EF4-FFF2-40B4-BE49-F238E27FC236}">
                  <a16:creationId xmlns:a16="http://schemas.microsoft.com/office/drawing/2014/main" id="{461E758C-954C-4788-ACF0-283A836A2257}"/>
                </a:ext>
              </a:extLst>
            </p:cNvPr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32;p73">
              <a:extLst>
                <a:ext uri="{FF2B5EF4-FFF2-40B4-BE49-F238E27FC236}">
                  <a16:creationId xmlns:a16="http://schemas.microsoft.com/office/drawing/2014/main" id="{B0129A1C-CFDD-48D9-A47E-5388EC4D4A5A}"/>
                </a:ext>
              </a:extLst>
            </p:cNvPr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33;p73">
              <a:extLst>
                <a:ext uri="{FF2B5EF4-FFF2-40B4-BE49-F238E27FC236}">
                  <a16:creationId xmlns:a16="http://schemas.microsoft.com/office/drawing/2014/main" id="{385BEC1C-3504-4B4C-B81B-FCC091209EA9}"/>
                </a:ext>
              </a:extLst>
            </p:cNvPr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34;p73">
              <a:extLst>
                <a:ext uri="{FF2B5EF4-FFF2-40B4-BE49-F238E27FC236}">
                  <a16:creationId xmlns:a16="http://schemas.microsoft.com/office/drawing/2014/main" id="{23D708D2-3672-42F1-9A7A-F93BFDC899E8}"/>
                </a:ext>
              </a:extLst>
            </p:cNvPr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35;p73">
              <a:extLst>
                <a:ext uri="{FF2B5EF4-FFF2-40B4-BE49-F238E27FC236}">
                  <a16:creationId xmlns:a16="http://schemas.microsoft.com/office/drawing/2014/main" id="{1C44F0F9-D686-4DAC-AA49-72D3AFCC75F9}"/>
                </a:ext>
              </a:extLst>
            </p:cNvPr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36;p73">
              <a:extLst>
                <a:ext uri="{FF2B5EF4-FFF2-40B4-BE49-F238E27FC236}">
                  <a16:creationId xmlns:a16="http://schemas.microsoft.com/office/drawing/2014/main" id="{72A6E224-1D64-471B-9A26-B63793710D10}"/>
                </a:ext>
              </a:extLst>
            </p:cNvPr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37;p73">
              <a:extLst>
                <a:ext uri="{FF2B5EF4-FFF2-40B4-BE49-F238E27FC236}">
                  <a16:creationId xmlns:a16="http://schemas.microsoft.com/office/drawing/2014/main" id="{5B4CCB08-185E-44F2-91D0-080E548EBC53}"/>
                </a:ext>
              </a:extLst>
            </p:cNvPr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38;p73">
              <a:extLst>
                <a:ext uri="{FF2B5EF4-FFF2-40B4-BE49-F238E27FC236}">
                  <a16:creationId xmlns:a16="http://schemas.microsoft.com/office/drawing/2014/main" id="{225935FC-50FD-40BA-A630-F4A63C01F6F7}"/>
                </a:ext>
              </a:extLst>
            </p:cNvPr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39;p73">
              <a:extLst>
                <a:ext uri="{FF2B5EF4-FFF2-40B4-BE49-F238E27FC236}">
                  <a16:creationId xmlns:a16="http://schemas.microsoft.com/office/drawing/2014/main" id="{1C8651BD-F09F-47F1-A562-BA239BA18659}"/>
                </a:ext>
              </a:extLst>
            </p:cNvPr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40;p73">
              <a:extLst>
                <a:ext uri="{FF2B5EF4-FFF2-40B4-BE49-F238E27FC236}">
                  <a16:creationId xmlns:a16="http://schemas.microsoft.com/office/drawing/2014/main" id="{9E9544CA-4F27-47CF-A191-30796E0093B8}"/>
                </a:ext>
              </a:extLst>
            </p:cNvPr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41;p73">
              <a:extLst>
                <a:ext uri="{FF2B5EF4-FFF2-40B4-BE49-F238E27FC236}">
                  <a16:creationId xmlns:a16="http://schemas.microsoft.com/office/drawing/2014/main" id="{62709A2D-751F-4B56-AD9D-D5DF22B78291}"/>
                </a:ext>
              </a:extLst>
            </p:cNvPr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42;p73">
              <a:extLst>
                <a:ext uri="{FF2B5EF4-FFF2-40B4-BE49-F238E27FC236}">
                  <a16:creationId xmlns:a16="http://schemas.microsoft.com/office/drawing/2014/main" id="{FCB37273-BA70-4AB0-BBBB-666AF7B2295C}"/>
                </a:ext>
              </a:extLst>
            </p:cNvPr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43;p73">
              <a:extLst>
                <a:ext uri="{FF2B5EF4-FFF2-40B4-BE49-F238E27FC236}">
                  <a16:creationId xmlns:a16="http://schemas.microsoft.com/office/drawing/2014/main" id="{D0806911-BC93-40BA-A86B-58F296370511}"/>
                </a:ext>
              </a:extLst>
            </p:cNvPr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44;p73">
              <a:extLst>
                <a:ext uri="{FF2B5EF4-FFF2-40B4-BE49-F238E27FC236}">
                  <a16:creationId xmlns:a16="http://schemas.microsoft.com/office/drawing/2014/main" id="{4766C2CC-32D6-471E-84A9-5404A9C7C6E6}"/>
                </a:ext>
              </a:extLst>
            </p:cNvPr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45;p73">
              <a:extLst>
                <a:ext uri="{FF2B5EF4-FFF2-40B4-BE49-F238E27FC236}">
                  <a16:creationId xmlns:a16="http://schemas.microsoft.com/office/drawing/2014/main" id="{D1D4A175-F224-4DA9-B3CE-58277A8C5992}"/>
                </a:ext>
              </a:extLst>
            </p:cNvPr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46;p73">
              <a:extLst>
                <a:ext uri="{FF2B5EF4-FFF2-40B4-BE49-F238E27FC236}">
                  <a16:creationId xmlns:a16="http://schemas.microsoft.com/office/drawing/2014/main" id="{D64A30D8-236B-4B96-B38A-7DB7E970F148}"/>
                </a:ext>
              </a:extLst>
            </p:cNvPr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47;p73">
              <a:extLst>
                <a:ext uri="{FF2B5EF4-FFF2-40B4-BE49-F238E27FC236}">
                  <a16:creationId xmlns:a16="http://schemas.microsoft.com/office/drawing/2014/main" id="{8736DFB3-A1FA-4606-B687-3CD76E6DB2E2}"/>
                </a:ext>
              </a:extLst>
            </p:cNvPr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48;p73">
              <a:extLst>
                <a:ext uri="{FF2B5EF4-FFF2-40B4-BE49-F238E27FC236}">
                  <a16:creationId xmlns:a16="http://schemas.microsoft.com/office/drawing/2014/main" id="{6770A37A-E1F4-496A-9D2B-061155329D01}"/>
                </a:ext>
              </a:extLst>
            </p:cNvPr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49;p73">
              <a:extLst>
                <a:ext uri="{FF2B5EF4-FFF2-40B4-BE49-F238E27FC236}">
                  <a16:creationId xmlns:a16="http://schemas.microsoft.com/office/drawing/2014/main" id="{85E5CC9D-5F08-465E-95D3-ADA886248E02}"/>
                </a:ext>
              </a:extLst>
            </p:cNvPr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50;p73">
              <a:extLst>
                <a:ext uri="{FF2B5EF4-FFF2-40B4-BE49-F238E27FC236}">
                  <a16:creationId xmlns:a16="http://schemas.microsoft.com/office/drawing/2014/main" id="{3DBE0E22-3752-40B6-A885-E0AA8B85464B}"/>
                </a:ext>
              </a:extLst>
            </p:cNvPr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51;p73">
              <a:extLst>
                <a:ext uri="{FF2B5EF4-FFF2-40B4-BE49-F238E27FC236}">
                  <a16:creationId xmlns:a16="http://schemas.microsoft.com/office/drawing/2014/main" id="{A439D99B-4FBE-42E4-9B30-4CA822CAC813}"/>
                </a:ext>
              </a:extLst>
            </p:cNvPr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52;p73">
              <a:extLst>
                <a:ext uri="{FF2B5EF4-FFF2-40B4-BE49-F238E27FC236}">
                  <a16:creationId xmlns:a16="http://schemas.microsoft.com/office/drawing/2014/main" id="{08BC5988-D95E-4B77-AEF0-2A108737815C}"/>
                </a:ext>
              </a:extLst>
            </p:cNvPr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53;p73">
              <a:extLst>
                <a:ext uri="{FF2B5EF4-FFF2-40B4-BE49-F238E27FC236}">
                  <a16:creationId xmlns:a16="http://schemas.microsoft.com/office/drawing/2014/main" id="{9E125C06-2537-49A5-9B19-25AF88C6AA71}"/>
                </a:ext>
              </a:extLst>
            </p:cNvPr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54;p73">
              <a:extLst>
                <a:ext uri="{FF2B5EF4-FFF2-40B4-BE49-F238E27FC236}">
                  <a16:creationId xmlns:a16="http://schemas.microsoft.com/office/drawing/2014/main" id="{D1E6A537-A570-44C3-93CA-82C110E940C4}"/>
                </a:ext>
              </a:extLst>
            </p:cNvPr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55;p73">
              <a:extLst>
                <a:ext uri="{FF2B5EF4-FFF2-40B4-BE49-F238E27FC236}">
                  <a16:creationId xmlns:a16="http://schemas.microsoft.com/office/drawing/2014/main" id="{FC063C97-19DC-474C-A8C8-34D1ED565BC9}"/>
                </a:ext>
              </a:extLst>
            </p:cNvPr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56;p73">
              <a:extLst>
                <a:ext uri="{FF2B5EF4-FFF2-40B4-BE49-F238E27FC236}">
                  <a16:creationId xmlns:a16="http://schemas.microsoft.com/office/drawing/2014/main" id="{68FDC79D-6ED3-48FA-8A2B-37E1E16F5618}"/>
                </a:ext>
              </a:extLst>
            </p:cNvPr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57;p73">
              <a:extLst>
                <a:ext uri="{FF2B5EF4-FFF2-40B4-BE49-F238E27FC236}">
                  <a16:creationId xmlns:a16="http://schemas.microsoft.com/office/drawing/2014/main" id="{1827A4D5-6D49-4BF1-8BEE-B20FD80677CF}"/>
                </a:ext>
              </a:extLst>
            </p:cNvPr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58;p73">
              <a:extLst>
                <a:ext uri="{FF2B5EF4-FFF2-40B4-BE49-F238E27FC236}">
                  <a16:creationId xmlns:a16="http://schemas.microsoft.com/office/drawing/2014/main" id="{3C33216D-1D16-4D09-B20B-11122F0D2517}"/>
                </a:ext>
              </a:extLst>
            </p:cNvPr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59;p73">
              <a:extLst>
                <a:ext uri="{FF2B5EF4-FFF2-40B4-BE49-F238E27FC236}">
                  <a16:creationId xmlns:a16="http://schemas.microsoft.com/office/drawing/2014/main" id="{CFD3CDA9-9C39-4ACF-BBE4-8DC859493853}"/>
                </a:ext>
              </a:extLst>
            </p:cNvPr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60;p73">
              <a:extLst>
                <a:ext uri="{FF2B5EF4-FFF2-40B4-BE49-F238E27FC236}">
                  <a16:creationId xmlns:a16="http://schemas.microsoft.com/office/drawing/2014/main" id="{02D49A2F-3768-4A4F-A76F-9EFAB562359C}"/>
                </a:ext>
              </a:extLst>
            </p:cNvPr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61;p73">
              <a:extLst>
                <a:ext uri="{FF2B5EF4-FFF2-40B4-BE49-F238E27FC236}">
                  <a16:creationId xmlns:a16="http://schemas.microsoft.com/office/drawing/2014/main" id="{BA3125ED-7F04-4BF6-949D-DAC9BFEFF9A1}"/>
                </a:ext>
              </a:extLst>
            </p:cNvPr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62;p73">
              <a:extLst>
                <a:ext uri="{FF2B5EF4-FFF2-40B4-BE49-F238E27FC236}">
                  <a16:creationId xmlns:a16="http://schemas.microsoft.com/office/drawing/2014/main" id="{AABAEFB1-897E-4A71-AA83-1B08734FC4F6}"/>
                </a:ext>
              </a:extLst>
            </p:cNvPr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63;p73">
              <a:extLst>
                <a:ext uri="{FF2B5EF4-FFF2-40B4-BE49-F238E27FC236}">
                  <a16:creationId xmlns:a16="http://schemas.microsoft.com/office/drawing/2014/main" id="{A0FF9B07-473B-4619-893B-39F342F3D736}"/>
                </a:ext>
              </a:extLst>
            </p:cNvPr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64;p73">
              <a:extLst>
                <a:ext uri="{FF2B5EF4-FFF2-40B4-BE49-F238E27FC236}">
                  <a16:creationId xmlns:a16="http://schemas.microsoft.com/office/drawing/2014/main" id="{8EF75261-836F-4518-BEE2-AB1C53B974BB}"/>
                </a:ext>
              </a:extLst>
            </p:cNvPr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65;p73">
              <a:extLst>
                <a:ext uri="{FF2B5EF4-FFF2-40B4-BE49-F238E27FC236}">
                  <a16:creationId xmlns:a16="http://schemas.microsoft.com/office/drawing/2014/main" id="{C6A55288-BBF2-42E0-B839-027144B60E8A}"/>
                </a:ext>
              </a:extLst>
            </p:cNvPr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66;p73">
              <a:extLst>
                <a:ext uri="{FF2B5EF4-FFF2-40B4-BE49-F238E27FC236}">
                  <a16:creationId xmlns:a16="http://schemas.microsoft.com/office/drawing/2014/main" id="{FBEF3018-A15C-4BC4-9C47-0716C4311886}"/>
                </a:ext>
              </a:extLst>
            </p:cNvPr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67;p73">
              <a:extLst>
                <a:ext uri="{FF2B5EF4-FFF2-40B4-BE49-F238E27FC236}">
                  <a16:creationId xmlns:a16="http://schemas.microsoft.com/office/drawing/2014/main" id="{05D9DDAA-C92F-474C-BA98-F2F5BE79EE56}"/>
                </a:ext>
              </a:extLst>
            </p:cNvPr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68;p73">
              <a:extLst>
                <a:ext uri="{FF2B5EF4-FFF2-40B4-BE49-F238E27FC236}">
                  <a16:creationId xmlns:a16="http://schemas.microsoft.com/office/drawing/2014/main" id="{EA7D0877-E788-41E7-99BD-2AE8F6424425}"/>
                </a:ext>
              </a:extLst>
            </p:cNvPr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69;p73">
              <a:extLst>
                <a:ext uri="{FF2B5EF4-FFF2-40B4-BE49-F238E27FC236}">
                  <a16:creationId xmlns:a16="http://schemas.microsoft.com/office/drawing/2014/main" id="{22AB4C75-967C-423A-861E-F5E462D97B44}"/>
                </a:ext>
              </a:extLst>
            </p:cNvPr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70;p73">
              <a:extLst>
                <a:ext uri="{FF2B5EF4-FFF2-40B4-BE49-F238E27FC236}">
                  <a16:creationId xmlns:a16="http://schemas.microsoft.com/office/drawing/2014/main" id="{80F114BE-7E17-40EF-8ACE-FAD194051076}"/>
                </a:ext>
              </a:extLst>
            </p:cNvPr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71;p73">
              <a:extLst>
                <a:ext uri="{FF2B5EF4-FFF2-40B4-BE49-F238E27FC236}">
                  <a16:creationId xmlns:a16="http://schemas.microsoft.com/office/drawing/2014/main" id="{959409EA-A344-4711-90A1-7B766A4C2153}"/>
                </a:ext>
              </a:extLst>
            </p:cNvPr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72;p73">
              <a:extLst>
                <a:ext uri="{FF2B5EF4-FFF2-40B4-BE49-F238E27FC236}">
                  <a16:creationId xmlns:a16="http://schemas.microsoft.com/office/drawing/2014/main" id="{0A7BAD08-D1D3-4E1F-8349-29FD99E201BB}"/>
                </a:ext>
              </a:extLst>
            </p:cNvPr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73;p73">
              <a:extLst>
                <a:ext uri="{FF2B5EF4-FFF2-40B4-BE49-F238E27FC236}">
                  <a16:creationId xmlns:a16="http://schemas.microsoft.com/office/drawing/2014/main" id="{7E66E30F-D70A-4B56-808A-74EF3480C0BC}"/>
                </a:ext>
              </a:extLst>
            </p:cNvPr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74;p73">
              <a:extLst>
                <a:ext uri="{FF2B5EF4-FFF2-40B4-BE49-F238E27FC236}">
                  <a16:creationId xmlns:a16="http://schemas.microsoft.com/office/drawing/2014/main" id="{F4360D9F-EFFC-42A8-9C4C-0387B5375EF7}"/>
                </a:ext>
              </a:extLst>
            </p:cNvPr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75;p73">
              <a:extLst>
                <a:ext uri="{FF2B5EF4-FFF2-40B4-BE49-F238E27FC236}">
                  <a16:creationId xmlns:a16="http://schemas.microsoft.com/office/drawing/2014/main" id="{E65BED64-BF41-43A6-8B5C-A0F84DCC672A}"/>
                </a:ext>
              </a:extLst>
            </p:cNvPr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76;p73">
              <a:extLst>
                <a:ext uri="{FF2B5EF4-FFF2-40B4-BE49-F238E27FC236}">
                  <a16:creationId xmlns:a16="http://schemas.microsoft.com/office/drawing/2014/main" id="{EAA19E5B-E3F1-4C91-8D97-90A229B8D3A0}"/>
                </a:ext>
              </a:extLst>
            </p:cNvPr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77;p73">
              <a:extLst>
                <a:ext uri="{FF2B5EF4-FFF2-40B4-BE49-F238E27FC236}">
                  <a16:creationId xmlns:a16="http://schemas.microsoft.com/office/drawing/2014/main" id="{B8C8B5ED-CE14-48C1-8F7C-71D0A2CBCB24}"/>
                </a:ext>
              </a:extLst>
            </p:cNvPr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78;p73">
              <a:extLst>
                <a:ext uri="{FF2B5EF4-FFF2-40B4-BE49-F238E27FC236}">
                  <a16:creationId xmlns:a16="http://schemas.microsoft.com/office/drawing/2014/main" id="{F5DCF847-90C3-403D-94CA-C8C756B0793A}"/>
                </a:ext>
              </a:extLst>
            </p:cNvPr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79;p73">
              <a:extLst>
                <a:ext uri="{FF2B5EF4-FFF2-40B4-BE49-F238E27FC236}">
                  <a16:creationId xmlns:a16="http://schemas.microsoft.com/office/drawing/2014/main" id="{6C053B3E-0CDA-4E36-A078-7A9AC8C9E949}"/>
                </a:ext>
              </a:extLst>
            </p:cNvPr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80;p73">
              <a:extLst>
                <a:ext uri="{FF2B5EF4-FFF2-40B4-BE49-F238E27FC236}">
                  <a16:creationId xmlns:a16="http://schemas.microsoft.com/office/drawing/2014/main" id="{94C16471-F431-4DE2-A0FC-E4EBCE9FBAEB}"/>
                </a:ext>
              </a:extLst>
            </p:cNvPr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81;p73">
              <a:extLst>
                <a:ext uri="{FF2B5EF4-FFF2-40B4-BE49-F238E27FC236}">
                  <a16:creationId xmlns:a16="http://schemas.microsoft.com/office/drawing/2014/main" id="{DAA02099-6A8D-4CBC-8448-BFAA520FFF99}"/>
                </a:ext>
              </a:extLst>
            </p:cNvPr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82;p73">
              <a:extLst>
                <a:ext uri="{FF2B5EF4-FFF2-40B4-BE49-F238E27FC236}">
                  <a16:creationId xmlns:a16="http://schemas.microsoft.com/office/drawing/2014/main" id="{1D3DBB0E-C8DF-4982-84C0-B3CB016E7F44}"/>
                </a:ext>
              </a:extLst>
            </p:cNvPr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83;p73">
              <a:extLst>
                <a:ext uri="{FF2B5EF4-FFF2-40B4-BE49-F238E27FC236}">
                  <a16:creationId xmlns:a16="http://schemas.microsoft.com/office/drawing/2014/main" id="{C13462CC-2CF0-433F-B640-32FFA4B305E5}"/>
                </a:ext>
              </a:extLst>
            </p:cNvPr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84;p73">
              <a:extLst>
                <a:ext uri="{FF2B5EF4-FFF2-40B4-BE49-F238E27FC236}">
                  <a16:creationId xmlns:a16="http://schemas.microsoft.com/office/drawing/2014/main" id="{6E110701-7029-46CF-80C4-6B677E162E56}"/>
                </a:ext>
              </a:extLst>
            </p:cNvPr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85;p73">
              <a:extLst>
                <a:ext uri="{FF2B5EF4-FFF2-40B4-BE49-F238E27FC236}">
                  <a16:creationId xmlns:a16="http://schemas.microsoft.com/office/drawing/2014/main" id="{FE6FC5E5-0B6D-4284-91AA-5F7566E7E02F}"/>
                </a:ext>
              </a:extLst>
            </p:cNvPr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86;p73">
              <a:extLst>
                <a:ext uri="{FF2B5EF4-FFF2-40B4-BE49-F238E27FC236}">
                  <a16:creationId xmlns:a16="http://schemas.microsoft.com/office/drawing/2014/main" id="{405B71A9-331E-4AEF-9D9E-6087719FAA20}"/>
                </a:ext>
              </a:extLst>
            </p:cNvPr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87;p73">
              <a:extLst>
                <a:ext uri="{FF2B5EF4-FFF2-40B4-BE49-F238E27FC236}">
                  <a16:creationId xmlns:a16="http://schemas.microsoft.com/office/drawing/2014/main" id="{DDE933C3-8582-40A0-A0F4-7CB71FA5F48F}"/>
                </a:ext>
              </a:extLst>
            </p:cNvPr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88;p73">
              <a:extLst>
                <a:ext uri="{FF2B5EF4-FFF2-40B4-BE49-F238E27FC236}">
                  <a16:creationId xmlns:a16="http://schemas.microsoft.com/office/drawing/2014/main" id="{1C95DC99-796D-4F77-A680-1B978FB03466}"/>
                </a:ext>
              </a:extLst>
            </p:cNvPr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89;p73">
              <a:extLst>
                <a:ext uri="{FF2B5EF4-FFF2-40B4-BE49-F238E27FC236}">
                  <a16:creationId xmlns:a16="http://schemas.microsoft.com/office/drawing/2014/main" id="{07F266B8-F9CF-4B69-9E4F-8861D4BFC499}"/>
                </a:ext>
              </a:extLst>
            </p:cNvPr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90;p73">
              <a:extLst>
                <a:ext uri="{FF2B5EF4-FFF2-40B4-BE49-F238E27FC236}">
                  <a16:creationId xmlns:a16="http://schemas.microsoft.com/office/drawing/2014/main" id="{563B5894-8E99-43D8-B36E-B2884CC1256E}"/>
                </a:ext>
              </a:extLst>
            </p:cNvPr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91;p73">
              <a:extLst>
                <a:ext uri="{FF2B5EF4-FFF2-40B4-BE49-F238E27FC236}">
                  <a16:creationId xmlns:a16="http://schemas.microsoft.com/office/drawing/2014/main" id="{30C38EF5-73A0-4E3A-BDD9-DD90F269022C}"/>
                </a:ext>
              </a:extLst>
            </p:cNvPr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92;p73">
              <a:extLst>
                <a:ext uri="{FF2B5EF4-FFF2-40B4-BE49-F238E27FC236}">
                  <a16:creationId xmlns:a16="http://schemas.microsoft.com/office/drawing/2014/main" id="{A56B5AAF-87D7-4F2E-BE51-FA17C75357E5}"/>
                </a:ext>
              </a:extLst>
            </p:cNvPr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93;p73">
              <a:extLst>
                <a:ext uri="{FF2B5EF4-FFF2-40B4-BE49-F238E27FC236}">
                  <a16:creationId xmlns:a16="http://schemas.microsoft.com/office/drawing/2014/main" id="{5059720F-FC26-4F4E-A06F-706136DB635D}"/>
                </a:ext>
              </a:extLst>
            </p:cNvPr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94;p73">
              <a:extLst>
                <a:ext uri="{FF2B5EF4-FFF2-40B4-BE49-F238E27FC236}">
                  <a16:creationId xmlns:a16="http://schemas.microsoft.com/office/drawing/2014/main" id="{85C246F4-E47D-45BD-B977-7498888B8316}"/>
                </a:ext>
              </a:extLst>
            </p:cNvPr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95;p73">
              <a:extLst>
                <a:ext uri="{FF2B5EF4-FFF2-40B4-BE49-F238E27FC236}">
                  <a16:creationId xmlns:a16="http://schemas.microsoft.com/office/drawing/2014/main" id="{06AC862F-62A4-4F03-8660-80EF113766A8}"/>
                </a:ext>
              </a:extLst>
            </p:cNvPr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96;p73">
              <a:extLst>
                <a:ext uri="{FF2B5EF4-FFF2-40B4-BE49-F238E27FC236}">
                  <a16:creationId xmlns:a16="http://schemas.microsoft.com/office/drawing/2014/main" id="{BB770AA7-9A7D-4C28-815E-9C751FCC906A}"/>
                </a:ext>
              </a:extLst>
            </p:cNvPr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97;p73">
              <a:extLst>
                <a:ext uri="{FF2B5EF4-FFF2-40B4-BE49-F238E27FC236}">
                  <a16:creationId xmlns:a16="http://schemas.microsoft.com/office/drawing/2014/main" id="{1C91E5CB-9D41-4D6F-9244-27EAA4992EBE}"/>
                </a:ext>
              </a:extLst>
            </p:cNvPr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98;p73">
              <a:extLst>
                <a:ext uri="{FF2B5EF4-FFF2-40B4-BE49-F238E27FC236}">
                  <a16:creationId xmlns:a16="http://schemas.microsoft.com/office/drawing/2014/main" id="{3A39AEF3-573F-47C2-A8F6-5E335E46FB5C}"/>
                </a:ext>
              </a:extLst>
            </p:cNvPr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99;p73">
              <a:extLst>
                <a:ext uri="{FF2B5EF4-FFF2-40B4-BE49-F238E27FC236}">
                  <a16:creationId xmlns:a16="http://schemas.microsoft.com/office/drawing/2014/main" id="{C1A95264-93B5-4521-BA58-E12A05A82C87}"/>
                </a:ext>
              </a:extLst>
            </p:cNvPr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600;p73">
              <a:extLst>
                <a:ext uri="{FF2B5EF4-FFF2-40B4-BE49-F238E27FC236}">
                  <a16:creationId xmlns:a16="http://schemas.microsoft.com/office/drawing/2014/main" id="{4938D302-45D9-40F3-B2A4-AAC108D733C0}"/>
                </a:ext>
              </a:extLst>
            </p:cNvPr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601;p73">
              <a:extLst>
                <a:ext uri="{FF2B5EF4-FFF2-40B4-BE49-F238E27FC236}">
                  <a16:creationId xmlns:a16="http://schemas.microsoft.com/office/drawing/2014/main" id="{DB21F8EA-8F5D-4693-8FFC-17A522F909F6}"/>
                </a:ext>
              </a:extLst>
            </p:cNvPr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544264-5BFD-45E8-11FD-7293D7DC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801904"/>
            <a:ext cx="3852001" cy="2522701"/>
          </a:xfrm>
          <a:prstGeom prst="rect">
            <a:avLst/>
          </a:prstGeom>
        </p:spPr>
      </p:pic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052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6"/>
            <a:r>
              <a:rPr lang="en-US" sz="3200" dirty="0">
                <a:solidFill>
                  <a:schemeClr val="tx1"/>
                </a:solidFill>
              </a:rPr>
              <a:t>5. </a:t>
            </a:r>
            <a:r>
              <a:rPr lang="en-US" sz="2400" dirty="0"/>
              <a:t>Fitur </a:t>
            </a:r>
            <a:r>
              <a:rPr lang="en-US" sz="2400" b="1" dirty="0" err="1"/>
              <a:t>menampilkan</a:t>
            </a:r>
            <a:r>
              <a:rPr lang="en-US" sz="2400" b="1" dirty="0"/>
              <a:t> data</a:t>
            </a:r>
            <a:r>
              <a:rPr lang="en-US" sz="2400" dirty="0"/>
              <a:t> </a:t>
            </a:r>
            <a:r>
              <a:rPr lang="en-US" sz="2400" i="1" dirty="0"/>
              <a:t>Subsidiary</a:t>
            </a:r>
            <a:r>
              <a:rPr lang="en-US" sz="2400" dirty="0"/>
              <a:t> di </a:t>
            </a:r>
            <a:r>
              <a:rPr lang="en-US" sz="2400" b="1" dirty="0" err="1"/>
              <a:t>halaman</a:t>
            </a:r>
            <a:r>
              <a:rPr lang="en-US" sz="2400" b="1" dirty="0"/>
              <a:t> </a:t>
            </a:r>
            <a:r>
              <a:rPr lang="en-US" sz="2400" b="1" i="1" dirty="0"/>
              <a:t>Form Company</a:t>
            </a:r>
          </a:p>
        </p:txBody>
      </p:sp>
      <p:sp>
        <p:nvSpPr>
          <p:cNvPr id="6" name="Google Shape;229;p37">
            <a:extLst>
              <a:ext uri="{FF2B5EF4-FFF2-40B4-BE49-F238E27FC236}">
                <a16:creationId xmlns:a16="http://schemas.microsoft.com/office/drawing/2014/main" id="{EEA8D91C-B3E5-4213-A722-E3C86C3ADBD9}"/>
              </a:ext>
            </a:extLst>
          </p:cNvPr>
          <p:cNvSpPr txBox="1"/>
          <p:nvPr/>
        </p:nvSpPr>
        <p:spPr>
          <a:xfrm>
            <a:off x="4700722" y="1632543"/>
            <a:ext cx="3723278" cy="298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Fitur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b="1" dirty="0" err="1"/>
              <a:t>menampilkan</a:t>
            </a:r>
            <a:r>
              <a:rPr lang="en-US" sz="1800" b="1" dirty="0"/>
              <a:t> data </a:t>
            </a:r>
            <a:r>
              <a:rPr lang="en-US" sz="1800" i="1" dirty="0"/>
              <a:t>subsidiary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yang </a:t>
            </a:r>
            <a:r>
              <a:rPr lang="en-US" sz="1800" dirty="0" err="1"/>
              <a:t>berada</a:t>
            </a:r>
            <a:r>
              <a:rPr lang="en-US" sz="1800" dirty="0"/>
              <a:t> di </a:t>
            </a:r>
            <a:r>
              <a:rPr lang="en-US" sz="1800" dirty="0" err="1"/>
              <a:t>naungan</a:t>
            </a:r>
            <a:r>
              <a:rPr lang="en-US" sz="1800" dirty="0"/>
              <a:t> </a:t>
            </a:r>
            <a:r>
              <a:rPr lang="en-US" sz="1800" i="1" dirty="0"/>
              <a:t>parent company-</a:t>
            </a:r>
            <a:r>
              <a:rPr lang="en-US" sz="1800" dirty="0" err="1"/>
              <a:t>nya</a:t>
            </a:r>
            <a:r>
              <a:rPr lang="en-US" sz="1800" dirty="0"/>
              <a:t>. Fitur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dirancang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b="1" dirty="0" err="1"/>
              <a:t>ingin</a:t>
            </a:r>
            <a:r>
              <a:rPr lang="en-US" sz="1800" b="1" dirty="0"/>
              <a:t> </a:t>
            </a:r>
            <a:r>
              <a:rPr lang="en-US" sz="1800" b="1" dirty="0" err="1"/>
              <a:t>melihat</a:t>
            </a:r>
            <a:r>
              <a:rPr lang="en-US" sz="1800" b="1" dirty="0"/>
              <a:t> </a:t>
            </a:r>
            <a:r>
              <a:rPr lang="en-US" sz="1800" b="1" dirty="0" err="1"/>
              <a:t>anak</a:t>
            </a:r>
            <a:r>
              <a:rPr lang="en-US" sz="1800" b="1" dirty="0"/>
              <a:t> </a:t>
            </a:r>
            <a:r>
              <a:rPr lang="en-US" sz="1800" b="1" dirty="0" err="1"/>
              <a:t>perusahaan</a:t>
            </a:r>
            <a:r>
              <a:rPr lang="en-US" sz="1800" b="1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induknya</a:t>
            </a:r>
            <a:r>
              <a:rPr lang="en-US" sz="1800" dirty="0"/>
              <a:t>.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perlu</a:t>
            </a:r>
            <a:r>
              <a:rPr lang="en-US" sz="1800" b="1" dirty="0"/>
              <a:t> </a:t>
            </a:r>
            <a:r>
              <a:rPr lang="en-US" sz="1800" b="1" dirty="0" err="1"/>
              <a:t>berpindah</a:t>
            </a:r>
            <a:r>
              <a:rPr lang="en-US" sz="1800" b="1" dirty="0"/>
              <a:t> </a:t>
            </a:r>
            <a:r>
              <a:rPr lang="en-US" sz="1800" b="1" dirty="0" err="1"/>
              <a:t>tempat</a:t>
            </a:r>
            <a:r>
              <a:rPr lang="en-US" sz="1800" b="1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halaman</a:t>
            </a:r>
            <a:r>
              <a:rPr lang="en-US" sz="1800" dirty="0"/>
              <a:t> </a:t>
            </a:r>
            <a:r>
              <a:rPr lang="en-US" sz="1800" i="1" dirty="0"/>
              <a:t>Subsidiary</a:t>
            </a:r>
            <a:r>
              <a:rPr lang="en-US" sz="1800" dirty="0"/>
              <a:t> </a:t>
            </a:r>
            <a:r>
              <a:rPr lang="en-US" sz="1800" dirty="0" err="1"/>
              <a:t>terlebih</a:t>
            </a:r>
            <a:r>
              <a:rPr lang="en-US" sz="1800" dirty="0"/>
              <a:t> </a:t>
            </a:r>
            <a:r>
              <a:rPr lang="en-US" sz="1800" dirty="0" err="1"/>
              <a:t>dahulu</a:t>
            </a:r>
            <a:r>
              <a:rPr lang="en-US" sz="1800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EC508-2874-3F2C-693D-81093F137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9" y="1801904"/>
            <a:ext cx="3852001" cy="25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544264-5BFD-45E8-11FD-7293D7DC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801904"/>
            <a:ext cx="3852001" cy="2522701"/>
          </a:xfrm>
          <a:prstGeom prst="rect">
            <a:avLst/>
          </a:prstGeom>
        </p:spPr>
      </p:pic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052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6"/>
            <a:r>
              <a:rPr lang="en-US" sz="3200" dirty="0">
                <a:solidFill>
                  <a:schemeClr val="tx1"/>
                </a:solidFill>
              </a:rPr>
              <a:t>6. </a:t>
            </a:r>
            <a:r>
              <a:rPr lang="en-US" sz="2400" dirty="0"/>
              <a:t>Fitur </a:t>
            </a:r>
            <a:r>
              <a:rPr lang="en-US" sz="2400" b="1" dirty="0" err="1"/>
              <a:t>menampilkan</a:t>
            </a:r>
            <a:r>
              <a:rPr lang="en-US" sz="2400" b="1" dirty="0"/>
              <a:t> data </a:t>
            </a:r>
            <a:r>
              <a:rPr lang="en-US" sz="2400" i="1" dirty="0"/>
              <a:t>Company</a:t>
            </a:r>
            <a:r>
              <a:rPr lang="en-US" sz="2400" dirty="0"/>
              <a:t> di </a:t>
            </a:r>
            <a:r>
              <a:rPr lang="en-US" sz="2400" b="1" dirty="0" err="1"/>
              <a:t>halaman</a:t>
            </a:r>
            <a:r>
              <a:rPr lang="en-US" sz="2400" b="1" dirty="0"/>
              <a:t> </a:t>
            </a:r>
            <a:r>
              <a:rPr lang="en-US" sz="2400" b="1" i="1" dirty="0"/>
              <a:t>Form Subsidiary</a:t>
            </a:r>
          </a:p>
        </p:txBody>
      </p:sp>
      <p:sp>
        <p:nvSpPr>
          <p:cNvPr id="6" name="Google Shape;229;p37">
            <a:extLst>
              <a:ext uri="{FF2B5EF4-FFF2-40B4-BE49-F238E27FC236}">
                <a16:creationId xmlns:a16="http://schemas.microsoft.com/office/drawing/2014/main" id="{EEA8D91C-B3E5-4213-A722-E3C86C3ADBD9}"/>
              </a:ext>
            </a:extLst>
          </p:cNvPr>
          <p:cNvSpPr txBox="1"/>
          <p:nvPr/>
        </p:nvSpPr>
        <p:spPr>
          <a:xfrm>
            <a:off x="4700722" y="1713227"/>
            <a:ext cx="3723278" cy="298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900" dirty="0"/>
              <a:t>Fitur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b="1" dirty="0" err="1"/>
              <a:t>menampilkan</a:t>
            </a:r>
            <a:r>
              <a:rPr lang="en-US" sz="1900" b="1" dirty="0"/>
              <a:t> data </a:t>
            </a:r>
            <a:r>
              <a:rPr lang="en-US" sz="1900" i="1" dirty="0"/>
              <a:t>company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induk</a:t>
            </a:r>
            <a:r>
              <a:rPr lang="en-US" sz="1900" dirty="0"/>
              <a:t> </a:t>
            </a:r>
            <a:r>
              <a:rPr lang="en-US" sz="1900" dirty="0" err="1"/>
              <a:t>perusahaan</a:t>
            </a:r>
            <a:r>
              <a:rPr lang="en-US" sz="1900" dirty="0"/>
              <a:t> yang </a:t>
            </a:r>
            <a:r>
              <a:rPr lang="en-US" sz="1900" dirty="0" err="1"/>
              <a:t>ada</a:t>
            </a:r>
            <a:r>
              <a:rPr lang="en-US" sz="1900" dirty="0"/>
              <a:t>. Fitur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dirancang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membantu</a:t>
            </a:r>
            <a:r>
              <a:rPr lang="en-US" sz="1900" dirty="0"/>
              <a:t> </a:t>
            </a:r>
            <a:r>
              <a:rPr lang="en-US" sz="1900" dirty="0" err="1"/>
              <a:t>pengguna</a:t>
            </a:r>
            <a:r>
              <a:rPr lang="en-US" sz="1900" dirty="0"/>
              <a:t> </a:t>
            </a:r>
            <a:r>
              <a:rPr lang="en-US" sz="1900" dirty="0" err="1"/>
              <a:t>ketika</a:t>
            </a:r>
            <a:r>
              <a:rPr lang="en-US" sz="1900" dirty="0"/>
              <a:t> </a:t>
            </a:r>
            <a:r>
              <a:rPr lang="en-US" sz="1900" b="1" dirty="0" err="1"/>
              <a:t>ingin</a:t>
            </a:r>
            <a:r>
              <a:rPr lang="en-US" sz="1900" b="1" dirty="0"/>
              <a:t> </a:t>
            </a:r>
            <a:r>
              <a:rPr lang="en-US" sz="1900" b="1" dirty="0" err="1"/>
              <a:t>melihat</a:t>
            </a:r>
            <a:r>
              <a:rPr lang="en-US" sz="1900" b="1" dirty="0"/>
              <a:t> dan </a:t>
            </a:r>
            <a:r>
              <a:rPr lang="en-US" sz="1900" b="1" dirty="0" err="1"/>
              <a:t>memilih</a:t>
            </a:r>
            <a:r>
              <a:rPr lang="en-US" sz="1900" b="1" dirty="0"/>
              <a:t> </a:t>
            </a:r>
            <a:r>
              <a:rPr lang="en-US" sz="1900" b="1" i="1" dirty="0"/>
              <a:t>parent company</a:t>
            </a:r>
            <a:r>
              <a:rPr lang="en-US" sz="1900" b="1" dirty="0"/>
              <a:t>-</a:t>
            </a:r>
            <a:r>
              <a:rPr lang="en-US" sz="1900" b="1" dirty="0" err="1"/>
              <a:t>nya</a:t>
            </a:r>
            <a:r>
              <a:rPr lang="en-US" sz="1900" dirty="0"/>
              <a:t>. </a:t>
            </a:r>
            <a:r>
              <a:rPr lang="en-US" sz="1900" dirty="0" err="1"/>
              <a:t>Sehingga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perlu</a:t>
            </a:r>
            <a:r>
              <a:rPr lang="en-US" sz="1900" dirty="0"/>
              <a:t> </a:t>
            </a:r>
            <a:r>
              <a:rPr lang="en-US" sz="1900" dirty="0" err="1"/>
              <a:t>berpindah</a:t>
            </a:r>
            <a:r>
              <a:rPr lang="en-US" sz="1900" dirty="0"/>
              <a:t> </a:t>
            </a:r>
            <a:r>
              <a:rPr lang="en-US" sz="1900" dirty="0" err="1"/>
              <a:t>tempat</a:t>
            </a:r>
            <a:r>
              <a:rPr lang="en-US" sz="1900" dirty="0"/>
              <a:t> </a:t>
            </a:r>
            <a:r>
              <a:rPr lang="en-US" sz="1900" dirty="0" err="1"/>
              <a:t>ke</a:t>
            </a:r>
            <a:r>
              <a:rPr lang="en-US" sz="1900" dirty="0"/>
              <a:t> </a:t>
            </a:r>
            <a:r>
              <a:rPr lang="en-US" sz="1900" dirty="0" err="1"/>
              <a:t>halaman</a:t>
            </a:r>
            <a:r>
              <a:rPr lang="en-US" sz="1900" dirty="0"/>
              <a:t> </a:t>
            </a:r>
            <a:r>
              <a:rPr lang="en-US" sz="1900" i="1" dirty="0"/>
              <a:t>Company</a:t>
            </a:r>
            <a:r>
              <a:rPr lang="en-US" sz="1900" dirty="0"/>
              <a:t> </a:t>
            </a:r>
            <a:r>
              <a:rPr lang="en-US" sz="1900" dirty="0" err="1"/>
              <a:t>terlebih</a:t>
            </a:r>
            <a:r>
              <a:rPr lang="en-US" sz="1900" dirty="0"/>
              <a:t> </a:t>
            </a:r>
            <a:r>
              <a:rPr lang="en-US" sz="1900" dirty="0" err="1"/>
              <a:t>dahulu</a:t>
            </a:r>
            <a:r>
              <a:rPr lang="en-US" sz="19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EC508-2874-3F2C-693D-81093F137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9" y="1801904"/>
            <a:ext cx="3852001" cy="25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7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301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Produk</a:t>
            </a:r>
            <a:r>
              <a:rPr lang="en-US" dirty="0"/>
              <a:t>/Jasa yang </a:t>
            </a:r>
            <a:r>
              <a:rPr lang="en-US" dirty="0" err="1"/>
              <a:t>Dihasilkan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2ED8E78-A848-4C23-A0F2-A06F7A22B510}"/>
              </a:ext>
            </a:extLst>
          </p:cNvPr>
          <p:cNvSpPr txBox="1">
            <a:spLocks/>
          </p:cNvSpPr>
          <p:nvPr/>
        </p:nvSpPr>
        <p:spPr>
          <a:xfrm>
            <a:off x="720000" y="770002"/>
            <a:ext cx="6317294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600" dirty="0"/>
              <a:t>“Proses </a:t>
            </a:r>
            <a:r>
              <a:rPr lang="en-US" sz="1600" dirty="0" err="1"/>
              <a:t>Pengintegrasian</a:t>
            </a:r>
            <a:r>
              <a:rPr lang="en-US" sz="1600" dirty="0"/>
              <a:t> Custom Module Company </a:t>
            </a:r>
            <a:r>
              <a:rPr lang="en-US" sz="1600" dirty="0" err="1"/>
              <a:t>dengan</a:t>
            </a:r>
            <a:r>
              <a:rPr lang="en-US" sz="1600" dirty="0"/>
              <a:t> Modul </a:t>
            </a:r>
            <a:r>
              <a:rPr lang="en-US" sz="1600" dirty="0" err="1"/>
              <a:t>Lainnya</a:t>
            </a:r>
            <a:r>
              <a:rPr lang="en-US" sz="1600" i="1" dirty="0"/>
              <a:t>”</a:t>
            </a:r>
            <a:endParaRPr lang="en-US" sz="1600" dirty="0"/>
          </a:p>
        </p:txBody>
      </p:sp>
      <p:sp>
        <p:nvSpPr>
          <p:cNvPr id="2" name="Google Shape;229;p37">
            <a:extLst>
              <a:ext uri="{FF2B5EF4-FFF2-40B4-BE49-F238E27FC236}">
                <a16:creationId xmlns:a16="http://schemas.microsoft.com/office/drawing/2014/main" id="{A224495A-8745-738F-1030-35FB543C075E}"/>
              </a:ext>
            </a:extLst>
          </p:cNvPr>
          <p:cNvSpPr txBox="1"/>
          <p:nvPr/>
        </p:nvSpPr>
        <p:spPr>
          <a:xfrm>
            <a:off x="911329" y="2080737"/>
            <a:ext cx="7321341" cy="275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bg1"/>
                </a:solidFill>
                <a:highlight>
                  <a:srgbClr val="9966FF"/>
                </a:highlight>
              </a:rPr>
              <a:t>Proses </a:t>
            </a:r>
            <a:r>
              <a:rPr lang="en-US" sz="2400" b="1" dirty="0" err="1">
                <a:solidFill>
                  <a:schemeClr val="bg1"/>
                </a:solidFill>
                <a:highlight>
                  <a:srgbClr val="9966FF"/>
                </a:highlight>
              </a:rPr>
              <a:t>pengintegrasian</a:t>
            </a:r>
            <a:r>
              <a:rPr lang="en-US" sz="2400" b="1" dirty="0"/>
              <a:t> </a:t>
            </a:r>
            <a:r>
              <a:rPr lang="en-US" sz="2400" i="1" dirty="0"/>
              <a:t>custom module Company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yang</a:t>
            </a:r>
            <a:r>
              <a:rPr lang="en-US" sz="2400" i="1" dirty="0"/>
              <a:t> </a:t>
            </a:r>
            <a:r>
              <a:rPr lang="en-US" sz="2400" dirty="0"/>
              <a:t>lain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bg1"/>
                </a:solidFill>
                <a:highlight>
                  <a:srgbClr val="9966FF"/>
                </a:highlight>
              </a:rPr>
              <a:t>metode</a:t>
            </a:r>
            <a:r>
              <a:rPr lang="en-US" sz="2400" b="1" dirty="0">
                <a:solidFill>
                  <a:schemeClr val="bg1"/>
                </a:solidFill>
                <a:highlight>
                  <a:srgbClr val="9966FF"/>
                </a:highlight>
              </a:rPr>
              <a:t> </a:t>
            </a:r>
            <a:r>
              <a:rPr lang="en-US" sz="2400" b="1" i="1" dirty="0">
                <a:solidFill>
                  <a:schemeClr val="bg1"/>
                </a:solidFill>
                <a:highlight>
                  <a:srgbClr val="9966FF"/>
                </a:highlight>
              </a:rPr>
              <a:t>inheritance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 err="1"/>
              <a:t>menurunkan</a:t>
            </a:r>
            <a:r>
              <a:rPr lang="en-US" sz="2400" b="1" dirty="0"/>
              <a:t> </a:t>
            </a:r>
            <a:r>
              <a:rPr lang="en-US" sz="2400" b="1" i="1" dirty="0"/>
              <a:t>property </a:t>
            </a:r>
            <a:r>
              <a:rPr lang="en-US" sz="2400" dirty="0"/>
              <a:t>dan </a:t>
            </a:r>
            <a:r>
              <a:rPr lang="en-US" sz="2400" b="1" i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)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3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052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Proses </a:t>
            </a:r>
            <a:r>
              <a:rPr lang="en-US" sz="2800" dirty="0" err="1"/>
              <a:t>Pengintegrasian</a:t>
            </a:r>
            <a:r>
              <a:rPr lang="en-US" sz="2800" dirty="0"/>
              <a:t> Custom Module Company </a:t>
            </a:r>
            <a:r>
              <a:rPr lang="en-US" sz="2800" dirty="0" err="1"/>
              <a:t>dengan</a:t>
            </a:r>
            <a:r>
              <a:rPr lang="en-US" sz="2800" dirty="0"/>
              <a:t> Modul </a:t>
            </a:r>
            <a:r>
              <a:rPr lang="en-US" sz="2800" dirty="0" err="1"/>
              <a:t>Lainnya</a:t>
            </a:r>
            <a:endParaRPr sz="2800" dirty="0">
              <a:solidFill>
                <a:srgbClr val="D9D9D9"/>
              </a:solidFill>
            </a:endParaRPr>
          </a:p>
        </p:txBody>
      </p:sp>
      <p:sp>
        <p:nvSpPr>
          <p:cNvPr id="6" name="Google Shape;229;p37">
            <a:extLst>
              <a:ext uri="{FF2B5EF4-FFF2-40B4-BE49-F238E27FC236}">
                <a16:creationId xmlns:a16="http://schemas.microsoft.com/office/drawing/2014/main" id="{EEA8D91C-B3E5-4213-A722-E3C86C3ADBD9}"/>
              </a:ext>
            </a:extLst>
          </p:cNvPr>
          <p:cNvSpPr txBox="1"/>
          <p:nvPr/>
        </p:nvSpPr>
        <p:spPr>
          <a:xfrm>
            <a:off x="720000" y="1713228"/>
            <a:ext cx="7704000" cy="298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/>
            <a:r>
              <a:rPr lang="en-US" sz="1800" b="1" dirty="0"/>
              <a:t>1. </a:t>
            </a:r>
            <a:r>
              <a:rPr lang="en-US" sz="1800" b="1" dirty="0" err="1"/>
              <a:t>Pengintegrasian</a:t>
            </a:r>
            <a:r>
              <a:rPr lang="en-US" sz="1800" b="1" dirty="0"/>
              <a:t> </a:t>
            </a:r>
            <a:r>
              <a:rPr lang="en-US" sz="1800" b="1" i="1" dirty="0" err="1"/>
              <a:t>custome</a:t>
            </a:r>
            <a:r>
              <a:rPr lang="en-US" sz="1800" b="1" i="1" dirty="0"/>
              <a:t> module Company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i="1" dirty="0"/>
              <a:t>Vendor</a:t>
            </a:r>
            <a:r>
              <a:rPr lang="en-US" i="1" dirty="0"/>
              <a:t>	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Relasi</a:t>
            </a:r>
            <a:r>
              <a:rPr lang="en-US" b="1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i="1" dirty="0"/>
              <a:t>company</a:t>
            </a:r>
            <a:r>
              <a:rPr lang="en-US" i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vendor</a:t>
            </a:r>
            <a:r>
              <a:rPr lang="en-US" i="1" dirty="0"/>
              <a:t> </a:t>
            </a:r>
            <a:r>
              <a:rPr lang="en-US" dirty="0"/>
              <a:t>(dan </a:t>
            </a:r>
            <a:r>
              <a:rPr lang="en-US" dirty="0" err="1"/>
              <a:t>sebaliknya</a:t>
            </a:r>
            <a:r>
              <a:rPr lang="en-US" dirty="0"/>
              <a:t>) : </a:t>
            </a:r>
            <a:r>
              <a:rPr lang="en-US" b="1" dirty="0"/>
              <a:t>Many2many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Fitur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diluncurkan</a:t>
            </a:r>
            <a:r>
              <a:rPr lang="en-US" b="1" dirty="0"/>
              <a:t> </a:t>
            </a:r>
            <a:r>
              <a:rPr lang="en-US" dirty="0"/>
              <a:t>: (1) di </a:t>
            </a:r>
            <a:r>
              <a:rPr lang="en-US" i="1" dirty="0"/>
              <a:t>company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i="1" dirty="0"/>
              <a:t>vendor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dan (2) di </a:t>
            </a:r>
            <a:r>
              <a:rPr lang="en-US" i="1" dirty="0"/>
              <a:t>vendor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i="1" dirty="0"/>
              <a:t>company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i="1" dirty="0"/>
              <a:t>vendor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vendor-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 lvl="3"/>
            <a:endParaRPr lang="en-US" dirty="0"/>
          </a:p>
          <a:p>
            <a:pPr lvl="3"/>
            <a:r>
              <a:rPr lang="en-US" sz="1800" b="1" dirty="0"/>
              <a:t>2. </a:t>
            </a:r>
            <a:r>
              <a:rPr lang="en-US" sz="1800" b="1" dirty="0" err="1"/>
              <a:t>Pengintegrasian</a:t>
            </a:r>
            <a:r>
              <a:rPr lang="en-US" sz="1800" b="1" dirty="0"/>
              <a:t> </a:t>
            </a:r>
            <a:r>
              <a:rPr lang="en-US" sz="1800" b="1" i="1" dirty="0" err="1"/>
              <a:t>custome</a:t>
            </a:r>
            <a:r>
              <a:rPr lang="en-US" sz="1800" b="1" i="1" dirty="0"/>
              <a:t> module Company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i="1" dirty="0"/>
              <a:t>Customer</a:t>
            </a: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i="1" dirty="0"/>
              <a:t>company</a:t>
            </a:r>
            <a:r>
              <a:rPr lang="en-US" i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customer</a:t>
            </a:r>
            <a:r>
              <a:rPr lang="en-US" i="1" dirty="0"/>
              <a:t> </a:t>
            </a:r>
            <a:r>
              <a:rPr lang="en-US" dirty="0"/>
              <a:t>(dan </a:t>
            </a:r>
            <a:r>
              <a:rPr lang="en-US" dirty="0" err="1"/>
              <a:t>sebaliknya</a:t>
            </a:r>
            <a:r>
              <a:rPr lang="en-US" dirty="0"/>
              <a:t>) : </a:t>
            </a:r>
            <a:r>
              <a:rPr lang="en-US" b="1" dirty="0"/>
              <a:t>Many2many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Fitur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diluncurkan</a:t>
            </a:r>
            <a:r>
              <a:rPr lang="en-US" b="1" dirty="0"/>
              <a:t> </a:t>
            </a:r>
            <a:r>
              <a:rPr lang="en-US" dirty="0"/>
              <a:t>: (1) di </a:t>
            </a:r>
            <a:r>
              <a:rPr lang="en-US" i="1" dirty="0"/>
              <a:t>company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i="1" dirty="0"/>
              <a:t>customer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dan (2) di </a:t>
            </a:r>
            <a:r>
              <a:rPr lang="en-US" i="1" dirty="0"/>
              <a:t>customer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i="1" dirty="0"/>
              <a:t>company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i="1" dirty="0"/>
              <a:t>customer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customer-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7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301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Produk</a:t>
            </a:r>
            <a:r>
              <a:rPr lang="en-US" dirty="0"/>
              <a:t>/Jasa yang </a:t>
            </a:r>
            <a:r>
              <a:rPr lang="en-US" dirty="0" err="1"/>
              <a:t>Dihasilkan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2ED8E78-A848-4C23-A0F2-A06F7A22B510}"/>
              </a:ext>
            </a:extLst>
          </p:cNvPr>
          <p:cNvSpPr txBox="1">
            <a:spLocks/>
          </p:cNvSpPr>
          <p:nvPr/>
        </p:nvSpPr>
        <p:spPr>
          <a:xfrm>
            <a:off x="720000" y="770002"/>
            <a:ext cx="7428918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600" dirty="0"/>
              <a:t>“Proses </a:t>
            </a:r>
            <a:r>
              <a:rPr lang="en-US" sz="1600" dirty="0" err="1"/>
              <a:t>Mengimplementasikan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PT. Indo </a:t>
            </a:r>
            <a:r>
              <a:rPr lang="en-US" sz="1600" dirty="0" err="1"/>
              <a:t>Harmonis</a:t>
            </a:r>
            <a:r>
              <a:rPr lang="en-US" sz="1600" dirty="0"/>
              <a:t> Abadi</a:t>
            </a:r>
            <a:r>
              <a:rPr lang="en-US" sz="1600" i="1" dirty="0"/>
              <a:t>”</a:t>
            </a:r>
            <a:endParaRPr lang="en-US" sz="1600" dirty="0"/>
          </a:p>
        </p:txBody>
      </p:sp>
      <p:sp>
        <p:nvSpPr>
          <p:cNvPr id="3" name="Google Shape;229;p37">
            <a:extLst>
              <a:ext uri="{FF2B5EF4-FFF2-40B4-BE49-F238E27FC236}">
                <a16:creationId xmlns:a16="http://schemas.microsoft.com/office/drawing/2014/main" id="{E52B11F0-DC83-BA71-CA9C-CF7A8013BCF8}"/>
              </a:ext>
            </a:extLst>
          </p:cNvPr>
          <p:cNvSpPr txBox="1"/>
          <p:nvPr/>
        </p:nvSpPr>
        <p:spPr>
          <a:xfrm>
            <a:off x="720000" y="1616158"/>
            <a:ext cx="7440696" cy="275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/>
              <a:t>Modul-</a:t>
            </a:r>
            <a:r>
              <a:rPr lang="en-US" sz="2400" b="1" dirty="0" err="1"/>
              <a:t>modul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PT. Indo </a:t>
            </a:r>
            <a:r>
              <a:rPr lang="en-US" sz="2400" dirty="0" err="1"/>
              <a:t>Harmonis</a:t>
            </a:r>
            <a:r>
              <a:rPr lang="en-US" sz="2400" dirty="0"/>
              <a:t> Abadi, </a:t>
            </a:r>
            <a:r>
              <a:rPr lang="en-US" sz="2400" dirty="0" err="1"/>
              <a:t>yaitu</a:t>
            </a:r>
            <a:r>
              <a:rPr lang="en-US" sz="2400" dirty="0"/>
              <a:t> :</a:t>
            </a:r>
            <a:br>
              <a:rPr lang="en-US" sz="2400" dirty="0"/>
            </a:br>
            <a:endParaRPr lang="en-US" sz="2400" b="1" dirty="0"/>
          </a:p>
          <a:p>
            <a:pPr lvl="0"/>
            <a:r>
              <a:rPr lang="en-US" sz="2400" b="1" dirty="0"/>
              <a:t>1. </a:t>
            </a:r>
            <a:r>
              <a:rPr lang="en-US" sz="2400" b="1" dirty="0" err="1"/>
              <a:t>modul</a:t>
            </a:r>
            <a:r>
              <a:rPr lang="en-US" sz="2400" b="1" dirty="0"/>
              <a:t> </a:t>
            </a:r>
            <a:r>
              <a:rPr lang="en-US" sz="2400" b="1" i="1" dirty="0"/>
              <a:t>Setting</a:t>
            </a:r>
          </a:p>
          <a:p>
            <a:pPr lvl="0"/>
            <a:r>
              <a:rPr lang="en-US" sz="2400" b="1" dirty="0"/>
              <a:t>2. </a:t>
            </a:r>
            <a:r>
              <a:rPr lang="en-US" sz="2400" b="1" dirty="0" err="1"/>
              <a:t>modul</a:t>
            </a:r>
            <a:r>
              <a:rPr lang="en-US" sz="2400" b="1" dirty="0"/>
              <a:t> </a:t>
            </a:r>
            <a:r>
              <a:rPr lang="en-US" sz="2400" b="1" i="1" dirty="0"/>
              <a:t>Accounting.</a:t>
            </a:r>
            <a:endParaRPr lang="en-US" sz="4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146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583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 err="1"/>
              <a:t>Kebutuhan</a:t>
            </a:r>
            <a:r>
              <a:rPr lang="en-US" sz="3200" b="1" dirty="0"/>
              <a:t> yang </a:t>
            </a:r>
            <a:r>
              <a:rPr lang="en-US" sz="3200" b="1" dirty="0" err="1"/>
              <a:t>menggunakan</a:t>
            </a:r>
            <a:r>
              <a:rPr lang="en-US" sz="3200" b="1" dirty="0"/>
              <a:t> </a:t>
            </a:r>
            <a:r>
              <a:rPr lang="en-US" sz="3200" b="1" dirty="0" err="1"/>
              <a:t>modul</a:t>
            </a:r>
            <a:r>
              <a:rPr lang="en-US" sz="3200" b="1" dirty="0"/>
              <a:t> </a:t>
            </a:r>
            <a:r>
              <a:rPr lang="en-US" sz="3200" b="1" i="1" dirty="0"/>
              <a:t>Setting </a:t>
            </a:r>
            <a:r>
              <a:rPr lang="en-US" sz="3200" b="1" dirty="0"/>
              <a:t>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29" name="Google Shape;229;p37"/>
          <p:cNvSpPr txBox="1"/>
          <p:nvPr/>
        </p:nvSpPr>
        <p:spPr>
          <a:xfrm>
            <a:off x="872702" y="2125559"/>
            <a:ext cx="7551298" cy="275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2400" dirty="0"/>
              <a:t>“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i="1" dirty="0"/>
              <a:t>user</a:t>
            </a:r>
            <a:r>
              <a:rPr lang="en-US" sz="2400" dirty="0"/>
              <a:t> (divisi)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diatur</a:t>
            </a:r>
            <a:r>
              <a:rPr lang="en-US" sz="2400" dirty="0"/>
              <a:t> </a:t>
            </a:r>
            <a:r>
              <a:rPr lang="en-US" sz="2400" dirty="0" err="1"/>
              <a:t>aksesibilitasnya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i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7862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583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 err="1"/>
              <a:t>Kebutuhan</a:t>
            </a:r>
            <a:r>
              <a:rPr lang="en-US" sz="3200" b="1" dirty="0"/>
              <a:t> yang </a:t>
            </a:r>
            <a:r>
              <a:rPr lang="en-US" sz="3200" b="1" dirty="0" err="1"/>
              <a:t>menggunakan</a:t>
            </a:r>
            <a:r>
              <a:rPr lang="en-US" sz="3200" b="1" dirty="0"/>
              <a:t> </a:t>
            </a:r>
            <a:r>
              <a:rPr lang="en-US" sz="3200" b="1" dirty="0" err="1"/>
              <a:t>modul</a:t>
            </a:r>
            <a:r>
              <a:rPr lang="en-US" sz="3200" b="1" dirty="0"/>
              <a:t> </a:t>
            </a:r>
            <a:r>
              <a:rPr lang="en-US" sz="3200" b="1" i="1" dirty="0"/>
              <a:t>Accounting </a:t>
            </a:r>
            <a:r>
              <a:rPr lang="en-US" sz="3200" b="1" dirty="0"/>
              <a:t>:</a:t>
            </a:r>
            <a:endParaRPr lang="en-US" sz="3200" dirty="0"/>
          </a:p>
        </p:txBody>
      </p:sp>
      <p:sp>
        <p:nvSpPr>
          <p:cNvPr id="229" name="Google Shape;229;p37"/>
          <p:cNvSpPr txBox="1"/>
          <p:nvPr/>
        </p:nvSpPr>
        <p:spPr>
          <a:xfrm>
            <a:off x="720000" y="2277959"/>
            <a:ext cx="7704000" cy="275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2400" dirty="0"/>
              <a:t>“Di </a:t>
            </a:r>
            <a:r>
              <a:rPr lang="en-US" sz="2400" i="1" dirty="0"/>
              <a:t>Invoice</a:t>
            </a:r>
            <a:r>
              <a:rPr lang="en-US" sz="2400" dirty="0"/>
              <a:t> </a:t>
            </a:r>
            <a:r>
              <a:rPr lang="en-US" sz="2400" dirty="0" err="1"/>
              <a:t>selain</a:t>
            </a:r>
            <a:r>
              <a:rPr lang="en-US" sz="2400" dirty="0"/>
              <a:t> PPN (11%), </a:t>
            </a:r>
            <a:r>
              <a:rPr lang="en-US" sz="2400" dirty="0" err="1"/>
              <a:t>tambahkan</a:t>
            </a:r>
            <a:r>
              <a:rPr lang="en-US" sz="2400" dirty="0"/>
              <a:t> juga </a:t>
            </a:r>
            <a:r>
              <a:rPr lang="en-US" sz="2400" dirty="0" err="1"/>
              <a:t>PPh</a:t>
            </a:r>
            <a:r>
              <a:rPr lang="en-US" sz="2400" dirty="0"/>
              <a:t> </a:t>
            </a:r>
            <a:r>
              <a:rPr lang="en-US" sz="2400" dirty="0" err="1"/>
              <a:t>pasal</a:t>
            </a:r>
            <a:r>
              <a:rPr lang="en-US" sz="2400" dirty="0"/>
              <a:t> 22 (Import) dan </a:t>
            </a:r>
            <a:r>
              <a:rPr lang="en-US" sz="2400" dirty="0" err="1"/>
              <a:t>PPh</a:t>
            </a:r>
            <a:r>
              <a:rPr lang="en-US" sz="2400" dirty="0"/>
              <a:t> </a:t>
            </a:r>
            <a:r>
              <a:rPr lang="en-US" sz="2400" dirty="0" err="1"/>
              <a:t>pasal</a:t>
            </a:r>
            <a:r>
              <a:rPr lang="en-US" sz="2400" dirty="0"/>
              <a:t> 23 (2% - </a:t>
            </a:r>
            <a:r>
              <a:rPr lang="en-US" sz="2400" dirty="0" err="1"/>
              <a:t>jasa</a:t>
            </a:r>
            <a:r>
              <a:rPr lang="en-US" sz="2400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26432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121623" y="1693554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Kesimpulan</a:t>
            </a:r>
            <a:endParaRPr sz="4400" dirty="0"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4121623" y="952854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1847" name="Google Shape;553;p44">
            <a:extLst>
              <a:ext uri="{FF2B5EF4-FFF2-40B4-BE49-F238E27FC236}">
                <a16:creationId xmlns:a16="http://schemas.microsoft.com/office/drawing/2014/main" id="{3D9C035C-2F80-4540-A157-B98F22C3CDDE}"/>
              </a:ext>
            </a:extLst>
          </p:cNvPr>
          <p:cNvGrpSpPr/>
          <p:nvPr/>
        </p:nvGrpSpPr>
        <p:grpSpPr>
          <a:xfrm>
            <a:off x="830726" y="1185720"/>
            <a:ext cx="3093441" cy="2952953"/>
            <a:chOff x="1410350" y="458825"/>
            <a:chExt cx="4602650" cy="4394275"/>
          </a:xfrm>
        </p:grpSpPr>
        <p:sp>
          <p:nvSpPr>
            <p:cNvPr id="1848" name="Google Shape;554;p44">
              <a:extLst>
                <a:ext uri="{FF2B5EF4-FFF2-40B4-BE49-F238E27FC236}">
                  <a16:creationId xmlns:a16="http://schemas.microsoft.com/office/drawing/2014/main" id="{D6659475-B633-42C9-A940-2D87E7DFD7DC}"/>
                </a:ext>
              </a:extLst>
            </p:cNvPr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555;p44">
              <a:extLst>
                <a:ext uri="{FF2B5EF4-FFF2-40B4-BE49-F238E27FC236}">
                  <a16:creationId xmlns:a16="http://schemas.microsoft.com/office/drawing/2014/main" id="{A2A7E7E0-2010-4C0C-BD6F-25BE0AE47C89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556;p44">
              <a:extLst>
                <a:ext uri="{FF2B5EF4-FFF2-40B4-BE49-F238E27FC236}">
                  <a16:creationId xmlns:a16="http://schemas.microsoft.com/office/drawing/2014/main" id="{491A799B-6895-4876-8542-02D5FBF1BCFF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557;p44">
              <a:extLst>
                <a:ext uri="{FF2B5EF4-FFF2-40B4-BE49-F238E27FC236}">
                  <a16:creationId xmlns:a16="http://schemas.microsoft.com/office/drawing/2014/main" id="{07CAB89A-25E9-49B1-B18C-008F63727593}"/>
                </a:ext>
              </a:extLst>
            </p:cNvPr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558;p44">
              <a:extLst>
                <a:ext uri="{FF2B5EF4-FFF2-40B4-BE49-F238E27FC236}">
                  <a16:creationId xmlns:a16="http://schemas.microsoft.com/office/drawing/2014/main" id="{0F07F556-8ACA-40DA-B1F5-3DB181252BE8}"/>
                </a:ext>
              </a:extLst>
            </p:cNvPr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559;p44">
              <a:extLst>
                <a:ext uri="{FF2B5EF4-FFF2-40B4-BE49-F238E27FC236}">
                  <a16:creationId xmlns:a16="http://schemas.microsoft.com/office/drawing/2014/main" id="{8506D5AC-1ACD-46F6-ACF1-73821EDBCC9D}"/>
                </a:ext>
              </a:extLst>
            </p:cNvPr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560;p44">
              <a:extLst>
                <a:ext uri="{FF2B5EF4-FFF2-40B4-BE49-F238E27FC236}">
                  <a16:creationId xmlns:a16="http://schemas.microsoft.com/office/drawing/2014/main" id="{96A3F5BC-2AC0-4419-ADF8-3B723B80C83F}"/>
                </a:ext>
              </a:extLst>
            </p:cNvPr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561;p44">
              <a:extLst>
                <a:ext uri="{FF2B5EF4-FFF2-40B4-BE49-F238E27FC236}">
                  <a16:creationId xmlns:a16="http://schemas.microsoft.com/office/drawing/2014/main" id="{C34873A0-84B0-4E8A-B245-34B1E500620A}"/>
                </a:ext>
              </a:extLst>
            </p:cNvPr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562;p44">
              <a:extLst>
                <a:ext uri="{FF2B5EF4-FFF2-40B4-BE49-F238E27FC236}">
                  <a16:creationId xmlns:a16="http://schemas.microsoft.com/office/drawing/2014/main" id="{FE96057A-F243-4130-BFAB-BFC0E1361428}"/>
                </a:ext>
              </a:extLst>
            </p:cNvPr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563;p44">
              <a:extLst>
                <a:ext uri="{FF2B5EF4-FFF2-40B4-BE49-F238E27FC236}">
                  <a16:creationId xmlns:a16="http://schemas.microsoft.com/office/drawing/2014/main" id="{1AFBCFFB-EFC1-4E56-9574-AA357937976C}"/>
                </a:ext>
              </a:extLst>
            </p:cNvPr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564;p44">
              <a:extLst>
                <a:ext uri="{FF2B5EF4-FFF2-40B4-BE49-F238E27FC236}">
                  <a16:creationId xmlns:a16="http://schemas.microsoft.com/office/drawing/2014/main" id="{9FE45803-2FFB-4686-89F0-08920EE9DA32}"/>
                </a:ext>
              </a:extLst>
            </p:cNvPr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565;p44">
              <a:extLst>
                <a:ext uri="{FF2B5EF4-FFF2-40B4-BE49-F238E27FC236}">
                  <a16:creationId xmlns:a16="http://schemas.microsoft.com/office/drawing/2014/main" id="{68BF7B77-0EF5-4666-B3B5-68994A3B662D}"/>
                </a:ext>
              </a:extLst>
            </p:cNvPr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566;p44">
              <a:extLst>
                <a:ext uri="{FF2B5EF4-FFF2-40B4-BE49-F238E27FC236}">
                  <a16:creationId xmlns:a16="http://schemas.microsoft.com/office/drawing/2014/main" id="{7309EE1B-8DAB-4598-9F2D-DEC3A7354206}"/>
                </a:ext>
              </a:extLst>
            </p:cNvPr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567;p44">
              <a:extLst>
                <a:ext uri="{FF2B5EF4-FFF2-40B4-BE49-F238E27FC236}">
                  <a16:creationId xmlns:a16="http://schemas.microsoft.com/office/drawing/2014/main" id="{95B0E434-B114-4095-BA29-4B508C3F5581}"/>
                </a:ext>
              </a:extLst>
            </p:cNvPr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568;p44">
              <a:extLst>
                <a:ext uri="{FF2B5EF4-FFF2-40B4-BE49-F238E27FC236}">
                  <a16:creationId xmlns:a16="http://schemas.microsoft.com/office/drawing/2014/main" id="{70D9DA00-F638-4069-B822-D1DEEDFB9569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569;p44">
              <a:extLst>
                <a:ext uri="{FF2B5EF4-FFF2-40B4-BE49-F238E27FC236}">
                  <a16:creationId xmlns:a16="http://schemas.microsoft.com/office/drawing/2014/main" id="{1E4B7C9E-CEE5-4673-9DAF-AFF4BB6A521B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570;p44">
              <a:extLst>
                <a:ext uri="{FF2B5EF4-FFF2-40B4-BE49-F238E27FC236}">
                  <a16:creationId xmlns:a16="http://schemas.microsoft.com/office/drawing/2014/main" id="{141268F7-C368-4AEE-907C-79BA04D8153A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571;p44">
              <a:extLst>
                <a:ext uri="{FF2B5EF4-FFF2-40B4-BE49-F238E27FC236}">
                  <a16:creationId xmlns:a16="http://schemas.microsoft.com/office/drawing/2014/main" id="{829275C4-8D46-4C1A-B95C-038D1FEFB037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572;p44">
              <a:extLst>
                <a:ext uri="{FF2B5EF4-FFF2-40B4-BE49-F238E27FC236}">
                  <a16:creationId xmlns:a16="http://schemas.microsoft.com/office/drawing/2014/main" id="{6048C44F-3A52-43A8-A7A3-A93E6093C8D3}"/>
                </a:ext>
              </a:extLst>
            </p:cNvPr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573;p44">
              <a:extLst>
                <a:ext uri="{FF2B5EF4-FFF2-40B4-BE49-F238E27FC236}">
                  <a16:creationId xmlns:a16="http://schemas.microsoft.com/office/drawing/2014/main" id="{EA4D76B5-371D-4D29-AD2E-422CD679509C}"/>
                </a:ext>
              </a:extLst>
            </p:cNvPr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574;p44">
              <a:extLst>
                <a:ext uri="{FF2B5EF4-FFF2-40B4-BE49-F238E27FC236}">
                  <a16:creationId xmlns:a16="http://schemas.microsoft.com/office/drawing/2014/main" id="{5EEA369F-1644-4908-BD7E-5F87C8D6D7BA}"/>
                </a:ext>
              </a:extLst>
            </p:cNvPr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575;p44">
              <a:extLst>
                <a:ext uri="{FF2B5EF4-FFF2-40B4-BE49-F238E27FC236}">
                  <a16:creationId xmlns:a16="http://schemas.microsoft.com/office/drawing/2014/main" id="{F86D437E-8C7F-4105-B4FE-D6BEDEBF05D3}"/>
                </a:ext>
              </a:extLst>
            </p:cNvPr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576;p44">
              <a:extLst>
                <a:ext uri="{FF2B5EF4-FFF2-40B4-BE49-F238E27FC236}">
                  <a16:creationId xmlns:a16="http://schemas.microsoft.com/office/drawing/2014/main" id="{2D96B667-35E0-4535-AC78-95B45DB443BB}"/>
                </a:ext>
              </a:extLst>
            </p:cNvPr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577;p44">
              <a:extLst>
                <a:ext uri="{FF2B5EF4-FFF2-40B4-BE49-F238E27FC236}">
                  <a16:creationId xmlns:a16="http://schemas.microsoft.com/office/drawing/2014/main" id="{7A813C8F-C5A8-4B1E-BBD4-400B44AA12FA}"/>
                </a:ext>
              </a:extLst>
            </p:cNvPr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578;p44">
              <a:extLst>
                <a:ext uri="{FF2B5EF4-FFF2-40B4-BE49-F238E27FC236}">
                  <a16:creationId xmlns:a16="http://schemas.microsoft.com/office/drawing/2014/main" id="{2E73D944-344E-4A1E-8241-94B3F8C7E557}"/>
                </a:ext>
              </a:extLst>
            </p:cNvPr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579;p44">
              <a:extLst>
                <a:ext uri="{FF2B5EF4-FFF2-40B4-BE49-F238E27FC236}">
                  <a16:creationId xmlns:a16="http://schemas.microsoft.com/office/drawing/2014/main" id="{F5A52F10-0E5B-47C1-9735-7BCA615E9C73}"/>
                </a:ext>
              </a:extLst>
            </p:cNvPr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580;p44">
              <a:extLst>
                <a:ext uri="{FF2B5EF4-FFF2-40B4-BE49-F238E27FC236}">
                  <a16:creationId xmlns:a16="http://schemas.microsoft.com/office/drawing/2014/main" id="{FD40FF0B-21FB-4726-AD69-226D0363BDE4}"/>
                </a:ext>
              </a:extLst>
            </p:cNvPr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581;p44">
              <a:extLst>
                <a:ext uri="{FF2B5EF4-FFF2-40B4-BE49-F238E27FC236}">
                  <a16:creationId xmlns:a16="http://schemas.microsoft.com/office/drawing/2014/main" id="{A7576ABA-5CA1-4514-8FDA-293A975F162F}"/>
                </a:ext>
              </a:extLst>
            </p:cNvPr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582;p44">
              <a:extLst>
                <a:ext uri="{FF2B5EF4-FFF2-40B4-BE49-F238E27FC236}">
                  <a16:creationId xmlns:a16="http://schemas.microsoft.com/office/drawing/2014/main" id="{4899207B-E92A-40F3-9FCB-D2BE880C4B69}"/>
                </a:ext>
              </a:extLst>
            </p:cNvPr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583;p44">
              <a:extLst>
                <a:ext uri="{FF2B5EF4-FFF2-40B4-BE49-F238E27FC236}">
                  <a16:creationId xmlns:a16="http://schemas.microsoft.com/office/drawing/2014/main" id="{635E3603-4F4F-421D-863D-1A6262FF3816}"/>
                </a:ext>
              </a:extLst>
            </p:cNvPr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584;p44">
              <a:extLst>
                <a:ext uri="{FF2B5EF4-FFF2-40B4-BE49-F238E27FC236}">
                  <a16:creationId xmlns:a16="http://schemas.microsoft.com/office/drawing/2014/main" id="{FEEC87F4-E816-4FD8-B924-4FAEB3B0E036}"/>
                </a:ext>
              </a:extLst>
            </p:cNvPr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585;p44">
              <a:extLst>
                <a:ext uri="{FF2B5EF4-FFF2-40B4-BE49-F238E27FC236}">
                  <a16:creationId xmlns:a16="http://schemas.microsoft.com/office/drawing/2014/main" id="{23DA3CD6-F909-49AD-A78C-DD3CC0D0DFD8}"/>
                </a:ext>
              </a:extLst>
            </p:cNvPr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586;p44">
              <a:extLst>
                <a:ext uri="{FF2B5EF4-FFF2-40B4-BE49-F238E27FC236}">
                  <a16:creationId xmlns:a16="http://schemas.microsoft.com/office/drawing/2014/main" id="{CADBF06A-75B2-4B6B-A352-C2D17EA772AC}"/>
                </a:ext>
              </a:extLst>
            </p:cNvPr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587;p44">
              <a:extLst>
                <a:ext uri="{FF2B5EF4-FFF2-40B4-BE49-F238E27FC236}">
                  <a16:creationId xmlns:a16="http://schemas.microsoft.com/office/drawing/2014/main" id="{D9A0EA0F-17F9-44DC-9152-D3C92CAF700B}"/>
                </a:ext>
              </a:extLst>
            </p:cNvPr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588;p44">
              <a:extLst>
                <a:ext uri="{FF2B5EF4-FFF2-40B4-BE49-F238E27FC236}">
                  <a16:creationId xmlns:a16="http://schemas.microsoft.com/office/drawing/2014/main" id="{024906B2-97D1-4E2F-A433-77CE099BAD30}"/>
                </a:ext>
              </a:extLst>
            </p:cNvPr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589;p44">
              <a:extLst>
                <a:ext uri="{FF2B5EF4-FFF2-40B4-BE49-F238E27FC236}">
                  <a16:creationId xmlns:a16="http://schemas.microsoft.com/office/drawing/2014/main" id="{6D9D5B97-9098-41F5-8990-2869A76EA478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590;p44">
              <a:extLst>
                <a:ext uri="{FF2B5EF4-FFF2-40B4-BE49-F238E27FC236}">
                  <a16:creationId xmlns:a16="http://schemas.microsoft.com/office/drawing/2014/main" id="{416777AF-79C7-4CBC-8061-5A61DFAC3E78}"/>
                </a:ext>
              </a:extLst>
            </p:cNvPr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591;p44">
              <a:extLst>
                <a:ext uri="{FF2B5EF4-FFF2-40B4-BE49-F238E27FC236}">
                  <a16:creationId xmlns:a16="http://schemas.microsoft.com/office/drawing/2014/main" id="{150F10D1-C5EE-4565-B971-5959ED77D599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592;p44">
              <a:extLst>
                <a:ext uri="{FF2B5EF4-FFF2-40B4-BE49-F238E27FC236}">
                  <a16:creationId xmlns:a16="http://schemas.microsoft.com/office/drawing/2014/main" id="{2593D257-29B4-48BA-86A4-686B8CED2CB0}"/>
                </a:ext>
              </a:extLst>
            </p:cNvPr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593;p44">
              <a:extLst>
                <a:ext uri="{FF2B5EF4-FFF2-40B4-BE49-F238E27FC236}">
                  <a16:creationId xmlns:a16="http://schemas.microsoft.com/office/drawing/2014/main" id="{238E0F6F-B52D-4519-A041-71F0BE711EA2}"/>
                </a:ext>
              </a:extLst>
            </p:cNvPr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594;p44">
              <a:extLst>
                <a:ext uri="{FF2B5EF4-FFF2-40B4-BE49-F238E27FC236}">
                  <a16:creationId xmlns:a16="http://schemas.microsoft.com/office/drawing/2014/main" id="{3515FD36-605A-48C7-B10D-74478D313049}"/>
                </a:ext>
              </a:extLst>
            </p:cNvPr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595;p44">
              <a:extLst>
                <a:ext uri="{FF2B5EF4-FFF2-40B4-BE49-F238E27FC236}">
                  <a16:creationId xmlns:a16="http://schemas.microsoft.com/office/drawing/2014/main" id="{DD7005B3-705C-4A3E-8CDB-DCA7E856874E}"/>
                </a:ext>
              </a:extLst>
            </p:cNvPr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596;p44">
              <a:extLst>
                <a:ext uri="{FF2B5EF4-FFF2-40B4-BE49-F238E27FC236}">
                  <a16:creationId xmlns:a16="http://schemas.microsoft.com/office/drawing/2014/main" id="{D589A85C-CB6B-42AB-A451-96F6D73C5E5B}"/>
                </a:ext>
              </a:extLst>
            </p:cNvPr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597;p44">
              <a:extLst>
                <a:ext uri="{FF2B5EF4-FFF2-40B4-BE49-F238E27FC236}">
                  <a16:creationId xmlns:a16="http://schemas.microsoft.com/office/drawing/2014/main" id="{5AF63045-5772-4557-AF1C-844829D93830}"/>
                </a:ext>
              </a:extLst>
            </p:cNvPr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598;p44">
              <a:extLst>
                <a:ext uri="{FF2B5EF4-FFF2-40B4-BE49-F238E27FC236}">
                  <a16:creationId xmlns:a16="http://schemas.microsoft.com/office/drawing/2014/main" id="{601C9C9D-0CB2-4C41-8BC5-86BE30365A6E}"/>
                </a:ext>
              </a:extLst>
            </p:cNvPr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599;p44">
              <a:extLst>
                <a:ext uri="{FF2B5EF4-FFF2-40B4-BE49-F238E27FC236}">
                  <a16:creationId xmlns:a16="http://schemas.microsoft.com/office/drawing/2014/main" id="{60774C5B-8D0B-4551-95A9-41E11A3D84A4}"/>
                </a:ext>
              </a:extLst>
            </p:cNvPr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600;p44">
              <a:extLst>
                <a:ext uri="{FF2B5EF4-FFF2-40B4-BE49-F238E27FC236}">
                  <a16:creationId xmlns:a16="http://schemas.microsoft.com/office/drawing/2014/main" id="{E7C9E0BF-8F19-4946-8442-6672528BE2A9}"/>
                </a:ext>
              </a:extLst>
            </p:cNvPr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601;p44">
              <a:extLst>
                <a:ext uri="{FF2B5EF4-FFF2-40B4-BE49-F238E27FC236}">
                  <a16:creationId xmlns:a16="http://schemas.microsoft.com/office/drawing/2014/main" id="{05B4CC9B-DAD4-4AAE-A876-CD52E8E25DD2}"/>
                </a:ext>
              </a:extLst>
            </p:cNvPr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602;p44">
              <a:extLst>
                <a:ext uri="{FF2B5EF4-FFF2-40B4-BE49-F238E27FC236}">
                  <a16:creationId xmlns:a16="http://schemas.microsoft.com/office/drawing/2014/main" id="{15FCEBC5-653C-40DA-8A9E-DB98D8556A59}"/>
                </a:ext>
              </a:extLst>
            </p:cNvPr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603;p44">
              <a:extLst>
                <a:ext uri="{FF2B5EF4-FFF2-40B4-BE49-F238E27FC236}">
                  <a16:creationId xmlns:a16="http://schemas.microsoft.com/office/drawing/2014/main" id="{D4A52EE1-D251-4006-9C21-FB82B8BCB0E7}"/>
                </a:ext>
              </a:extLst>
            </p:cNvPr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604;p44">
              <a:extLst>
                <a:ext uri="{FF2B5EF4-FFF2-40B4-BE49-F238E27FC236}">
                  <a16:creationId xmlns:a16="http://schemas.microsoft.com/office/drawing/2014/main" id="{D2C877AB-B716-4803-A64F-C7C9739D028A}"/>
                </a:ext>
              </a:extLst>
            </p:cNvPr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605;p44">
              <a:extLst>
                <a:ext uri="{FF2B5EF4-FFF2-40B4-BE49-F238E27FC236}">
                  <a16:creationId xmlns:a16="http://schemas.microsoft.com/office/drawing/2014/main" id="{C4C67B74-083A-460E-A2D1-2A54596F69C6}"/>
                </a:ext>
              </a:extLst>
            </p:cNvPr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606;p44">
              <a:extLst>
                <a:ext uri="{FF2B5EF4-FFF2-40B4-BE49-F238E27FC236}">
                  <a16:creationId xmlns:a16="http://schemas.microsoft.com/office/drawing/2014/main" id="{43AF5729-BD81-4BCE-AC1C-3DE6ABB2F8A6}"/>
                </a:ext>
              </a:extLst>
            </p:cNvPr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607;p44">
              <a:extLst>
                <a:ext uri="{FF2B5EF4-FFF2-40B4-BE49-F238E27FC236}">
                  <a16:creationId xmlns:a16="http://schemas.microsoft.com/office/drawing/2014/main" id="{D0D83C92-500B-42F0-9EA9-43B90DCA17A4}"/>
                </a:ext>
              </a:extLst>
            </p:cNvPr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608;p44">
              <a:extLst>
                <a:ext uri="{FF2B5EF4-FFF2-40B4-BE49-F238E27FC236}">
                  <a16:creationId xmlns:a16="http://schemas.microsoft.com/office/drawing/2014/main" id="{614B81E1-A52B-49A5-A8E7-4771871D68FA}"/>
                </a:ext>
              </a:extLst>
            </p:cNvPr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609;p44">
              <a:extLst>
                <a:ext uri="{FF2B5EF4-FFF2-40B4-BE49-F238E27FC236}">
                  <a16:creationId xmlns:a16="http://schemas.microsoft.com/office/drawing/2014/main" id="{4DD27556-914F-4874-B300-141DED2CA6F8}"/>
                </a:ext>
              </a:extLst>
            </p:cNvPr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610;p44">
              <a:extLst>
                <a:ext uri="{FF2B5EF4-FFF2-40B4-BE49-F238E27FC236}">
                  <a16:creationId xmlns:a16="http://schemas.microsoft.com/office/drawing/2014/main" id="{6C854B41-DA93-430E-B1A5-EB16D247C6CD}"/>
                </a:ext>
              </a:extLst>
            </p:cNvPr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611;p44">
              <a:extLst>
                <a:ext uri="{FF2B5EF4-FFF2-40B4-BE49-F238E27FC236}">
                  <a16:creationId xmlns:a16="http://schemas.microsoft.com/office/drawing/2014/main" id="{CB75B1CB-46CC-431B-87D9-66EF0EE8D4CD}"/>
                </a:ext>
              </a:extLst>
            </p:cNvPr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612;p44">
              <a:extLst>
                <a:ext uri="{FF2B5EF4-FFF2-40B4-BE49-F238E27FC236}">
                  <a16:creationId xmlns:a16="http://schemas.microsoft.com/office/drawing/2014/main" id="{AF9AC0AB-AD04-49B8-ADBF-1A95998DF92B}"/>
                </a:ext>
              </a:extLst>
            </p:cNvPr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613;p44">
              <a:extLst>
                <a:ext uri="{FF2B5EF4-FFF2-40B4-BE49-F238E27FC236}">
                  <a16:creationId xmlns:a16="http://schemas.microsoft.com/office/drawing/2014/main" id="{F6928FC6-CEBE-4F02-9CDB-004B57AB649C}"/>
                </a:ext>
              </a:extLst>
            </p:cNvPr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614;p44">
              <a:extLst>
                <a:ext uri="{FF2B5EF4-FFF2-40B4-BE49-F238E27FC236}">
                  <a16:creationId xmlns:a16="http://schemas.microsoft.com/office/drawing/2014/main" id="{B0010A49-A814-4C95-989A-0626F8B8C621}"/>
                </a:ext>
              </a:extLst>
            </p:cNvPr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615;p44">
              <a:extLst>
                <a:ext uri="{FF2B5EF4-FFF2-40B4-BE49-F238E27FC236}">
                  <a16:creationId xmlns:a16="http://schemas.microsoft.com/office/drawing/2014/main" id="{D42C686D-1F21-4C11-B059-7F0CCBE59E98}"/>
                </a:ext>
              </a:extLst>
            </p:cNvPr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616;p44">
              <a:extLst>
                <a:ext uri="{FF2B5EF4-FFF2-40B4-BE49-F238E27FC236}">
                  <a16:creationId xmlns:a16="http://schemas.microsoft.com/office/drawing/2014/main" id="{4DDC7198-12F3-4833-96D0-B032EE5CB351}"/>
                </a:ext>
              </a:extLst>
            </p:cNvPr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617;p44">
              <a:extLst>
                <a:ext uri="{FF2B5EF4-FFF2-40B4-BE49-F238E27FC236}">
                  <a16:creationId xmlns:a16="http://schemas.microsoft.com/office/drawing/2014/main" id="{9B47C090-7C41-49D8-899B-5AC085CE00DA}"/>
                </a:ext>
              </a:extLst>
            </p:cNvPr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618;p44">
              <a:extLst>
                <a:ext uri="{FF2B5EF4-FFF2-40B4-BE49-F238E27FC236}">
                  <a16:creationId xmlns:a16="http://schemas.microsoft.com/office/drawing/2014/main" id="{8BBC3EAC-4B73-4155-9D44-5034A0F7B089}"/>
                </a:ext>
              </a:extLst>
            </p:cNvPr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619;p44">
              <a:extLst>
                <a:ext uri="{FF2B5EF4-FFF2-40B4-BE49-F238E27FC236}">
                  <a16:creationId xmlns:a16="http://schemas.microsoft.com/office/drawing/2014/main" id="{0F5163F4-A8CB-4C15-B2D8-E54941CED759}"/>
                </a:ext>
              </a:extLst>
            </p:cNvPr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620;p44">
              <a:extLst>
                <a:ext uri="{FF2B5EF4-FFF2-40B4-BE49-F238E27FC236}">
                  <a16:creationId xmlns:a16="http://schemas.microsoft.com/office/drawing/2014/main" id="{743C0A42-793E-4E67-95D4-2578A20E0A9E}"/>
                </a:ext>
              </a:extLst>
            </p:cNvPr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621;p44">
              <a:extLst>
                <a:ext uri="{FF2B5EF4-FFF2-40B4-BE49-F238E27FC236}">
                  <a16:creationId xmlns:a16="http://schemas.microsoft.com/office/drawing/2014/main" id="{8EBDEC93-5918-4711-BE21-743A14C04B71}"/>
                </a:ext>
              </a:extLst>
            </p:cNvPr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622;p44">
              <a:extLst>
                <a:ext uri="{FF2B5EF4-FFF2-40B4-BE49-F238E27FC236}">
                  <a16:creationId xmlns:a16="http://schemas.microsoft.com/office/drawing/2014/main" id="{8D92971A-721B-4C91-953C-E08BCFBADBBA}"/>
                </a:ext>
              </a:extLst>
            </p:cNvPr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623;p44">
              <a:extLst>
                <a:ext uri="{FF2B5EF4-FFF2-40B4-BE49-F238E27FC236}">
                  <a16:creationId xmlns:a16="http://schemas.microsoft.com/office/drawing/2014/main" id="{B5940826-0C54-4576-AE99-1D79156E320F}"/>
                </a:ext>
              </a:extLst>
            </p:cNvPr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624;p44">
              <a:extLst>
                <a:ext uri="{FF2B5EF4-FFF2-40B4-BE49-F238E27FC236}">
                  <a16:creationId xmlns:a16="http://schemas.microsoft.com/office/drawing/2014/main" id="{55DB0A2B-502F-4B6C-8D0A-D731CCBA0FFD}"/>
                </a:ext>
              </a:extLst>
            </p:cNvPr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625;p44">
              <a:extLst>
                <a:ext uri="{FF2B5EF4-FFF2-40B4-BE49-F238E27FC236}">
                  <a16:creationId xmlns:a16="http://schemas.microsoft.com/office/drawing/2014/main" id="{FA5AEAF2-BDE0-43BF-BD5A-B919044F03A6}"/>
                </a:ext>
              </a:extLst>
            </p:cNvPr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626;p44">
              <a:extLst>
                <a:ext uri="{FF2B5EF4-FFF2-40B4-BE49-F238E27FC236}">
                  <a16:creationId xmlns:a16="http://schemas.microsoft.com/office/drawing/2014/main" id="{2A2F6701-9F6E-431C-99C2-5C2579669504}"/>
                </a:ext>
              </a:extLst>
            </p:cNvPr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627;p44">
              <a:extLst>
                <a:ext uri="{FF2B5EF4-FFF2-40B4-BE49-F238E27FC236}">
                  <a16:creationId xmlns:a16="http://schemas.microsoft.com/office/drawing/2014/main" id="{7BF0C3F5-A984-4C34-9C7B-4B6D4384EC7A}"/>
                </a:ext>
              </a:extLst>
            </p:cNvPr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628;p44">
              <a:extLst>
                <a:ext uri="{FF2B5EF4-FFF2-40B4-BE49-F238E27FC236}">
                  <a16:creationId xmlns:a16="http://schemas.microsoft.com/office/drawing/2014/main" id="{F708AEA6-20AC-420B-B242-7D7A592A52A5}"/>
                </a:ext>
              </a:extLst>
            </p:cNvPr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629;p44">
              <a:extLst>
                <a:ext uri="{FF2B5EF4-FFF2-40B4-BE49-F238E27FC236}">
                  <a16:creationId xmlns:a16="http://schemas.microsoft.com/office/drawing/2014/main" id="{9EC3141F-9713-440E-9B46-07BB0392EA80}"/>
                </a:ext>
              </a:extLst>
            </p:cNvPr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630;p44">
              <a:extLst>
                <a:ext uri="{FF2B5EF4-FFF2-40B4-BE49-F238E27FC236}">
                  <a16:creationId xmlns:a16="http://schemas.microsoft.com/office/drawing/2014/main" id="{50343527-4801-43ED-BE87-3AD47F233168}"/>
                </a:ext>
              </a:extLst>
            </p:cNvPr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631;p44">
              <a:extLst>
                <a:ext uri="{FF2B5EF4-FFF2-40B4-BE49-F238E27FC236}">
                  <a16:creationId xmlns:a16="http://schemas.microsoft.com/office/drawing/2014/main" id="{4247B118-5047-4FE7-A9DF-295330F5A399}"/>
                </a:ext>
              </a:extLst>
            </p:cNvPr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632;p44">
              <a:extLst>
                <a:ext uri="{FF2B5EF4-FFF2-40B4-BE49-F238E27FC236}">
                  <a16:creationId xmlns:a16="http://schemas.microsoft.com/office/drawing/2014/main" id="{A6EFD576-EB1F-46AE-B81E-21A67887F570}"/>
                </a:ext>
              </a:extLst>
            </p:cNvPr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633;p44">
              <a:extLst>
                <a:ext uri="{FF2B5EF4-FFF2-40B4-BE49-F238E27FC236}">
                  <a16:creationId xmlns:a16="http://schemas.microsoft.com/office/drawing/2014/main" id="{DDAC1121-3562-46E3-8B6D-6E002ACD6B24}"/>
                </a:ext>
              </a:extLst>
            </p:cNvPr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634;p44">
              <a:extLst>
                <a:ext uri="{FF2B5EF4-FFF2-40B4-BE49-F238E27FC236}">
                  <a16:creationId xmlns:a16="http://schemas.microsoft.com/office/drawing/2014/main" id="{F755681F-DEA1-43C3-90C6-FCD3FF3A0A6F}"/>
                </a:ext>
              </a:extLst>
            </p:cNvPr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635;p44">
              <a:extLst>
                <a:ext uri="{FF2B5EF4-FFF2-40B4-BE49-F238E27FC236}">
                  <a16:creationId xmlns:a16="http://schemas.microsoft.com/office/drawing/2014/main" id="{77923E2F-5F59-44C4-9DD4-E7518324D7AA}"/>
                </a:ext>
              </a:extLst>
            </p:cNvPr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636;p44">
              <a:extLst>
                <a:ext uri="{FF2B5EF4-FFF2-40B4-BE49-F238E27FC236}">
                  <a16:creationId xmlns:a16="http://schemas.microsoft.com/office/drawing/2014/main" id="{08D1DF3E-270A-48CB-BD63-8243029A20EB}"/>
                </a:ext>
              </a:extLst>
            </p:cNvPr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637;p44">
              <a:extLst>
                <a:ext uri="{FF2B5EF4-FFF2-40B4-BE49-F238E27FC236}">
                  <a16:creationId xmlns:a16="http://schemas.microsoft.com/office/drawing/2014/main" id="{4FC47382-7798-473D-8924-409CACA7E733}"/>
                </a:ext>
              </a:extLst>
            </p:cNvPr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638;p44">
              <a:extLst>
                <a:ext uri="{FF2B5EF4-FFF2-40B4-BE49-F238E27FC236}">
                  <a16:creationId xmlns:a16="http://schemas.microsoft.com/office/drawing/2014/main" id="{5CC58E81-6255-4731-B882-73E25092F825}"/>
                </a:ext>
              </a:extLst>
            </p:cNvPr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639;p44">
              <a:extLst>
                <a:ext uri="{FF2B5EF4-FFF2-40B4-BE49-F238E27FC236}">
                  <a16:creationId xmlns:a16="http://schemas.microsoft.com/office/drawing/2014/main" id="{EA6C3C1A-2BA8-4DC8-AF07-5C8419FE1200}"/>
                </a:ext>
              </a:extLst>
            </p:cNvPr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640;p44">
              <a:extLst>
                <a:ext uri="{FF2B5EF4-FFF2-40B4-BE49-F238E27FC236}">
                  <a16:creationId xmlns:a16="http://schemas.microsoft.com/office/drawing/2014/main" id="{FA748136-A6DE-4DCE-998B-0F33BA329611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641;p44">
              <a:extLst>
                <a:ext uri="{FF2B5EF4-FFF2-40B4-BE49-F238E27FC236}">
                  <a16:creationId xmlns:a16="http://schemas.microsoft.com/office/drawing/2014/main" id="{DD8A3897-4899-4808-AA7F-D9857206E546}"/>
                </a:ext>
              </a:extLst>
            </p:cNvPr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642;p44">
              <a:extLst>
                <a:ext uri="{FF2B5EF4-FFF2-40B4-BE49-F238E27FC236}">
                  <a16:creationId xmlns:a16="http://schemas.microsoft.com/office/drawing/2014/main" id="{952EA5ED-F383-4D66-99F0-59DA5622CE70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643;p44">
              <a:extLst>
                <a:ext uri="{FF2B5EF4-FFF2-40B4-BE49-F238E27FC236}">
                  <a16:creationId xmlns:a16="http://schemas.microsoft.com/office/drawing/2014/main" id="{F2E6F3D5-C3A8-47CA-88BD-59887D64746B}"/>
                </a:ext>
              </a:extLst>
            </p:cNvPr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644;p44">
              <a:extLst>
                <a:ext uri="{FF2B5EF4-FFF2-40B4-BE49-F238E27FC236}">
                  <a16:creationId xmlns:a16="http://schemas.microsoft.com/office/drawing/2014/main" id="{ED0DEEEF-9024-47ED-A33D-0A0F62860F1F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645;p44">
              <a:extLst>
                <a:ext uri="{FF2B5EF4-FFF2-40B4-BE49-F238E27FC236}">
                  <a16:creationId xmlns:a16="http://schemas.microsoft.com/office/drawing/2014/main" id="{AEA5DED8-48F4-4BC9-90FD-48AD2AD7B5BC}"/>
                </a:ext>
              </a:extLst>
            </p:cNvPr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646;p44">
              <a:extLst>
                <a:ext uri="{FF2B5EF4-FFF2-40B4-BE49-F238E27FC236}">
                  <a16:creationId xmlns:a16="http://schemas.microsoft.com/office/drawing/2014/main" id="{98AE70B0-7D59-4C53-BE80-A4B74F5D83BA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647;p44">
              <a:extLst>
                <a:ext uri="{FF2B5EF4-FFF2-40B4-BE49-F238E27FC236}">
                  <a16:creationId xmlns:a16="http://schemas.microsoft.com/office/drawing/2014/main" id="{D544DDE6-DF2E-45F2-9F88-2430AC7AC9F1}"/>
                </a:ext>
              </a:extLst>
            </p:cNvPr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648;p44">
              <a:extLst>
                <a:ext uri="{FF2B5EF4-FFF2-40B4-BE49-F238E27FC236}">
                  <a16:creationId xmlns:a16="http://schemas.microsoft.com/office/drawing/2014/main" id="{430987B5-29F6-4E2D-8F15-1C035282C24D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649;p44">
              <a:extLst>
                <a:ext uri="{FF2B5EF4-FFF2-40B4-BE49-F238E27FC236}">
                  <a16:creationId xmlns:a16="http://schemas.microsoft.com/office/drawing/2014/main" id="{C624AB22-4F83-4A09-A027-BD33AEA19534}"/>
                </a:ext>
              </a:extLst>
            </p:cNvPr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650;p44">
              <a:extLst>
                <a:ext uri="{FF2B5EF4-FFF2-40B4-BE49-F238E27FC236}">
                  <a16:creationId xmlns:a16="http://schemas.microsoft.com/office/drawing/2014/main" id="{784F3966-030A-4D53-8AEF-CEC99AF217E5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651;p44">
              <a:extLst>
                <a:ext uri="{FF2B5EF4-FFF2-40B4-BE49-F238E27FC236}">
                  <a16:creationId xmlns:a16="http://schemas.microsoft.com/office/drawing/2014/main" id="{C6212986-2643-4866-9371-171E66123169}"/>
                </a:ext>
              </a:extLst>
            </p:cNvPr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652;p44">
              <a:extLst>
                <a:ext uri="{FF2B5EF4-FFF2-40B4-BE49-F238E27FC236}">
                  <a16:creationId xmlns:a16="http://schemas.microsoft.com/office/drawing/2014/main" id="{B1C73FC7-7D5B-441F-AD63-14406856626E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653;p44">
              <a:extLst>
                <a:ext uri="{FF2B5EF4-FFF2-40B4-BE49-F238E27FC236}">
                  <a16:creationId xmlns:a16="http://schemas.microsoft.com/office/drawing/2014/main" id="{F3E4B875-8CAF-4AEB-ABB3-3B78F48B9A10}"/>
                </a:ext>
              </a:extLst>
            </p:cNvPr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654;p44">
              <a:extLst>
                <a:ext uri="{FF2B5EF4-FFF2-40B4-BE49-F238E27FC236}">
                  <a16:creationId xmlns:a16="http://schemas.microsoft.com/office/drawing/2014/main" id="{B5509A21-E407-4CE4-B025-F56B4488983C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655;p44">
              <a:extLst>
                <a:ext uri="{FF2B5EF4-FFF2-40B4-BE49-F238E27FC236}">
                  <a16:creationId xmlns:a16="http://schemas.microsoft.com/office/drawing/2014/main" id="{AE68FF1A-8D0A-45AB-BCCB-F11E55CFD1B7}"/>
                </a:ext>
              </a:extLst>
            </p:cNvPr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656;p44">
              <a:extLst>
                <a:ext uri="{FF2B5EF4-FFF2-40B4-BE49-F238E27FC236}">
                  <a16:creationId xmlns:a16="http://schemas.microsoft.com/office/drawing/2014/main" id="{97CA6AFD-B016-45B4-9835-C56F1A4D5CD5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657;p44">
              <a:extLst>
                <a:ext uri="{FF2B5EF4-FFF2-40B4-BE49-F238E27FC236}">
                  <a16:creationId xmlns:a16="http://schemas.microsoft.com/office/drawing/2014/main" id="{4268087B-9D11-4889-B5C3-B95EFF13233C}"/>
                </a:ext>
              </a:extLst>
            </p:cNvPr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658;p44">
              <a:extLst>
                <a:ext uri="{FF2B5EF4-FFF2-40B4-BE49-F238E27FC236}">
                  <a16:creationId xmlns:a16="http://schemas.microsoft.com/office/drawing/2014/main" id="{20DEFB25-5230-40C7-8334-01A6EA36E33F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659;p44">
              <a:extLst>
                <a:ext uri="{FF2B5EF4-FFF2-40B4-BE49-F238E27FC236}">
                  <a16:creationId xmlns:a16="http://schemas.microsoft.com/office/drawing/2014/main" id="{7611FC66-8F88-4A65-A353-1DBE5A01243B}"/>
                </a:ext>
              </a:extLst>
            </p:cNvPr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660;p44">
              <a:extLst>
                <a:ext uri="{FF2B5EF4-FFF2-40B4-BE49-F238E27FC236}">
                  <a16:creationId xmlns:a16="http://schemas.microsoft.com/office/drawing/2014/main" id="{9BE6EC52-AD7E-4875-B33C-9EB6F0298CE4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661;p44">
              <a:extLst>
                <a:ext uri="{FF2B5EF4-FFF2-40B4-BE49-F238E27FC236}">
                  <a16:creationId xmlns:a16="http://schemas.microsoft.com/office/drawing/2014/main" id="{2DB78120-C35B-4CE3-A1D2-E43666D0B917}"/>
                </a:ext>
              </a:extLst>
            </p:cNvPr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662;p44">
              <a:extLst>
                <a:ext uri="{FF2B5EF4-FFF2-40B4-BE49-F238E27FC236}">
                  <a16:creationId xmlns:a16="http://schemas.microsoft.com/office/drawing/2014/main" id="{428777E5-B0E0-44A6-8092-C2F42E4C53C9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663;p44">
              <a:extLst>
                <a:ext uri="{FF2B5EF4-FFF2-40B4-BE49-F238E27FC236}">
                  <a16:creationId xmlns:a16="http://schemas.microsoft.com/office/drawing/2014/main" id="{A6368C43-01F4-4BEE-B06E-443A3512B904}"/>
                </a:ext>
              </a:extLst>
            </p:cNvPr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664;p44">
              <a:extLst>
                <a:ext uri="{FF2B5EF4-FFF2-40B4-BE49-F238E27FC236}">
                  <a16:creationId xmlns:a16="http://schemas.microsoft.com/office/drawing/2014/main" id="{F2920098-E190-4F3C-9CCA-F65D6D16A96E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665;p44">
              <a:extLst>
                <a:ext uri="{FF2B5EF4-FFF2-40B4-BE49-F238E27FC236}">
                  <a16:creationId xmlns:a16="http://schemas.microsoft.com/office/drawing/2014/main" id="{F1A91F27-4D5F-4C00-B6AB-49EC6A1B69E0}"/>
                </a:ext>
              </a:extLst>
            </p:cNvPr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666;p44">
              <a:extLst>
                <a:ext uri="{FF2B5EF4-FFF2-40B4-BE49-F238E27FC236}">
                  <a16:creationId xmlns:a16="http://schemas.microsoft.com/office/drawing/2014/main" id="{69DE6375-0217-4D46-9AD3-ACF74BAC3585}"/>
                </a:ext>
              </a:extLst>
            </p:cNvPr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667;p44">
              <a:extLst>
                <a:ext uri="{FF2B5EF4-FFF2-40B4-BE49-F238E27FC236}">
                  <a16:creationId xmlns:a16="http://schemas.microsoft.com/office/drawing/2014/main" id="{29A79C14-0185-4BD6-B19A-AD809FFE7D91}"/>
                </a:ext>
              </a:extLst>
            </p:cNvPr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668;p44">
              <a:extLst>
                <a:ext uri="{FF2B5EF4-FFF2-40B4-BE49-F238E27FC236}">
                  <a16:creationId xmlns:a16="http://schemas.microsoft.com/office/drawing/2014/main" id="{0FBD50FB-406E-405B-AC28-51B2D9D59AA0}"/>
                </a:ext>
              </a:extLst>
            </p:cNvPr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669;p44">
              <a:extLst>
                <a:ext uri="{FF2B5EF4-FFF2-40B4-BE49-F238E27FC236}">
                  <a16:creationId xmlns:a16="http://schemas.microsoft.com/office/drawing/2014/main" id="{0415DF7C-7064-4EFB-BD68-4DE649907AD3}"/>
                </a:ext>
              </a:extLst>
            </p:cNvPr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670;p44">
              <a:extLst>
                <a:ext uri="{FF2B5EF4-FFF2-40B4-BE49-F238E27FC236}">
                  <a16:creationId xmlns:a16="http://schemas.microsoft.com/office/drawing/2014/main" id="{7FEBAEDB-3C09-4182-82A2-85D6A8FA75B2}"/>
                </a:ext>
              </a:extLst>
            </p:cNvPr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671;p44">
              <a:extLst>
                <a:ext uri="{FF2B5EF4-FFF2-40B4-BE49-F238E27FC236}">
                  <a16:creationId xmlns:a16="http://schemas.microsoft.com/office/drawing/2014/main" id="{0D2BC52E-E1FF-4B04-8826-7CA7F3C955BD}"/>
                </a:ext>
              </a:extLst>
            </p:cNvPr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672;p44">
              <a:extLst>
                <a:ext uri="{FF2B5EF4-FFF2-40B4-BE49-F238E27FC236}">
                  <a16:creationId xmlns:a16="http://schemas.microsoft.com/office/drawing/2014/main" id="{0075DBE0-3284-4F03-8386-0BA6EAF9A696}"/>
                </a:ext>
              </a:extLst>
            </p:cNvPr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673;p44">
              <a:extLst>
                <a:ext uri="{FF2B5EF4-FFF2-40B4-BE49-F238E27FC236}">
                  <a16:creationId xmlns:a16="http://schemas.microsoft.com/office/drawing/2014/main" id="{AD135E7E-C030-4E3B-A3D8-5B8001313C20}"/>
                </a:ext>
              </a:extLst>
            </p:cNvPr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674;p44">
              <a:extLst>
                <a:ext uri="{FF2B5EF4-FFF2-40B4-BE49-F238E27FC236}">
                  <a16:creationId xmlns:a16="http://schemas.microsoft.com/office/drawing/2014/main" id="{9BA856EA-1D04-4A0C-B06E-76AD440771DC}"/>
                </a:ext>
              </a:extLst>
            </p:cNvPr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675;p44">
              <a:extLst>
                <a:ext uri="{FF2B5EF4-FFF2-40B4-BE49-F238E27FC236}">
                  <a16:creationId xmlns:a16="http://schemas.microsoft.com/office/drawing/2014/main" id="{508EB7CB-8713-4D11-AB6A-DC3F1E358148}"/>
                </a:ext>
              </a:extLst>
            </p:cNvPr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676;p44">
              <a:extLst>
                <a:ext uri="{FF2B5EF4-FFF2-40B4-BE49-F238E27FC236}">
                  <a16:creationId xmlns:a16="http://schemas.microsoft.com/office/drawing/2014/main" id="{2A18109B-27D7-44C9-BF39-F6829FE8DE08}"/>
                </a:ext>
              </a:extLst>
            </p:cNvPr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677;p44">
              <a:extLst>
                <a:ext uri="{FF2B5EF4-FFF2-40B4-BE49-F238E27FC236}">
                  <a16:creationId xmlns:a16="http://schemas.microsoft.com/office/drawing/2014/main" id="{A25996AC-0B16-4D7B-8542-F3D70E2F76B4}"/>
                </a:ext>
              </a:extLst>
            </p:cNvPr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678;p44">
              <a:extLst>
                <a:ext uri="{FF2B5EF4-FFF2-40B4-BE49-F238E27FC236}">
                  <a16:creationId xmlns:a16="http://schemas.microsoft.com/office/drawing/2014/main" id="{9E359EC0-C91C-469B-9E31-F88D233DEA6C}"/>
                </a:ext>
              </a:extLst>
            </p:cNvPr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679;p44">
              <a:extLst>
                <a:ext uri="{FF2B5EF4-FFF2-40B4-BE49-F238E27FC236}">
                  <a16:creationId xmlns:a16="http://schemas.microsoft.com/office/drawing/2014/main" id="{C7DE92D9-72BD-4D0F-8486-312C822012AD}"/>
                </a:ext>
              </a:extLst>
            </p:cNvPr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680;p44">
              <a:extLst>
                <a:ext uri="{FF2B5EF4-FFF2-40B4-BE49-F238E27FC236}">
                  <a16:creationId xmlns:a16="http://schemas.microsoft.com/office/drawing/2014/main" id="{A6A87277-0FE0-431A-A7EE-204D45BF7EDD}"/>
                </a:ext>
              </a:extLst>
            </p:cNvPr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681;p44">
              <a:extLst>
                <a:ext uri="{FF2B5EF4-FFF2-40B4-BE49-F238E27FC236}">
                  <a16:creationId xmlns:a16="http://schemas.microsoft.com/office/drawing/2014/main" id="{D2402311-C158-4626-B6AA-BD2409BDF85D}"/>
                </a:ext>
              </a:extLst>
            </p:cNvPr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682;p44">
              <a:extLst>
                <a:ext uri="{FF2B5EF4-FFF2-40B4-BE49-F238E27FC236}">
                  <a16:creationId xmlns:a16="http://schemas.microsoft.com/office/drawing/2014/main" id="{657AC217-A2C0-4319-88BD-FB38C0D0A57A}"/>
                </a:ext>
              </a:extLst>
            </p:cNvPr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683;p44">
              <a:extLst>
                <a:ext uri="{FF2B5EF4-FFF2-40B4-BE49-F238E27FC236}">
                  <a16:creationId xmlns:a16="http://schemas.microsoft.com/office/drawing/2014/main" id="{15DF8560-8A71-4523-A565-A5307053C925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684;p44">
              <a:extLst>
                <a:ext uri="{FF2B5EF4-FFF2-40B4-BE49-F238E27FC236}">
                  <a16:creationId xmlns:a16="http://schemas.microsoft.com/office/drawing/2014/main" id="{75FD7A4C-BB0A-4AE3-B849-61F3EB64F334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685;p44">
              <a:extLst>
                <a:ext uri="{FF2B5EF4-FFF2-40B4-BE49-F238E27FC236}">
                  <a16:creationId xmlns:a16="http://schemas.microsoft.com/office/drawing/2014/main" id="{4F0C63C1-A9F8-4492-B50C-943A31B2B4CA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686;p44">
              <a:extLst>
                <a:ext uri="{FF2B5EF4-FFF2-40B4-BE49-F238E27FC236}">
                  <a16:creationId xmlns:a16="http://schemas.microsoft.com/office/drawing/2014/main" id="{5EE8A3ED-1AE0-4455-A8DB-79945EA0D8B4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687;p44">
              <a:extLst>
                <a:ext uri="{FF2B5EF4-FFF2-40B4-BE49-F238E27FC236}">
                  <a16:creationId xmlns:a16="http://schemas.microsoft.com/office/drawing/2014/main" id="{DB47A22F-EAC0-4E79-8A8E-357A3E472ED2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688;p44">
              <a:extLst>
                <a:ext uri="{FF2B5EF4-FFF2-40B4-BE49-F238E27FC236}">
                  <a16:creationId xmlns:a16="http://schemas.microsoft.com/office/drawing/2014/main" id="{F3B35CDF-3E2A-4A27-8E81-100B6B28EE76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689;p44">
              <a:extLst>
                <a:ext uri="{FF2B5EF4-FFF2-40B4-BE49-F238E27FC236}">
                  <a16:creationId xmlns:a16="http://schemas.microsoft.com/office/drawing/2014/main" id="{0FDDCA70-C0CE-4E5C-8956-2FA1730188CD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690;p44">
              <a:extLst>
                <a:ext uri="{FF2B5EF4-FFF2-40B4-BE49-F238E27FC236}">
                  <a16:creationId xmlns:a16="http://schemas.microsoft.com/office/drawing/2014/main" id="{EA6B4CBA-10D8-41C7-A707-4761BE877B66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691;p44">
              <a:extLst>
                <a:ext uri="{FF2B5EF4-FFF2-40B4-BE49-F238E27FC236}">
                  <a16:creationId xmlns:a16="http://schemas.microsoft.com/office/drawing/2014/main" id="{F283D8E4-851A-4991-9335-081606018451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692;p44">
              <a:extLst>
                <a:ext uri="{FF2B5EF4-FFF2-40B4-BE49-F238E27FC236}">
                  <a16:creationId xmlns:a16="http://schemas.microsoft.com/office/drawing/2014/main" id="{4298A568-381E-478F-874D-8E9A3A050EC0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693;p44">
              <a:extLst>
                <a:ext uri="{FF2B5EF4-FFF2-40B4-BE49-F238E27FC236}">
                  <a16:creationId xmlns:a16="http://schemas.microsoft.com/office/drawing/2014/main" id="{8E17A13F-17A8-46F9-895B-08360DBBD5C0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694;p44">
              <a:extLst>
                <a:ext uri="{FF2B5EF4-FFF2-40B4-BE49-F238E27FC236}">
                  <a16:creationId xmlns:a16="http://schemas.microsoft.com/office/drawing/2014/main" id="{44C503AD-BF3A-48AF-8B62-4E0412681927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695;p44">
              <a:extLst>
                <a:ext uri="{FF2B5EF4-FFF2-40B4-BE49-F238E27FC236}">
                  <a16:creationId xmlns:a16="http://schemas.microsoft.com/office/drawing/2014/main" id="{D1F363D5-5C93-45BE-8F0A-429729E6E4D0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696;p44">
              <a:extLst>
                <a:ext uri="{FF2B5EF4-FFF2-40B4-BE49-F238E27FC236}">
                  <a16:creationId xmlns:a16="http://schemas.microsoft.com/office/drawing/2014/main" id="{D4ABD34D-4369-4616-B4FF-9A20E80A5565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697;p44">
              <a:extLst>
                <a:ext uri="{FF2B5EF4-FFF2-40B4-BE49-F238E27FC236}">
                  <a16:creationId xmlns:a16="http://schemas.microsoft.com/office/drawing/2014/main" id="{6E1C8AA7-3A94-48B0-A02F-5E5EE5DA820C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698;p44">
              <a:extLst>
                <a:ext uri="{FF2B5EF4-FFF2-40B4-BE49-F238E27FC236}">
                  <a16:creationId xmlns:a16="http://schemas.microsoft.com/office/drawing/2014/main" id="{50DDDB99-82D2-4E2F-AE3A-B8F73526AF20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699;p44">
              <a:extLst>
                <a:ext uri="{FF2B5EF4-FFF2-40B4-BE49-F238E27FC236}">
                  <a16:creationId xmlns:a16="http://schemas.microsoft.com/office/drawing/2014/main" id="{627BE15B-BD38-4A5F-8356-EFE4CAF2BA69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700;p44">
              <a:extLst>
                <a:ext uri="{FF2B5EF4-FFF2-40B4-BE49-F238E27FC236}">
                  <a16:creationId xmlns:a16="http://schemas.microsoft.com/office/drawing/2014/main" id="{E437A005-3E51-4E9E-AC4A-56B16CEFCF64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701;p44">
              <a:extLst>
                <a:ext uri="{FF2B5EF4-FFF2-40B4-BE49-F238E27FC236}">
                  <a16:creationId xmlns:a16="http://schemas.microsoft.com/office/drawing/2014/main" id="{DBB48207-DAEB-4E5E-B6F2-0004B086B367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702;p44">
              <a:extLst>
                <a:ext uri="{FF2B5EF4-FFF2-40B4-BE49-F238E27FC236}">
                  <a16:creationId xmlns:a16="http://schemas.microsoft.com/office/drawing/2014/main" id="{733B0818-6230-4643-84BE-FE626544596F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703;p44">
              <a:extLst>
                <a:ext uri="{FF2B5EF4-FFF2-40B4-BE49-F238E27FC236}">
                  <a16:creationId xmlns:a16="http://schemas.microsoft.com/office/drawing/2014/main" id="{99FBF8DA-FBE8-4029-A12E-D7FCD557CD5F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704;p44">
              <a:extLst>
                <a:ext uri="{FF2B5EF4-FFF2-40B4-BE49-F238E27FC236}">
                  <a16:creationId xmlns:a16="http://schemas.microsoft.com/office/drawing/2014/main" id="{C7DDD5DB-E830-434F-A2A8-4E837D07DA7E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705;p44">
              <a:extLst>
                <a:ext uri="{FF2B5EF4-FFF2-40B4-BE49-F238E27FC236}">
                  <a16:creationId xmlns:a16="http://schemas.microsoft.com/office/drawing/2014/main" id="{80725BB9-9D25-443E-AF0B-CAC923408451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706;p44">
              <a:extLst>
                <a:ext uri="{FF2B5EF4-FFF2-40B4-BE49-F238E27FC236}">
                  <a16:creationId xmlns:a16="http://schemas.microsoft.com/office/drawing/2014/main" id="{4B306771-C57D-4C0D-A5E2-66D12191574C}"/>
                </a:ext>
              </a:extLst>
            </p:cNvPr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707;p44">
              <a:extLst>
                <a:ext uri="{FF2B5EF4-FFF2-40B4-BE49-F238E27FC236}">
                  <a16:creationId xmlns:a16="http://schemas.microsoft.com/office/drawing/2014/main" id="{7368FA10-472C-4F75-B358-30EAD76423D1}"/>
                </a:ext>
              </a:extLst>
            </p:cNvPr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708;p44">
              <a:extLst>
                <a:ext uri="{FF2B5EF4-FFF2-40B4-BE49-F238E27FC236}">
                  <a16:creationId xmlns:a16="http://schemas.microsoft.com/office/drawing/2014/main" id="{49C450A3-4D25-43CD-9951-567B3D6A2C4E}"/>
                </a:ext>
              </a:extLst>
            </p:cNvPr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709;p44">
              <a:extLst>
                <a:ext uri="{FF2B5EF4-FFF2-40B4-BE49-F238E27FC236}">
                  <a16:creationId xmlns:a16="http://schemas.microsoft.com/office/drawing/2014/main" id="{AFCA1035-8386-4B4C-AAFC-9A3313FAE4E4}"/>
                </a:ext>
              </a:extLst>
            </p:cNvPr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710;p44">
              <a:extLst>
                <a:ext uri="{FF2B5EF4-FFF2-40B4-BE49-F238E27FC236}">
                  <a16:creationId xmlns:a16="http://schemas.microsoft.com/office/drawing/2014/main" id="{B072FF1B-5FF4-4887-9E1D-BC42987CD6D9}"/>
                </a:ext>
              </a:extLst>
            </p:cNvPr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711;p44">
              <a:extLst>
                <a:ext uri="{FF2B5EF4-FFF2-40B4-BE49-F238E27FC236}">
                  <a16:creationId xmlns:a16="http://schemas.microsoft.com/office/drawing/2014/main" id="{20C32AA8-6592-4009-BF32-5E95F9EE6FAB}"/>
                </a:ext>
              </a:extLst>
            </p:cNvPr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712;p44">
              <a:extLst>
                <a:ext uri="{FF2B5EF4-FFF2-40B4-BE49-F238E27FC236}">
                  <a16:creationId xmlns:a16="http://schemas.microsoft.com/office/drawing/2014/main" id="{9CF28CD5-5040-4D12-9B56-AD7A5F97F076}"/>
                </a:ext>
              </a:extLst>
            </p:cNvPr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713;p44">
              <a:extLst>
                <a:ext uri="{FF2B5EF4-FFF2-40B4-BE49-F238E27FC236}">
                  <a16:creationId xmlns:a16="http://schemas.microsoft.com/office/drawing/2014/main" id="{1C3616BE-8A5F-46BE-9210-50FA9FFE6DD1}"/>
                </a:ext>
              </a:extLst>
            </p:cNvPr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714;p44">
              <a:extLst>
                <a:ext uri="{FF2B5EF4-FFF2-40B4-BE49-F238E27FC236}">
                  <a16:creationId xmlns:a16="http://schemas.microsoft.com/office/drawing/2014/main" id="{6FC5DAAA-F2B4-4178-86F7-4054178BE181}"/>
                </a:ext>
              </a:extLst>
            </p:cNvPr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715;p44">
              <a:extLst>
                <a:ext uri="{FF2B5EF4-FFF2-40B4-BE49-F238E27FC236}">
                  <a16:creationId xmlns:a16="http://schemas.microsoft.com/office/drawing/2014/main" id="{ED4C4B75-2296-4EB7-BC80-4B1552184EB0}"/>
                </a:ext>
              </a:extLst>
            </p:cNvPr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716;p44">
              <a:extLst>
                <a:ext uri="{FF2B5EF4-FFF2-40B4-BE49-F238E27FC236}">
                  <a16:creationId xmlns:a16="http://schemas.microsoft.com/office/drawing/2014/main" id="{C4E84054-E0E6-41F4-B28C-B40C24F6B47A}"/>
                </a:ext>
              </a:extLst>
            </p:cNvPr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717;p44">
              <a:extLst>
                <a:ext uri="{FF2B5EF4-FFF2-40B4-BE49-F238E27FC236}">
                  <a16:creationId xmlns:a16="http://schemas.microsoft.com/office/drawing/2014/main" id="{3A4F4C56-5486-43C2-9828-FAE2AE8F63DA}"/>
                </a:ext>
              </a:extLst>
            </p:cNvPr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718;p44">
              <a:extLst>
                <a:ext uri="{FF2B5EF4-FFF2-40B4-BE49-F238E27FC236}">
                  <a16:creationId xmlns:a16="http://schemas.microsoft.com/office/drawing/2014/main" id="{C6AF5658-63C4-4F61-A050-9C65FFCBF4F3}"/>
                </a:ext>
              </a:extLst>
            </p:cNvPr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719;p44">
              <a:extLst>
                <a:ext uri="{FF2B5EF4-FFF2-40B4-BE49-F238E27FC236}">
                  <a16:creationId xmlns:a16="http://schemas.microsoft.com/office/drawing/2014/main" id="{BCE49232-B212-4FBE-8D54-1C1D2F13679F}"/>
                </a:ext>
              </a:extLst>
            </p:cNvPr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720;p44">
              <a:extLst>
                <a:ext uri="{FF2B5EF4-FFF2-40B4-BE49-F238E27FC236}">
                  <a16:creationId xmlns:a16="http://schemas.microsoft.com/office/drawing/2014/main" id="{8DB84D12-F7A6-4DE0-9D4A-4EA285F49B58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721;p44">
              <a:extLst>
                <a:ext uri="{FF2B5EF4-FFF2-40B4-BE49-F238E27FC236}">
                  <a16:creationId xmlns:a16="http://schemas.microsoft.com/office/drawing/2014/main" id="{90285BCC-B1D1-4AA8-BCFE-52E462ACCCDB}"/>
                </a:ext>
              </a:extLst>
            </p:cNvPr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722;p44">
              <a:extLst>
                <a:ext uri="{FF2B5EF4-FFF2-40B4-BE49-F238E27FC236}">
                  <a16:creationId xmlns:a16="http://schemas.microsoft.com/office/drawing/2014/main" id="{CB892AD7-B50F-437A-B0EB-27DEC072F7BF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723;p44">
              <a:extLst>
                <a:ext uri="{FF2B5EF4-FFF2-40B4-BE49-F238E27FC236}">
                  <a16:creationId xmlns:a16="http://schemas.microsoft.com/office/drawing/2014/main" id="{C3411A4B-1A21-4868-93C2-25214FBAB01E}"/>
                </a:ext>
              </a:extLst>
            </p:cNvPr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724;p44">
              <a:extLst>
                <a:ext uri="{FF2B5EF4-FFF2-40B4-BE49-F238E27FC236}">
                  <a16:creationId xmlns:a16="http://schemas.microsoft.com/office/drawing/2014/main" id="{81903BF6-21A1-4DAB-BE55-F62CB3AFECD1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725;p44">
              <a:extLst>
                <a:ext uri="{FF2B5EF4-FFF2-40B4-BE49-F238E27FC236}">
                  <a16:creationId xmlns:a16="http://schemas.microsoft.com/office/drawing/2014/main" id="{097E2A00-6B0F-4F53-A41B-2536C385C0D7}"/>
                </a:ext>
              </a:extLst>
            </p:cNvPr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726;p44">
              <a:extLst>
                <a:ext uri="{FF2B5EF4-FFF2-40B4-BE49-F238E27FC236}">
                  <a16:creationId xmlns:a16="http://schemas.microsoft.com/office/drawing/2014/main" id="{3037751A-FED2-4182-9951-231CDF9BEA08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27;p44">
              <a:extLst>
                <a:ext uri="{FF2B5EF4-FFF2-40B4-BE49-F238E27FC236}">
                  <a16:creationId xmlns:a16="http://schemas.microsoft.com/office/drawing/2014/main" id="{2D2BF6D1-E18B-4F45-80E9-435FBFBC1434}"/>
                </a:ext>
              </a:extLst>
            </p:cNvPr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28;p44">
              <a:extLst>
                <a:ext uri="{FF2B5EF4-FFF2-40B4-BE49-F238E27FC236}">
                  <a16:creationId xmlns:a16="http://schemas.microsoft.com/office/drawing/2014/main" id="{FF932719-02BC-48CE-91DD-09533F0A656F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9;p44">
              <a:extLst>
                <a:ext uri="{FF2B5EF4-FFF2-40B4-BE49-F238E27FC236}">
                  <a16:creationId xmlns:a16="http://schemas.microsoft.com/office/drawing/2014/main" id="{C9F94F85-6705-4832-A4A2-52DB4522090A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0;p44">
              <a:extLst>
                <a:ext uri="{FF2B5EF4-FFF2-40B4-BE49-F238E27FC236}">
                  <a16:creationId xmlns:a16="http://schemas.microsoft.com/office/drawing/2014/main" id="{5F00CEC8-FB57-4854-9B66-326DC4BD3946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31;p44">
              <a:extLst>
                <a:ext uri="{FF2B5EF4-FFF2-40B4-BE49-F238E27FC236}">
                  <a16:creationId xmlns:a16="http://schemas.microsoft.com/office/drawing/2014/main" id="{BB520428-C605-44A5-9A1C-66D810EEBD05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32;p44">
              <a:extLst>
                <a:ext uri="{FF2B5EF4-FFF2-40B4-BE49-F238E27FC236}">
                  <a16:creationId xmlns:a16="http://schemas.microsoft.com/office/drawing/2014/main" id="{C2A09EE1-0309-4F7E-9009-95FE983021AF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33;p44">
              <a:extLst>
                <a:ext uri="{FF2B5EF4-FFF2-40B4-BE49-F238E27FC236}">
                  <a16:creationId xmlns:a16="http://schemas.microsoft.com/office/drawing/2014/main" id="{57192695-533A-4319-9580-E17ECF979E78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34;p44">
              <a:extLst>
                <a:ext uri="{FF2B5EF4-FFF2-40B4-BE49-F238E27FC236}">
                  <a16:creationId xmlns:a16="http://schemas.microsoft.com/office/drawing/2014/main" id="{D6DEB50F-73DD-464A-AAD7-186DBB1225D8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35;p44">
              <a:extLst>
                <a:ext uri="{FF2B5EF4-FFF2-40B4-BE49-F238E27FC236}">
                  <a16:creationId xmlns:a16="http://schemas.microsoft.com/office/drawing/2014/main" id="{7E220289-02EE-4A0F-8295-DF7D50BD4ECF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36;p44">
              <a:extLst>
                <a:ext uri="{FF2B5EF4-FFF2-40B4-BE49-F238E27FC236}">
                  <a16:creationId xmlns:a16="http://schemas.microsoft.com/office/drawing/2014/main" id="{C9B3A031-513F-4FB8-8237-EBA4ECC84FAA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737;p44">
              <a:extLst>
                <a:ext uri="{FF2B5EF4-FFF2-40B4-BE49-F238E27FC236}">
                  <a16:creationId xmlns:a16="http://schemas.microsoft.com/office/drawing/2014/main" id="{50F61C52-5B04-48D6-B1ED-17796274EA14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738;p44">
              <a:extLst>
                <a:ext uri="{FF2B5EF4-FFF2-40B4-BE49-F238E27FC236}">
                  <a16:creationId xmlns:a16="http://schemas.microsoft.com/office/drawing/2014/main" id="{22EE5ACD-C295-4F35-9D5A-40FF68286A84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739;p44">
              <a:extLst>
                <a:ext uri="{FF2B5EF4-FFF2-40B4-BE49-F238E27FC236}">
                  <a16:creationId xmlns:a16="http://schemas.microsoft.com/office/drawing/2014/main" id="{A73292DB-14FE-43A2-BA8A-0EC1338DF8A3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740;p44">
              <a:extLst>
                <a:ext uri="{FF2B5EF4-FFF2-40B4-BE49-F238E27FC236}">
                  <a16:creationId xmlns:a16="http://schemas.microsoft.com/office/drawing/2014/main" id="{6D55C87C-9527-4C05-B32F-E8105445B5A9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741;p44">
              <a:extLst>
                <a:ext uri="{FF2B5EF4-FFF2-40B4-BE49-F238E27FC236}">
                  <a16:creationId xmlns:a16="http://schemas.microsoft.com/office/drawing/2014/main" id="{A0E4D798-3787-4006-9E58-4BF4570C7576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742;p44">
              <a:extLst>
                <a:ext uri="{FF2B5EF4-FFF2-40B4-BE49-F238E27FC236}">
                  <a16:creationId xmlns:a16="http://schemas.microsoft.com/office/drawing/2014/main" id="{3CE38CEF-F5B4-48C8-8ABB-40A96A66100C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743;p44">
              <a:extLst>
                <a:ext uri="{FF2B5EF4-FFF2-40B4-BE49-F238E27FC236}">
                  <a16:creationId xmlns:a16="http://schemas.microsoft.com/office/drawing/2014/main" id="{7603547E-A71E-405A-A049-59B9832CE110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744;p44">
              <a:extLst>
                <a:ext uri="{FF2B5EF4-FFF2-40B4-BE49-F238E27FC236}">
                  <a16:creationId xmlns:a16="http://schemas.microsoft.com/office/drawing/2014/main" id="{49610F4A-2D5A-4704-8896-B2EDF4E7EAFB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745;p44">
              <a:extLst>
                <a:ext uri="{FF2B5EF4-FFF2-40B4-BE49-F238E27FC236}">
                  <a16:creationId xmlns:a16="http://schemas.microsoft.com/office/drawing/2014/main" id="{38C88CA0-5805-432D-BB0C-337B52FFA0F6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746;p44">
              <a:extLst>
                <a:ext uri="{FF2B5EF4-FFF2-40B4-BE49-F238E27FC236}">
                  <a16:creationId xmlns:a16="http://schemas.microsoft.com/office/drawing/2014/main" id="{49E51E4C-D2DE-419C-94B8-DE3CC264329D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747;p44">
              <a:extLst>
                <a:ext uri="{FF2B5EF4-FFF2-40B4-BE49-F238E27FC236}">
                  <a16:creationId xmlns:a16="http://schemas.microsoft.com/office/drawing/2014/main" id="{4B4A92FE-6506-4547-BC8B-7D940EAB3E7B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748;p44">
              <a:extLst>
                <a:ext uri="{FF2B5EF4-FFF2-40B4-BE49-F238E27FC236}">
                  <a16:creationId xmlns:a16="http://schemas.microsoft.com/office/drawing/2014/main" id="{8DEDF512-6BC8-406C-8B72-F1A8D6B2BD99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749;p44">
              <a:extLst>
                <a:ext uri="{FF2B5EF4-FFF2-40B4-BE49-F238E27FC236}">
                  <a16:creationId xmlns:a16="http://schemas.microsoft.com/office/drawing/2014/main" id="{38989472-06B5-4760-82EB-98E0B24C3B89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750;p44">
              <a:extLst>
                <a:ext uri="{FF2B5EF4-FFF2-40B4-BE49-F238E27FC236}">
                  <a16:creationId xmlns:a16="http://schemas.microsoft.com/office/drawing/2014/main" id="{38CCCE7D-1C2F-4600-BCF3-9052EDCC8CB2}"/>
                </a:ext>
              </a:extLst>
            </p:cNvPr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751;p44">
              <a:extLst>
                <a:ext uri="{FF2B5EF4-FFF2-40B4-BE49-F238E27FC236}">
                  <a16:creationId xmlns:a16="http://schemas.microsoft.com/office/drawing/2014/main" id="{7BB88970-990E-406F-9EC5-5CEC50876E45}"/>
                </a:ext>
              </a:extLst>
            </p:cNvPr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752;p44">
              <a:extLst>
                <a:ext uri="{FF2B5EF4-FFF2-40B4-BE49-F238E27FC236}">
                  <a16:creationId xmlns:a16="http://schemas.microsoft.com/office/drawing/2014/main" id="{0EA53A51-BF4C-4E46-922B-5717FD68E24F}"/>
                </a:ext>
              </a:extLst>
            </p:cNvPr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753;p44">
              <a:extLst>
                <a:ext uri="{FF2B5EF4-FFF2-40B4-BE49-F238E27FC236}">
                  <a16:creationId xmlns:a16="http://schemas.microsoft.com/office/drawing/2014/main" id="{983EF01F-08A9-4ECF-B942-139DF92B9BE8}"/>
                </a:ext>
              </a:extLst>
            </p:cNvPr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754;p44">
              <a:extLst>
                <a:ext uri="{FF2B5EF4-FFF2-40B4-BE49-F238E27FC236}">
                  <a16:creationId xmlns:a16="http://schemas.microsoft.com/office/drawing/2014/main" id="{6E3EB8D4-AB20-4568-89B0-D82785ED61A4}"/>
                </a:ext>
              </a:extLst>
            </p:cNvPr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755;p44">
              <a:extLst>
                <a:ext uri="{FF2B5EF4-FFF2-40B4-BE49-F238E27FC236}">
                  <a16:creationId xmlns:a16="http://schemas.microsoft.com/office/drawing/2014/main" id="{DCF97453-DA98-4D09-866E-B080CA1F8132}"/>
                </a:ext>
              </a:extLst>
            </p:cNvPr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756;p44">
              <a:extLst>
                <a:ext uri="{FF2B5EF4-FFF2-40B4-BE49-F238E27FC236}">
                  <a16:creationId xmlns:a16="http://schemas.microsoft.com/office/drawing/2014/main" id="{4F2DC650-34D0-476D-BDDF-4CDC575320C9}"/>
                </a:ext>
              </a:extLst>
            </p:cNvPr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757;p44">
              <a:extLst>
                <a:ext uri="{FF2B5EF4-FFF2-40B4-BE49-F238E27FC236}">
                  <a16:creationId xmlns:a16="http://schemas.microsoft.com/office/drawing/2014/main" id="{114942D9-3D3E-4ABE-BAA7-4DE839939F82}"/>
                </a:ext>
              </a:extLst>
            </p:cNvPr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758;p44">
              <a:extLst>
                <a:ext uri="{FF2B5EF4-FFF2-40B4-BE49-F238E27FC236}">
                  <a16:creationId xmlns:a16="http://schemas.microsoft.com/office/drawing/2014/main" id="{6DCD7C18-3058-48C7-A334-3ACB03AFD904}"/>
                </a:ext>
              </a:extLst>
            </p:cNvPr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759;p44">
              <a:extLst>
                <a:ext uri="{FF2B5EF4-FFF2-40B4-BE49-F238E27FC236}">
                  <a16:creationId xmlns:a16="http://schemas.microsoft.com/office/drawing/2014/main" id="{70573D89-3747-4E6A-BC67-CB0F7B32EA49}"/>
                </a:ext>
              </a:extLst>
            </p:cNvPr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760;p44">
              <a:extLst>
                <a:ext uri="{FF2B5EF4-FFF2-40B4-BE49-F238E27FC236}">
                  <a16:creationId xmlns:a16="http://schemas.microsoft.com/office/drawing/2014/main" id="{723294BD-4545-4359-A9F8-EAA60CE770E8}"/>
                </a:ext>
              </a:extLst>
            </p:cNvPr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761;p44">
              <a:extLst>
                <a:ext uri="{FF2B5EF4-FFF2-40B4-BE49-F238E27FC236}">
                  <a16:creationId xmlns:a16="http://schemas.microsoft.com/office/drawing/2014/main" id="{E7F97A18-53A9-4AD4-B451-3F4F60D9AABD}"/>
                </a:ext>
              </a:extLst>
            </p:cNvPr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762;p44">
              <a:extLst>
                <a:ext uri="{FF2B5EF4-FFF2-40B4-BE49-F238E27FC236}">
                  <a16:creationId xmlns:a16="http://schemas.microsoft.com/office/drawing/2014/main" id="{344A1A3F-00F7-4456-B1D5-25181348E963}"/>
                </a:ext>
              </a:extLst>
            </p:cNvPr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763;p44">
              <a:extLst>
                <a:ext uri="{FF2B5EF4-FFF2-40B4-BE49-F238E27FC236}">
                  <a16:creationId xmlns:a16="http://schemas.microsoft.com/office/drawing/2014/main" id="{4AB4D532-4067-4452-917D-F05CD3A71820}"/>
                </a:ext>
              </a:extLst>
            </p:cNvPr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764;p44">
              <a:extLst>
                <a:ext uri="{FF2B5EF4-FFF2-40B4-BE49-F238E27FC236}">
                  <a16:creationId xmlns:a16="http://schemas.microsoft.com/office/drawing/2014/main" id="{86C6B7C0-52DF-4D37-BCE7-80E4252878A7}"/>
                </a:ext>
              </a:extLst>
            </p:cNvPr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765;p44">
              <a:extLst>
                <a:ext uri="{FF2B5EF4-FFF2-40B4-BE49-F238E27FC236}">
                  <a16:creationId xmlns:a16="http://schemas.microsoft.com/office/drawing/2014/main" id="{A4019CDA-D64C-422E-9A44-09DEA735F98E}"/>
                </a:ext>
              </a:extLst>
            </p:cNvPr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766;p44">
              <a:extLst>
                <a:ext uri="{FF2B5EF4-FFF2-40B4-BE49-F238E27FC236}">
                  <a16:creationId xmlns:a16="http://schemas.microsoft.com/office/drawing/2014/main" id="{1AEF39DF-0D48-41D8-9724-D71B081D4B78}"/>
                </a:ext>
              </a:extLst>
            </p:cNvPr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767;p44">
              <a:extLst>
                <a:ext uri="{FF2B5EF4-FFF2-40B4-BE49-F238E27FC236}">
                  <a16:creationId xmlns:a16="http://schemas.microsoft.com/office/drawing/2014/main" id="{0986BB2F-0486-44D9-A0CB-9DB1006C525C}"/>
                </a:ext>
              </a:extLst>
            </p:cNvPr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768;p44">
              <a:extLst>
                <a:ext uri="{FF2B5EF4-FFF2-40B4-BE49-F238E27FC236}">
                  <a16:creationId xmlns:a16="http://schemas.microsoft.com/office/drawing/2014/main" id="{2BBA1C2D-894C-4F86-880C-69185537A9B0}"/>
                </a:ext>
              </a:extLst>
            </p:cNvPr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769;p44">
              <a:extLst>
                <a:ext uri="{FF2B5EF4-FFF2-40B4-BE49-F238E27FC236}">
                  <a16:creationId xmlns:a16="http://schemas.microsoft.com/office/drawing/2014/main" id="{8211F78A-5BED-4DEB-AD66-F97F7F0750FD}"/>
                </a:ext>
              </a:extLst>
            </p:cNvPr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770;p44">
              <a:extLst>
                <a:ext uri="{FF2B5EF4-FFF2-40B4-BE49-F238E27FC236}">
                  <a16:creationId xmlns:a16="http://schemas.microsoft.com/office/drawing/2014/main" id="{97E0DBA2-B450-4570-87B7-924876919DD8}"/>
                </a:ext>
              </a:extLst>
            </p:cNvPr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771;p44">
              <a:extLst>
                <a:ext uri="{FF2B5EF4-FFF2-40B4-BE49-F238E27FC236}">
                  <a16:creationId xmlns:a16="http://schemas.microsoft.com/office/drawing/2014/main" id="{DC8947AC-73C7-42FE-9984-55EAAC5AEF15}"/>
                </a:ext>
              </a:extLst>
            </p:cNvPr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772;p44">
              <a:extLst>
                <a:ext uri="{FF2B5EF4-FFF2-40B4-BE49-F238E27FC236}">
                  <a16:creationId xmlns:a16="http://schemas.microsoft.com/office/drawing/2014/main" id="{A769FE8B-A01D-459B-98B0-EC393C4FAFE8}"/>
                </a:ext>
              </a:extLst>
            </p:cNvPr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773;p44">
              <a:extLst>
                <a:ext uri="{FF2B5EF4-FFF2-40B4-BE49-F238E27FC236}">
                  <a16:creationId xmlns:a16="http://schemas.microsoft.com/office/drawing/2014/main" id="{22B35832-3E65-47F8-885A-A111B584DB4D}"/>
                </a:ext>
              </a:extLst>
            </p:cNvPr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774;p44">
              <a:extLst>
                <a:ext uri="{FF2B5EF4-FFF2-40B4-BE49-F238E27FC236}">
                  <a16:creationId xmlns:a16="http://schemas.microsoft.com/office/drawing/2014/main" id="{A8B7B88B-99C9-4380-B988-C76634DF40A9}"/>
                </a:ext>
              </a:extLst>
            </p:cNvPr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775;p44">
              <a:extLst>
                <a:ext uri="{FF2B5EF4-FFF2-40B4-BE49-F238E27FC236}">
                  <a16:creationId xmlns:a16="http://schemas.microsoft.com/office/drawing/2014/main" id="{78B57CB6-5354-4077-8250-7794EB27A4EA}"/>
                </a:ext>
              </a:extLst>
            </p:cNvPr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776;p44">
              <a:extLst>
                <a:ext uri="{FF2B5EF4-FFF2-40B4-BE49-F238E27FC236}">
                  <a16:creationId xmlns:a16="http://schemas.microsoft.com/office/drawing/2014/main" id="{7857E9CE-7CCD-41F1-BE53-D9001EC65192}"/>
                </a:ext>
              </a:extLst>
            </p:cNvPr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777;p44">
              <a:extLst>
                <a:ext uri="{FF2B5EF4-FFF2-40B4-BE49-F238E27FC236}">
                  <a16:creationId xmlns:a16="http://schemas.microsoft.com/office/drawing/2014/main" id="{D39DB55F-E549-4A4E-A211-309F99F6ECB7}"/>
                </a:ext>
              </a:extLst>
            </p:cNvPr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778;p44">
              <a:extLst>
                <a:ext uri="{FF2B5EF4-FFF2-40B4-BE49-F238E27FC236}">
                  <a16:creationId xmlns:a16="http://schemas.microsoft.com/office/drawing/2014/main" id="{5DE4C32A-6F17-46CE-981A-8C0A971A672D}"/>
                </a:ext>
              </a:extLst>
            </p:cNvPr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779;p44">
              <a:extLst>
                <a:ext uri="{FF2B5EF4-FFF2-40B4-BE49-F238E27FC236}">
                  <a16:creationId xmlns:a16="http://schemas.microsoft.com/office/drawing/2014/main" id="{2346D18E-52AA-4BE7-B63D-21CC911C1CD1}"/>
                </a:ext>
              </a:extLst>
            </p:cNvPr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780;p44">
              <a:extLst>
                <a:ext uri="{FF2B5EF4-FFF2-40B4-BE49-F238E27FC236}">
                  <a16:creationId xmlns:a16="http://schemas.microsoft.com/office/drawing/2014/main" id="{3A990EF6-6E9A-45A1-B779-C5535A16374E}"/>
                </a:ext>
              </a:extLst>
            </p:cNvPr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781;p44">
              <a:extLst>
                <a:ext uri="{FF2B5EF4-FFF2-40B4-BE49-F238E27FC236}">
                  <a16:creationId xmlns:a16="http://schemas.microsoft.com/office/drawing/2014/main" id="{8142C29A-8BD5-4D2C-B113-B1309AED29F7}"/>
                </a:ext>
              </a:extLst>
            </p:cNvPr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782;p44">
              <a:extLst>
                <a:ext uri="{FF2B5EF4-FFF2-40B4-BE49-F238E27FC236}">
                  <a16:creationId xmlns:a16="http://schemas.microsoft.com/office/drawing/2014/main" id="{80F45D54-DD98-4530-A8ED-61069E9357C7}"/>
                </a:ext>
              </a:extLst>
            </p:cNvPr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783;p44">
              <a:extLst>
                <a:ext uri="{FF2B5EF4-FFF2-40B4-BE49-F238E27FC236}">
                  <a16:creationId xmlns:a16="http://schemas.microsoft.com/office/drawing/2014/main" id="{EB425674-3929-4E0F-BB98-D89AF18575F9}"/>
                </a:ext>
              </a:extLst>
            </p:cNvPr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784;p44">
              <a:extLst>
                <a:ext uri="{FF2B5EF4-FFF2-40B4-BE49-F238E27FC236}">
                  <a16:creationId xmlns:a16="http://schemas.microsoft.com/office/drawing/2014/main" id="{43FE52B8-B5EB-4A56-B8BC-054B7FA7543E}"/>
                </a:ext>
              </a:extLst>
            </p:cNvPr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785;p44">
              <a:extLst>
                <a:ext uri="{FF2B5EF4-FFF2-40B4-BE49-F238E27FC236}">
                  <a16:creationId xmlns:a16="http://schemas.microsoft.com/office/drawing/2014/main" id="{D3A03F12-53B2-44FF-95A1-F3AE52323910}"/>
                </a:ext>
              </a:extLst>
            </p:cNvPr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786;p44">
              <a:extLst>
                <a:ext uri="{FF2B5EF4-FFF2-40B4-BE49-F238E27FC236}">
                  <a16:creationId xmlns:a16="http://schemas.microsoft.com/office/drawing/2014/main" id="{E31B58F8-82DF-4CC4-86C9-FB26CB4B978E}"/>
                </a:ext>
              </a:extLst>
            </p:cNvPr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787;p44">
              <a:extLst>
                <a:ext uri="{FF2B5EF4-FFF2-40B4-BE49-F238E27FC236}">
                  <a16:creationId xmlns:a16="http://schemas.microsoft.com/office/drawing/2014/main" id="{ACC147C0-3D11-4ED4-871D-2637FF4EB394}"/>
                </a:ext>
              </a:extLst>
            </p:cNvPr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788;p44">
              <a:extLst>
                <a:ext uri="{FF2B5EF4-FFF2-40B4-BE49-F238E27FC236}">
                  <a16:creationId xmlns:a16="http://schemas.microsoft.com/office/drawing/2014/main" id="{0A3C4176-D8DF-44CC-9F3C-F59A27A9337F}"/>
                </a:ext>
              </a:extLst>
            </p:cNvPr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789;p44">
              <a:extLst>
                <a:ext uri="{FF2B5EF4-FFF2-40B4-BE49-F238E27FC236}">
                  <a16:creationId xmlns:a16="http://schemas.microsoft.com/office/drawing/2014/main" id="{D237EAA8-998D-4F65-B731-D8865F20A27B}"/>
                </a:ext>
              </a:extLst>
            </p:cNvPr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790;p44">
              <a:extLst>
                <a:ext uri="{FF2B5EF4-FFF2-40B4-BE49-F238E27FC236}">
                  <a16:creationId xmlns:a16="http://schemas.microsoft.com/office/drawing/2014/main" id="{68C0967C-1991-421E-87CF-AB2FFEF5B3DC}"/>
                </a:ext>
              </a:extLst>
            </p:cNvPr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791;p44">
              <a:extLst>
                <a:ext uri="{FF2B5EF4-FFF2-40B4-BE49-F238E27FC236}">
                  <a16:creationId xmlns:a16="http://schemas.microsoft.com/office/drawing/2014/main" id="{ABB90ED8-F9B8-4D96-B0F8-53E941EFD690}"/>
                </a:ext>
              </a:extLst>
            </p:cNvPr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792;p44">
              <a:extLst>
                <a:ext uri="{FF2B5EF4-FFF2-40B4-BE49-F238E27FC236}">
                  <a16:creationId xmlns:a16="http://schemas.microsoft.com/office/drawing/2014/main" id="{3DBDE699-6186-4BEB-8693-7A15F587F06F}"/>
                </a:ext>
              </a:extLst>
            </p:cNvPr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793;p44">
              <a:extLst>
                <a:ext uri="{FF2B5EF4-FFF2-40B4-BE49-F238E27FC236}">
                  <a16:creationId xmlns:a16="http://schemas.microsoft.com/office/drawing/2014/main" id="{EB9D3478-14D8-4193-A4B7-253D4E6F2EF8}"/>
                </a:ext>
              </a:extLst>
            </p:cNvPr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794;p44">
              <a:extLst>
                <a:ext uri="{FF2B5EF4-FFF2-40B4-BE49-F238E27FC236}">
                  <a16:creationId xmlns:a16="http://schemas.microsoft.com/office/drawing/2014/main" id="{DF8F65AE-7526-427E-92A9-61CD2557FEA6}"/>
                </a:ext>
              </a:extLst>
            </p:cNvPr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795;p44">
              <a:extLst>
                <a:ext uri="{FF2B5EF4-FFF2-40B4-BE49-F238E27FC236}">
                  <a16:creationId xmlns:a16="http://schemas.microsoft.com/office/drawing/2014/main" id="{787A3948-DB36-4904-B9AC-4BCD859B13C8}"/>
                </a:ext>
              </a:extLst>
            </p:cNvPr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796;p44">
              <a:extLst>
                <a:ext uri="{FF2B5EF4-FFF2-40B4-BE49-F238E27FC236}">
                  <a16:creationId xmlns:a16="http://schemas.microsoft.com/office/drawing/2014/main" id="{980D03D7-F664-417D-8178-3B6B69D3F54B}"/>
                </a:ext>
              </a:extLst>
            </p:cNvPr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797;p44">
              <a:extLst>
                <a:ext uri="{FF2B5EF4-FFF2-40B4-BE49-F238E27FC236}">
                  <a16:creationId xmlns:a16="http://schemas.microsoft.com/office/drawing/2014/main" id="{B05607F1-F23A-4E15-8C80-5B8516E68894}"/>
                </a:ext>
              </a:extLst>
            </p:cNvPr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798;p44">
              <a:extLst>
                <a:ext uri="{FF2B5EF4-FFF2-40B4-BE49-F238E27FC236}">
                  <a16:creationId xmlns:a16="http://schemas.microsoft.com/office/drawing/2014/main" id="{A533DF5B-25D9-4CA7-9491-F477F681572B}"/>
                </a:ext>
              </a:extLst>
            </p:cNvPr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799;p44">
              <a:extLst>
                <a:ext uri="{FF2B5EF4-FFF2-40B4-BE49-F238E27FC236}">
                  <a16:creationId xmlns:a16="http://schemas.microsoft.com/office/drawing/2014/main" id="{CECEC529-9575-428C-9C25-36E496924A94}"/>
                </a:ext>
              </a:extLst>
            </p:cNvPr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800;p44">
              <a:extLst>
                <a:ext uri="{FF2B5EF4-FFF2-40B4-BE49-F238E27FC236}">
                  <a16:creationId xmlns:a16="http://schemas.microsoft.com/office/drawing/2014/main" id="{D6134DEE-B00E-4FAC-8D5D-01496E9DD36B}"/>
                </a:ext>
              </a:extLst>
            </p:cNvPr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801;p44">
              <a:extLst>
                <a:ext uri="{FF2B5EF4-FFF2-40B4-BE49-F238E27FC236}">
                  <a16:creationId xmlns:a16="http://schemas.microsoft.com/office/drawing/2014/main" id="{9AC73B40-327D-40A7-A7BA-5A3B84979053}"/>
                </a:ext>
              </a:extLst>
            </p:cNvPr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802;p44">
              <a:extLst>
                <a:ext uri="{FF2B5EF4-FFF2-40B4-BE49-F238E27FC236}">
                  <a16:creationId xmlns:a16="http://schemas.microsoft.com/office/drawing/2014/main" id="{FCB166A2-14D0-43EB-A01C-B2A912FD8CFE}"/>
                </a:ext>
              </a:extLst>
            </p:cNvPr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803;p44">
              <a:extLst>
                <a:ext uri="{FF2B5EF4-FFF2-40B4-BE49-F238E27FC236}">
                  <a16:creationId xmlns:a16="http://schemas.microsoft.com/office/drawing/2014/main" id="{F631737A-85BA-4F05-A43E-E4E794314F22}"/>
                </a:ext>
              </a:extLst>
            </p:cNvPr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804;p44">
              <a:extLst>
                <a:ext uri="{FF2B5EF4-FFF2-40B4-BE49-F238E27FC236}">
                  <a16:creationId xmlns:a16="http://schemas.microsoft.com/office/drawing/2014/main" id="{485377C6-DA67-48A9-BDA3-37DBCAF18E01}"/>
                </a:ext>
              </a:extLst>
            </p:cNvPr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805;p44">
              <a:extLst>
                <a:ext uri="{FF2B5EF4-FFF2-40B4-BE49-F238E27FC236}">
                  <a16:creationId xmlns:a16="http://schemas.microsoft.com/office/drawing/2014/main" id="{01032ACE-A24E-45EF-9460-EDEBF9CB8FB0}"/>
                </a:ext>
              </a:extLst>
            </p:cNvPr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806;p44">
              <a:extLst>
                <a:ext uri="{FF2B5EF4-FFF2-40B4-BE49-F238E27FC236}">
                  <a16:creationId xmlns:a16="http://schemas.microsoft.com/office/drawing/2014/main" id="{E49DAD0E-536C-421B-A36D-4D6845BD6C45}"/>
                </a:ext>
              </a:extLst>
            </p:cNvPr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807;p44">
              <a:extLst>
                <a:ext uri="{FF2B5EF4-FFF2-40B4-BE49-F238E27FC236}">
                  <a16:creationId xmlns:a16="http://schemas.microsoft.com/office/drawing/2014/main" id="{93FFE539-46F2-4304-9BC7-E604F3846A33}"/>
                </a:ext>
              </a:extLst>
            </p:cNvPr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808;p44">
              <a:extLst>
                <a:ext uri="{FF2B5EF4-FFF2-40B4-BE49-F238E27FC236}">
                  <a16:creationId xmlns:a16="http://schemas.microsoft.com/office/drawing/2014/main" id="{BF5C4F2D-C64A-4AFC-8C7C-30C8849D8959}"/>
                </a:ext>
              </a:extLst>
            </p:cNvPr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809;p44">
              <a:extLst>
                <a:ext uri="{FF2B5EF4-FFF2-40B4-BE49-F238E27FC236}">
                  <a16:creationId xmlns:a16="http://schemas.microsoft.com/office/drawing/2014/main" id="{AF1CAAC9-E837-484B-A8BF-3178A67C5755}"/>
                </a:ext>
              </a:extLst>
            </p:cNvPr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810;p44">
              <a:extLst>
                <a:ext uri="{FF2B5EF4-FFF2-40B4-BE49-F238E27FC236}">
                  <a16:creationId xmlns:a16="http://schemas.microsoft.com/office/drawing/2014/main" id="{F2C5C4E9-9633-459A-93B8-096F93C24853}"/>
                </a:ext>
              </a:extLst>
            </p:cNvPr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811;p44">
              <a:extLst>
                <a:ext uri="{FF2B5EF4-FFF2-40B4-BE49-F238E27FC236}">
                  <a16:creationId xmlns:a16="http://schemas.microsoft.com/office/drawing/2014/main" id="{601456F5-AD0A-40D0-A329-276823E736F0}"/>
                </a:ext>
              </a:extLst>
            </p:cNvPr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812;p44">
              <a:extLst>
                <a:ext uri="{FF2B5EF4-FFF2-40B4-BE49-F238E27FC236}">
                  <a16:creationId xmlns:a16="http://schemas.microsoft.com/office/drawing/2014/main" id="{AF1CA0FF-D0F7-489C-9F11-420C6EF58876}"/>
                </a:ext>
              </a:extLst>
            </p:cNvPr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813;p44">
              <a:extLst>
                <a:ext uri="{FF2B5EF4-FFF2-40B4-BE49-F238E27FC236}">
                  <a16:creationId xmlns:a16="http://schemas.microsoft.com/office/drawing/2014/main" id="{5030D275-B473-44D4-BEA2-6C7D0D58FE8A}"/>
                </a:ext>
              </a:extLst>
            </p:cNvPr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814;p44">
              <a:extLst>
                <a:ext uri="{FF2B5EF4-FFF2-40B4-BE49-F238E27FC236}">
                  <a16:creationId xmlns:a16="http://schemas.microsoft.com/office/drawing/2014/main" id="{C09B8169-0D5C-4E6C-874E-A071EA574B89}"/>
                </a:ext>
              </a:extLst>
            </p:cNvPr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815;p44">
              <a:extLst>
                <a:ext uri="{FF2B5EF4-FFF2-40B4-BE49-F238E27FC236}">
                  <a16:creationId xmlns:a16="http://schemas.microsoft.com/office/drawing/2014/main" id="{3D928C59-4FEE-4E1A-BD32-399DA98C9250}"/>
                </a:ext>
              </a:extLst>
            </p:cNvPr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816;p44">
              <a:extLst>
                <a:ext uri="{FF2B5EF4-FFF2-40B4-BE49-F238E27FC236}">
                  <a16:creationId xmlns:a16="http://schemas.microsoft.com/office/drawing/2014/main" id="{7F092AFD-BD88-483F-8FF4-3BCC6B4BFC49}"/>
                </a:ext>
              </a:extLst>
            </p:cNvPr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817;p44">
              <a:extLst>
                <a:ext uri="{FF2B5EF4-FFF2-40B4-BE49-F238E27FC236}">
                  <a16:creationId xmlns:a16="http://schemas.microsoft.com/office/drawing/2014/main" id="{F873A069-D882-4841-B59B-1761C69AA7F6}"/>
                </a:ext>
              </a:extLst>
            </p:cNvPr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818;p44">
              <a:extLst>
                <a:ext uri="{FF2B5EF4-FFF2-40B4-BE49-F238E27FC236}">
                  <a16:creationId xmlns:a16="http://schemas.microsoft.com/office/drawing/2014/main" id="{A26594C6-694E-4512-8643-779D89A940A1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819;p44">
              <a:extLst>
                <a:ext uri="{FF2B5EF4-FFF2-40B4-BE49-F238E27FC236}">
                  <a16:creationId xmlns:a16="http://schemas.microsoft.com/office/drawing/2014/main" id="{E8803095-2766-490B-B3E8-FA6EED49B7D9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820;p44">
              <a:extLst>
                <a:ext uri="{FF2B5EF4-FFF2-40B4-BE49-F238E27FC236}">
                  <a16:creationId xmlns:a16="http://schemas.microsoft.com/office/drawing/2014/main" id="{7857C730-4A53-4853-8B5F-800098E479E3}"/>
                </a:ext>
              </a:extLst>
            </p:cNvPr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821;p44">
              <a:extLst>
                <a:ext uri="{FF2B5EF4-FFF2-40B4-BE49-F238E27FC236}">
                  <a16:creationId xmlns:a16="http://schemas.microsoft.com/office/drawing/2014/main" id="{F866A6B9-84D2-4AAF-AF63-EF6C7FEF1884}"/>
                </a:ext>
              </a:extLst>
            </p:cNvPr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822;p44">
              <a:extLst>
                <a:ext uri="{FF2B5EF4-FFF2-40B4-BE49-F238E27FC236}">
                  <a16:creationId xmlns:a16="http://schemas.microsoft.com/office/drawing/2014/main" id="{B2C330EF-A5A5-469B-B6F5-3BA667DEC858}"/>
                </a:ext>
              </a:extLst>
            </p:cNvPr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823;p44">
              <a:extLst>
                <a:ext uri="{FF2B5EF4-FFF2-40B4-BE49-F238E27FC236}">
                  <a16:creationId xmlns:a16="http://schemas.microsoft.com/office/drawing/2014/main" id="{2B4A0C29-7F28-4A25-92A0-7E6CD72243F7}"/>
                </a:ext>
              </a:extLst>
            </p:cNvPr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8708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525902" y="1345479"/>
            <a:ext cx="8092195" cy="350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 err="1"/>
              <a:t>Kebutuhan</a:t>
            </a:r>
            <a:r>
              <a:rPr lang="en-US" sz="1600" dirty="0"/>
              <a:t> PT. Indo </a:t>
            </a:r>
            <a:r>
              <a:rPr lang="en-US" sz="1600" dirty="0" err="1"/>
              <a:t>Harmonis</a:t>
            </a:r>
            <a:r>
              <a:rPr lang="en-US" sz="1600" dirty="0"/>
              <a:t> Abadi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terimplementasi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ERP Odoo15. </a:t>
            </a:r>
            <a:r>
              <a:rPr lang="en-US" sz="1600" dirty="0" err="1"/>
              <a:t>Sehingga</a:t>
            </a:r>
            <a:r>
              <a:rPr lang="en-US" sz="1600" dirty="0"/>
              <a:t>, </a:t>
            </a:r>
            <a:r>
              <a:rPr lang="en-US" sz="1600" dirty="0" err="1"/>
              <a:t>sistem</a:t>
            </a:r>
            <a:r>
              <a:rPr lang="en-US" sz="1600" dirty="0"/>
              <a:t> ERP Odoo15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PT. Indo </a:t>
            </a:r>
            <a:r>
              <a:rPr lang="en-US" sz="1600" dirty="0" err="1"/>
              <a:t>Harmonis</a:t>
            </a:r>
            <a:r>
              <a:rPr lang="en-US" sz="1600" dirty="0"/>
              <a:t> Abadi.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i="1" dirty="0"/>
              <a:t>Custom module Company </a:t>
            </a:r>
            <a:r>
              <a:rPr lang="en-US" sz="1600" dirty="0"/>
              <a:t>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-</a:t>
            </a:r>
            <a:r>
              <a:rPr lang="en-US" sz="1600" i="1" dirty="0"/>
              <a:t>upload</a:t>
            </a:r>
            <a:r>
              <a:rPr lang="en-US" sz="1600" dirty="0"/>
              <a:t>,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-</a:t>
            </a:r>
            <a:r>
              <a:rPr lang="en-US" sz="1600" i="1" dirty="0"/>
              <a:t>install,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i="1" dirty="0"/>
              <a:t>apps</a:t>
            </a:r>
            <a:r>
              <a:rPr lang="en-US" sz="1600" dirty="0"/>
              <a:t> (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),</a:t>
            </a:r>
            <a:r>
              <a:rPr lang="en-US" sz="1600" i="1" dirty="0"/>
              <a:t> </a:t>
            </a:r>
            <a:r>
              <a:rPr lang="en-US" sz="1600" dirty="0"/>
              <a:t>dan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r>
              <a:rPr lang="en-US" sz="1600" dirty="0"/>
              <a:t> pada </a:t>
            </a:r>
            <a:r>
              <a:rPr lang="en-US" sz="1600" dirty="0" err="1"/>
              <a:t>sistem</a:t>
            </a:r>
            <a:r>
              <a:rPr lang="en-US" sz="1600" dirty="0"/>
              <a:t> ERP Odoo15. </a:t>
            </a:r>
            <a:r>
              <a:rPr lang="en-US" sz="1600" dirty="0" err="1"/>
              <a:t>Sehingga</a:t>
            </a:r>
            <a:r>
              <a:rPr lang="en-US" sz="1600" dirty="0"/>
              <a:t>,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i="1" dirty="0"/>
              <a:t>custom module Company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dirancang</a:t>
            </a:r>
            <a:r>
              <a:rPr lang="en-US" sz="1600" dirty="0"/>
              <a:t> oleh </a:t>
            </a:r>
            <a:r>
              <a:rPr lang="en-US" sz="1600" dirty="0" err="1"/>
              <a:t>penulis</a:t>
            </a:r>
            <a:r>
              <a:rPr lang="en-US" sz="16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Proses </a:t>
            </a:r>
            <a:r>
              <a:rPr lang="en-US" sz="1600" dirty="0" err="1"/>
              <a:t>pengintegrasian</a:t>
            </a:r>
            <a:r>
              <a:rPr lang="en-US" sz="1600" dirty="0"/>
              <a:t> </a:t>
            </a:r>
            <a:r>
              <a:rPr lang="en-US" sz="1600" i="1" dirty="0"/>
              <a:t>custom module Company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yang</a:t>
            </a:r>
            <a:r>
              <a:rPr lang="en-US" sz="1600" i="1" dirty="0"/>
              <a:t> </a:t>
            </a:r>
            <a:r>
              <a:rPr lang="en-US" sz="1600" dirty="0"/>
              <a:t>lain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i="1" dirty="0"/>
              <a:t>inheritance</a:t>
            </a:r>
            <a:r>
              <a:rPr lang="en-US" sz="1600" dirty="0"/>
              <a:t> (</a:t>
            </a:r>
            <a:r>
              <a:rPr lang="en-US" sz="1600" dirty="0" err="1"/>
              <a:t>menurunkan</a:t>
            </a:r>
            <a:r>
              <a:rPr lang="en-US" sz="1600" dirty="0"/>
              <a:t> </a:t>
            </a:r>
            <a:r>
              <a:rPr lang="en-US" sz="1600" i="1" dirty="0"/>
              <a:t>property </a:t>
            </a:r>
            <a:r>
              <a:rPr lang="en-US" sz="1600" dirty="0"/>
              <a:t>dan </a:t>
            </a:r>
            <a:r>
              <a:rPr lang="en-US" sz="1600" i="1" dirty="0"/>
              <a:t>method</a:t>
            </a:r>
            <a:r>
              <a:rPr lang="en-US" sz="1600" dirty="0"/>
              <a:t> </a:t>
            </a:r>
            <a:r>
              <a:rPr lang="en-US" sz="1600" dirty="0" err="1"/>
              <a:t>milik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)</a:t>
            </a:r>
            <a:r>
              <a:rPr lang="en-US" sz="1600" i="1" dirty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i="1" dirty="0"/>
              <a:t>inheritance, custom module Company </a:t>
            </a:r>
            <a:r>
              <a:rPr lang="en-US" sz="1600" dirty="0" err="1"/>
              <a:t>kini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dan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data </a:t>
            </a:r>
            <a:r>
              <a:rPr lang="en-US" sz="1600" i="1" dirty="0"/>
              <a:t>custom module Vendor </a:t>
            </a:r>
            <a:r>
              <a:rPr lang="en-US" sz="1600" dirty="0"/>
              <a:t>dan </a:t>
            </a:r>
            <a:r>
              <a:rPr lang="en-US" sz="1600" i="1" dirty="0"/>
              <a:t>Customer</a:t>
            </a:r>
            <a:r>
              <a:rPr lang="en-US" sz="1600" dirty="0"/>
              <a:t>. </a:t>
            </a:r>
            <a:r>
              <a:rPr lang="en-US" sz="1600" dirty="0" err="1"/>
              <a:t>Sehingga</a:t>
            </a:r>
            <a:r>
              <a:rPr lang="en-US" sz="1600" dirty="0"/>
              <a:t>, </a:t>
            </a:r>
            <a:r>
              <a:rPr lang="en-US" sz="1600" i="1" dirty="0"/>
              <a:t>custom module Company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terintegrasi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modul-modul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38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Saran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640023" y="1254354"/>
            <a:ext cx="7863953" cy="350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/>
              <a:t>Saran </a:t>
            </a:r>
            <a:r>
              <a:rPr lang="en-US" sz="1800" dirty="0"/>
              <a:t>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penulis</a:t>
            </a:r>
            <a:r>
              <a:rPr lang="en-US" sz="1800" dirty="0"/>
              <a:t> </a:t>
            </a:r>
            <a:r>
              <a:rPr lang="en-US" sz="1800" dirty="0" err="1"/>
              <a:t>sampaikan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b="1" dirty="0" err="1"/>
              <a:t>perancangan</a:t>
            </a:r>
            <a:r>
              <a:rPr lang="en-US" sz="1800" b="1" dirty="0"/>
              <a:t> </a:t>
            </a:r>
            <a:r>
              <a:rPr lang="en-US" sz="1800" b="1" i="1" dirty="0"/>
              <a:t>custom module Company </a:t>
            </a:r>
            <a:r>
              <a:rPr lang="en-US" sz="1800" b="1" dirty="0" err="1"/>
              <a:t>kedepannya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fitur-fitur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data </a:t>
            </a:r>
            <a:r>
              <a:rPr lang="en-US" sz="1800" i="1" dirty="0"/>
              <a:t>subsidiary </a:t>
            </a:r>
            <a:r>
              <a:rPr lang="en-US" sz="1800" dirty="0"/>
              <a:t>di </a:t>
            </a:r>
            <a:r>
              <a:rPr lang="en-US" sz="1800" i="1" dirty="0"/>
              <a:t>company, </a:t>
            </a:r>
            <a:r>
              <a:rPr lang="en-US" sz="1800" dirty="0" err="1"/>
              <a:t>menampilkan</a:t>
            </a:r>
            <a:r>
              <a:rPr lang="en-US" sz="1800" dirty="0"/>
              <a:t> data </a:t>
            </a:r>
            <a:r>
              <a:rPr lang="en-US" sz="1800" i="1" dirty="0"/>
              <a:t>company </a:t>
            </a:r>
            <a:r>
              <a:rPr lang="en-US" sz="1800" dirty="0"/>
              <a:t>di </a:t>
            </a:r>
            <a:r>
              <a:rPr lang="en-US" sz="1800" i="1" dirty="0"/>
              <a:t>subsidiary,</a:t>
            </a:r>
            <a:r>
              <a:rPr lang="en-US" sz="1800" dirty="0"/>
              <a:t> </a:t>
            </a:r>
            <a:r>
              <a:rPr lang="en-US" sz="1800" i="1" dirty="0"/>
              <a:t>Subsidiary Category</a:t>
            </a:r>
            <a:r>
              <a:rPr lang="en-US" sz="1800" dirty="0"/>
              <a:t> dan </a:t>
            </a:r>
            <a:r>
              <a:rPr lang="en-US" sz="1800" i="1" dirty="0"/>
              <a:t>Subsidiary Type</a:t>
            </a:r>
            <a:r>
              <a:rPr lang="en-US" sz="1800" dirty="0"/>
              <a:t> </a:t>
            </a:r>
            <a:r>
              <a:rPr lang="en-US" sz="1800" b="1" dirty="0" err="1"/>
              <a:t>dapat</a:t>
            </a:r>
            <a:r>
              <a:rPr lang="en-US" sz="1800" b="1" dirty="0"/>
              <a:t> </a:t>
            </a:r>
            <a:r>
              <a:rPr lang="en-US" sz="1800" b="1" dirty="0" err="1"/>
              <a:t>dibuat</a:t>
            </a:r>
            <a:r>
              <a:rPr lang="en-US" sz="1800" b="1" dirty="0"/>
              <a:t> </a:t>
            </a:r>
            <a:r>
              <a:rPr lang="en-US" sz="1800" b="1" i="1" dirty="0"/>
              <a:t>optional</a:t>
            </a:r>
            <a:r>
              <a:rPr lang="en-US" sz="1800" b="1" dirty="0"/>
              <a:t> </a:t>
            </a:r>
            <a:r>
              <a:rPr lang="en-US" sz="1800" dirty="0"/>
              <a:t>di </a:t>
            </a:r>
            <a:r>
              <a:rPr lang="en-US" sz="1800" b="1" i="1" dirty="0"/>
              <a:t>company</a:t>
            </a:r>
            <a:r>
              <a:rPr lang="en-US" sz="1800" b="1" dirty="0"/>
              <a:t> </a:t>
            </a:r>
            <a:r>
              <a:rPr lang="en-US" sz="1800" b="1" i="1" dirty="0"/>
              <a:t>setting </a:t>
            </a:r>
            <a:r>
              <a:rPr lang="en-US" sz="1800" b="1" dirty="0"/>
              <a:t>pada menu </a:t>
            </a:r>
            <a:r>
              <a:rPr lang="en-US" sz="1800" b="1" i="1" dirty="0"/>
              <a:t>Configuration</a:t>
            </a:r>
            <a:r>
              <a:rPr lang="en-US" sz="1800" i="1" dirty="0"/>
              <a:t>. </a:t>
            </a:r>
            <a:r>
              <a:rPr lang="en-US" sz="1800" dirty="0" err="1"/>
              <a:t>Sehingga</a:t>
            </a:r>
            <a:r>
              <a:rPr lang="en-US" sz="1800" dirty="0"/>
              <a:t>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membutuhkan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(meng-</a:t>
            </a:r>
            <a:r>
              <a:rPr lang="en-US" sz="1800" i="1" dirty="0" err="1"/>
              <a:t>unchecklist</a:t>
            </a:r>
            <a:r>
              <a:rPr lang="en-US" sz="1800" dirty="0"/>
              <a:t> pada </a:t>
            </a:r>
            <a:r>
              <a:rPr lang="en-US" sz="1800" i="1" dirty="0"/>
              <a:t>company setting</a:t>
            </a:r>
            <a:r>
              <a:rPr lang="en-US" sz="1800" dirty="0"/>
              <a:t>). Dan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menginginkannya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penguna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meng-</a:t>
            </a:r>
            <a:r>
              <a:rPr lang="en-US" sz="1800" i="1" dirty="0"/>
              <a:t>checklist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yang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pada </a:t>
            </a:r>
            <a:r>
              <a:rPr lang="en-US" sz="1800" i="1" dirty="0"/>
              <a:t>company setting</a:t>
            </a:r>
            <a:r>
              <a:rPr lang="en-US" sz="18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4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-416099" y="459150"/>
            <a:ext cx="49880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Latar</a:t>
            </a:r>
            <a:r>
              <a:rPr lang="en-US" sz="4000" dirty="0"/>
              <a:t> </a:t>
            </a:r>
            <a:r>
              <a:rPr lang="en-US" sz="4000" dirty="0" err="1"/>
              <a:t>Belakang</a:t>
            </a:r>
            <a:endParaRPr sz="4000" dirty="0"/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1"/>
          </p:nvPr>
        </p:nvSpPr>
        <p:spPr>
          <a:xfrm>
            <a:off x="4437530" y="1543751"/>
            <a:ext cx="4162523" cy="1027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. </a:t>
            </a:r>
          </a:p>
        </p:txBody>
      </p:sp>
      <p:pic>
        <p:nvPicPr>
          <p:cNvPr id="1026" name="Picture 2" descr="The future of home care technology">
            <a:extLst>
              <a:ext uri="{FF2B5EF4-FFF2-40B4-BE49-F238E27FC236}">
                <a16:creationId xmlns:a16="http://schemas.microsoft.com/office/drawing/2014/main" id="{81FCA31B-1E1B-CC1B-4576-462D84492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1" y="1730589"/>
            <a:ext cx="3520505" cy="23484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12;p36">
            <a:extLst>
              <a:ext uri="{FF2B5EF4-FFF2-40B4-BE49-F238E27FC236}">
                <a16:creationId xmlns:a16="http://schemas.microsoft.com/office/drawing/2014/main" id="{9B830474-41D3-D941-3A93-17317C236C1D}"/>
              </a:ext>
            </a:extLst>
          </p:cNvPr>
          <p:cNvSpPr txBox="1">
            <a:spLocks/>
          </p:cNvSpPr>
          <p:nvPr/>
        </p:nvSpPr>
        <p:spPr>
          <a:xfrm>
            <a:off x="4437530" y="2465595"/>
            <a:ext cx="4162523" cy="185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b="1" dirty="0"/>
              <a:t>PT. Indo </a:t>
            </a:r>
            <a:r>
              <a:rPr lang="en-US" b="1" dirty="0" err="1"/>
              <a:t>Harmonis</a:t>
            </a:r>
            <a:r>
              <a:rPr lang="en-US" b="1" dirty="0"/>
              <a:t> Abadi</a:t>
            </a:r>
            <a:r>
              <a:rPr lang="en-US" dirty="0"/>
              <a:t>, </a:t>
            </a:r>
            <a:r>
              <a:rPr lang="en-US" i="1" dirty="0"/>
              <a:t>client </a:t>
            </a:r>
            <a:r>
              <a:rPr lang="en-US" dirty="0" err="1"/>
              <a:t>dari</a:t>
            </a:r>
            <a:r>
              <a:rPr lang="en-US" dirty="0"/>
              <a:t> i2c Studio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>
                <a:solidFill>
                  <a:schemeClr val="bg1"/>
                </a:solidFill>
                <a:highlight>
                  <a:srgbClr val="9966FF"/>
                </a:highlight>
              </a:rPr>
              <a:t>membutuhkan</a:t>
            </a:r>
            <a:r>
              <a:rPr lang="en-US" b="1" dirty="0">
                <a:solidFill>
                  <a:schemeClr val="bg1"/>
                </a:solidFill>
                <a:highlight>
                  <a:srgbClr val="9966FF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9966FF"/>
                </a:highlight>
              </a:rPr>
              <a:t>teknologi</a:t>
            </a:r>
            <a:r>
              <a:rPr lang="en-US" b="1" dirty="0">
                <a:solidFill>
                  <a:schemeClr val="bg1"/>
                </a:solidFill>
                <a:highlight>
                  <a:srgbClr val="9966FF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9966FF"/>
                </a:highlight>
              </a:rPr>
              <a:t>berbasis</a:t>
            </a:r>
            <a:r>
              <a:rPr lang="en-US" dirty="0">
                <a:solidFill>
                  <a:schemeClr val="bg1"/>
                </a:solidFill>
                <a:highlight>
                  <a:srgbClr val="9966FF"/>
                </a:highlight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9966FF"/>
                </a:highlight>
              </a:rPr>
              <a:t>ERP</a:t>
            </a:r>
            <a:r>
              <a:rPr lang="en-US" dirty="0">
                <a:solidFill>
                  <a:schemeClr val="bg1"/>
                </a:solidFill>
                <a:highlight>
                  <a:srgbClr val="9966FF"/>
                </a:highlight>
              </a:rPr>
              <a:t> </a:t>
            </a:r>
            <a:r>
              <a:rPr lang="en-US" dirty="0"/>
              <a:t>(</a:t>
            </a:r>
            <a:r>
              <a:rPr lang="en-US" b="1" i="1" dirty="0" err="1"/>
              <a:t>Enterprice</a:t>
            </a:r>
            <a:r>
              <a:rPr lang="en-US" b="1" i="1" dirty="0"/>
              <a:t> Resource Planning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di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79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build="p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2177003"/>
            <a:ext cx="7704000" cy="789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Terima</a:t>
            </a:r>
            <a:r>
              <a:rPr lang="en-US" sz="4400" dirty="0"/>
              <a:t> Kasih.</a:t>
            </a:r>
            <a:endParaRPr sz="4400" dirty="0">
              <a:solidFill>
                <a:srgbClr val="D9D9D9"/>
              </a:solidFill>
            </a:endParaRPr>
          </a:p>
        </p:txBody>
      </p:sp>
      <p:pic>
        <p:nvPicPr>
          <p:cNvPr id="4" name="Picture 4" descr="Mitra &amp; Rekanan - Rumah Sakit Unggul Karsa Medika">
            <a:extLst>
              <a:ext uri="{FF2B5EF4-FFF2-40B4-BE49-F238E27FC236}">
                <a16:creationId xmlns:a16="http://schemas.microsoft.com/office/drawing/2014/main" id="{36C346DC-886D-41D0-A906-CCD5A1BB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8679" cy="76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erkas:Odoo logo.svg - Wikipedia bahasa Indonesia, ensiklopedia bebas">
            <a:extLst>
              <a:ext uri="{FF2B5EF4-FFF2-40B4-BE49-F238E27FC236}">
                <a16:creationId xmlns:a16="http://schemas.microsoft.com/office/drawing/2014/main" id="{16EF5D47-A75E-4BD4-8439-5002766BF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76" y="4590021"/>
            <a:ext cx="1373061" cy="4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6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-416099" y="459150"/>
            <a:ext cx="66196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Tujuan</a:t>
            </a:r>
            <a:r>
              <a:rPr lang="en-US" sz="4000" dirty="0"/>
              <a:t> </a:t>
            </a:r>
            <a:r>
              <a:rPr lang="en-US" sz="4000" dirty="0" err="1"/>
              <a:t>Pembahasan</a:t>
            </a:r>
            <a:endParaRPr sz="4000" dirty="0"/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1"/>
          </p:nvPr>
        </p:nvSpPr>
        <p:spPr>
          <a:xfrm>
            <a:off x="812476" y="1543751"/>
            <a:ext cx="7031642" cy="3140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b="1" dirty="0"/>
              <a:t>PT. Indo </a:t>
            </a:r>
            <a:r>
              <a:rPr lang="en-US" b="1" dirty="0" err="1"/>
              <a:t>Harmonis</a:t>
            </a:r>
            <a:r>
              <a:rPr lang="en-US" b="1" dirty="0"/>
              <a:t> Abadi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Odoo15, agar PT. Indo </a:t>
            </a:r>
            <a:r>
              <a:rPr lang="en-US" dirty="0" err="1"/>
              <a:t>Harmonis</a:t>
            </a:r>
            <a:r>
              <a:rPr lang="en-US" dirty="0"/>
              <a:t> Abadi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terbantu</a:t>
            </a:r>
            <a:r>
              <a:rPr lang="en-US" dirty="0"/>
              <a:t> proses </a:t>
            </a:r>
            <a:r>
              <a:rPr lang="en-US" dirty="0" err="1"/>
              <a:t>bisnisnya</a:t>
            </a:r>
            <a:r>
              <a:rPr lang="en-US" dirty="0"/>
              <a:t>.</a:t>
            </a:r>
          </a:p>
          <a:p>
            <a:pPr lvl="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b="1" dirty="0"/>
              <a:t>proses </a:t>
            </a:r>
            <a:r>
              <a:rPr lang="en-US" b="1" dirty="0" err="1"/>
              <a:t>pembuatan</a:t>
            </a:r>
            <a:r>
              <a:rPr lang="en-US" b="1" dirty="0"/>
              <a:t> </a:t>
            </a:r>
            <a:r>
              <a:rPr lang="en-US" b="1" i="1" dirty="0"/>
              <a:t>Custom Module Company</a:t>
            </a:r>
            <a:endParaRPr lang="en-US" b="1" dirty="0"/>
          </a:p>
          <a:p>
            <a:pPr lvl="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b="1" dirty="0"/>
              <a:t>proses </a:t>
            </a:r>
            <a:r>
              <a:rPr lang="en-US" b="1" dirty="0" err="1"/>
              <a:t>mengintegrasikan</a:t>
            </a:r>
            <a:r>
              <a:rPr lang="en-US" b="1" dirty="0"/>
              <a:t> </a:t>
            </a:r>
            <a:r>
              <a:rPr lang="en-US" i="1" dirty="0"/>
              <a:t>Custom Module Company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b="1" dirty="0" err="1"/>
              <a:t>modul-modul</a:t>
            </a:r>
            <a:r>
              <a:rPr lang="en-US" b="1" dirty="0"/>
              <a:t> yang lain</a:t>
            </a:r>
          </a:p>
        </p:txBody>
      </p:sp>
    </p:spTree>
    <p:extLst>
      <p:ext uri="{BB962C8B-B14F-4D97-AF65-F5344CB8AC3E}">
        <p14:creationId xmlns:p14="http://schemas.microsoft.com/office/powerpoint/2010/main" val="38609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121623" y="1642691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Company</a:t>
            </a:r>
            <a:endParaRPr sz="4400" dirty="0"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4121623" y="785395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4151940" y="2571750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I2c Studio</a:t>
            </a:r>
            <a:br>
              <a:rPr lang="en-US" dirty="0"/>
            </a:br>
            <a:r>
              <a:rPr lang="en-US" dirty="0"/>
              <a:t>PT. Indo </a:t>
            </a:r>
            <a:r>
              <a:rPr lang="en-US" dirty="0" err="1"/>
              <a:t>Harmonis</a:t>
            </a:r>
            <a:r>
              <a:rPr lang="en-US" dirty="0"/>
              <a:t> Abadi</a:t>
            </a:r>
          </a:p>
        </p:txBody>
      </p:sp>
      <p:grpSp>
        <p:nvGrpSpPr>
          <p:cNvPr id="7" name="Google Shape;3311;p73">
            <a:extLst>
              <a:ext uri="{FF2B5EF4-FFF2-40B4-BE49-F238E27FC236}">
                <a16:creationId xmlns:a16="http://schemas.microsoft.com/office/drawing/2014/main" id="{E4966E89-9C8E-4C3D-A249-10E43F897E10}"/>
              </a:ext>
            </a:extLst>
          </p:cNvPr>
          <p:cNvGrpSpPr/>
          <p:nvPr/>
        </p:nvGrpSpPr>
        <p:grpSpPr>
          <a:xfrm>
            <a:off x="463195" y="1087688"/>
            <a:ext cx="3428322" cy="3491307"/>
            <a:chOff x="4981419" y="541059"/>
            <a:chExt cx="3959767" cy="3869816"/>
          </a:xfrm>
        </p:grpSpPr>
        <p:sp>
          <p:nvSpPr>
            <p:cNvPr id="8" name="Google Shape;3312;p73">
              <a:extLst>
                <a:ext uri="{FF2B5EF4-FFF2-40B4-BE49-F238E27FC236}">
                  <a16:creationId xmlns:a16="http://schemas.microsoft.com/office/drawing/2014/main" id="{486DA832-19F5-4514-92CC-301E0E41B0D3}"/>
                </a:ext>
              </a:extLst>
            </p:cNvPr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13;p73">
              <a:extLst>
                <a:ext uri="{FF2B5EF4-FFF2-40B4-BE49-F238E27FC236}">
                  <a16:creationId xmlns:a16="http://schemas.microsoft.com/office/drawing/2014/main" id="{DBDD417F-0C3E-4DA5-92C8-DEE0687DDBB5}"/>
                </a:ext>
              </a:extLst>
            </p:cNvPr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14;p73">
              <a:extLst>
                <a:ext uri="{FF2B5EF4-FFF2-40B4-BE49-F238E27FC236}">
                  <a16:creationId xmlns:a16="http://schemas.microsoft.com/office/drawing/2014/main" id="{33FEEDB3-A82D-48FE-B320-70616318A065}"/>
                </a:ext>
              </a:extLst>
            </p:cNvPr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15;p73">
              <a:extLst>
                <a:ext uri="{FF2B5EF4-FFF2-40B4-BE49-F238E27FC236}">
                  <a16:creationId xmlns:a16="http://schemas.microsoft.com/office/drawing/2014/main" id="{952177D7-DC47-47EF-8DDA-D53210D0DA7C}"/>
                </a:ext>
              </a:extLst>
            </p:cNvPr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16;p73">
              <a:extLst>
                <a:ext uri="{FF2B5EF4-FFF2-40B4-BE49-F238E27FC236}">
                  <a16:creationId xmlns:a16="http://schemas.microsoft.com/office/drawing/2014/main" id="{F4E67284-AA6A-439D-B1C6-C237CDE967CF}"/>
                </a:ext>
              </a:extLst>
            </p:cNvPr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17;p73">
              <a:extLst>
                <a:ext uri="{FF2B5EF4-FFF2-40B4-BE49-F238E27FC236}">
                  <a16:creationId xmlns:a16="http://schemas.microsoft.com/office/drawing/2014/main" id="{BACE0192-7800-4405-8A01-98EF93BED60A}"/>
                </a:ext>
              </a:extLst>
            </p:cNvPr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18;p73">
              <a:extLst>
                <a:ext uri="{FF2B5EF4-FFF2-40B4-BE49-F238E27FC236}">
                  <a16:creationId xmlns:a16="http://schemas.microsoft.com/office/drawing/2014/main" id="{1AA31C31-1E57-41D3-B24E-1DA5B538C719}"/>
                </a:ext>
              </a:extLst>
            </p:cNvPr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19;p73">
              <a:extLst>
                <a:ext uri="{FF2B5EF4-FFF2-40B4-BE49-F238E27FC236}">
                  <a16:creationId xmlns:a16="http://schemas.microsoft.com/office/drawing/2014/main" id="{90A6ABA7-769D-4B50-96B8-A539F462D701}"/>
                </a:ext>
              </a:extLst>
            </p:cNvPr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20;p73">
              <a:extLst>
                <a:ext uri="{FF2B5EF4-FFF2-40B4-BE49-F238E27FC236}">
                  <a16:creationId xmlns:a16="http://schemas.microsoft.com/office/drawing/2014/main" id="{60D6B614-3D7A-40A7-9FC8-885ACC87DB58}"/>
                </a:ext>
              </a:extLst>
            </p:cNvPr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21;p73">
              <a:extLst>
                <a:ext uri="{FF2B5EF4-FFF2-40B4-BE49-F238E27FC236}">
                  <a16:creationId xmlns:a16="http://schemas.microsoft.com/office/drawing/2014/main" id="{AB7B31B6-E139-4788-8145-7A2BA55F5DF1}"/>
                </a:ext>
              </a:extLst>
            </p:cNvPr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22;p73">
              <a:extLst>
                <a:ext uri="{FF2B5EF4-FFF2-40B4-BE49-F238E27FC236}">
                  <a16:creationId xmlns:a16="http://schemas.microsoft.com/office/drawing/2014/main" id="{004C0E2F-5838-4142-9792-7AF74A510911}"/>
                </a:ext>
              </a:extLst>
            </p:cNvPr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23;p73">
              <a:extLst>
                <a:ext uri="{FF2B5EF4-FFF2-40B4-BE49-F238E27FC236}">
                  <a16:creationId xmlns:a16="http://schemas.microsoft.com/office/drawing/2014/main" id="{6D26F614-FCDE-4D3C-AF5B-44D328854B7D}"/>
                </a:ext>
              </a:extLst>
            </p:cNvPr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24;p73">
              <a:extLst>
                <a:ext uri="{FF2B5EF4-FFF2-40B4-BE49-F238E27FC236}">
                  <a16:creationId xmlns:a16="http://schemas.microsoft.com/office/drawing/2014/main" id="{016F534E-B7F9-4EFA-A333-ECC088E3D8E2}"/>
                </a:ext>
              </a:extLst>
            </p:cNvPr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25;p73">
              <a:extLst>
                <a:ext uri="{FF2B5EF4-FFF2-40B4-BE49-F238E27FC236}">
                  <a16:creationId xmlns:a16="http://schemas.microsoft.com/office/drawing/2014/main" id="{0DC4DCE9-8EB5-4C60-BA38-042AD6526923}"/>
                </a:ext>
              </a:extLst>
            </p:cNvPr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26;p73">
              <a:extLst>
                <a:ext uri="{FF2B5EF4-FFF2-40B4-BE49-F238E27FC236}">
                  <a16:creationId xmlns:a16="http://schemas.microsoft.com/office/drawing/2014/main" id="{57BD4A1A-B087-48DB-8191-1BAB3FFA8C61}"/>
                </a:ext>
              </a:extLst>
            </p:cNvPr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27;p73">
              <a:extLst>
                <a:ext uri="{FF2B5EF4-FFF2-40B4-BE49-F238E27FC236}">
                  <a16:creationId xmlns:a16="http://schemas.microsoft.com/office/drawing/2014/main" id="{681F11A5-C53E-43F7-9B73-4E5866ADBBFB}"/>
                </a:ext>
              </a:extLst>
            </p:cNvPr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28;p73">
              <a:extLst>
                <a:ext uri="{FF2B5EF4-FFF2-40B4-BE49-F238E27FC236}">
                  <a16:creationId xmlns:a16="http://schemas.microsoft.com/office/drawing/2014/main" id="{696FCF0D-0A86-4746-972B-213F9C4D2A6B}"/>
                </a:ext>
              </a:extLst>
            </p:cNvPr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29;p73">
              <a:extLst>
                <a:ext uri="{FF2B5EF4-FFF2-40B4-BE49-F238E27FC236}">
                  <a16:creationId xmlns:a16="http://schemas.microsoft.com/office/drawing/2014/main" id="{E9466D7F-D0DC-4476-BA16-8DC92413D9C9}"/>
                </a:ext>
              </a:extLst>
            </p:cNvPr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30;p73">
              <a:extLst>
                <a:ext uri="{FF2B5EF4-FFF2-40B4-BE49-F238E27FC236}">
                  <a16:creationId xmlns:a16="http://schemas.microsoft.com/office/drawing/2014/main" id="{784ADF32-8823-48C4-AADC-E2811443A223}"/>
                </a:ext>
              </a:extLst>
            </p:cNvPr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31;p73">
              <a:extLst>
                <a:ext uri="{FF2B5EF4-FFF2-40B4-BE49-F238E27FC236}">
                  <a16:creationId xmlns:a16="http://schemas.microsoft.com/office/drawing/2014/main" id="{5D843761-9A0D-49F6-A55B-4F805FE092C1}"/>
                </a:ext>
              </a:extLst>
            </p:cNvPr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32;p73">
              <a:extLst>
                <a:ext uri="{FF2B5EF4-FFF2-40B4-BE49-F238E27FC236}">
                  <a16:creationId xmlns:a16="http://schemas.microsoft.com/office/drawing/2014/main" id="{631C41FD-A0D9-4A53-9ECC-58EB59228D91}"/>
                </a:ext>
              </a:extLst>
            </p:cNvPr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33;p73">
              <a:extLst>
                <a:ext uri="{FF2B5EF4-FFF2-40B4-BE49-F238E27FC236}">
                  <a16:creationId xmlns:a16="http://schemas.microsoft.com/office/drawing/2014/main" id="{3477DF70-99EC-438E-A759-D7BC385037DC}"/>
                </a:ext>
              </a:extLst>
            </p:cNvPr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34;p73">
              <a:extLst>
                <a:ext uri="{FF2B5EF4-FFF2-40B4-BE49-F238E27FC236}">
                  <a16:creationId xmlns:a16="http://schemas.microsoft.com/office/drawing/2014/main" id="{99913F10-43ED-4E47-8A57-B7659B7C3FA0}"/>
                </a:ext>
              </a:extLst>
            </p:cNvPr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35;p73">
              <a:extLst>
                <a:ext uri="{FF2B5EF4-FFF2-40B4-BE49-F238E27FC236}">
                  <a16:creationId xmlns:a16="http://schemas.microsoft.com/office/drawing/2014/main" id="{EDB1DA5A-28F4-4356-91D4-C291087A6510}"/>
                </a:ext>
              </a:extLst>
            </p:cNvPr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36;p73">
              <a:extLst>
                <a:ext uri="{FF2B5EF4-FFF2-40B4-BE49-F238E27FC236}">
                  <a16:creationId xmlns:a16="http://schemas.microsoft.com/office/drawing/2014/main" id="{AD36C52F-62E0-4B1D-AFC2-85A5BE151DBF}"/>
                </a:ext>
              </a:extLst>
            </p:cNvPr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37;p73">
              <a:extLst>
                <a:ext uri="{FF2B5EF4-FFF2-40B4-BE49-F238E27FC236}">
                  <a16:creationId xmlns:a16="http://schemas.microsoft.com/office/drawing/2014/main" id="{046D1B61-9872-4325-B3FD-2289BC20E9A0}"/>
                </a:ext>
              </a:extLst>
            </p:cNvPr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38;p73">
              <a:extLst>
                <a:ext uri="{FF2B5EF4-FFF2-40B4-BE49-F238E27FC236}">
                  <a16:creationId xmlns:a16="http://schemas.microsoft.com/office/drawing/2014/main" id="{82F67294-71BC-4B3A-B5B3-ACFA3922FC98}"/>
                </a:ext>
              </a:extLst>
            </p:cNvPr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39;p73">
              <a:extLst>
                <a:ext uri="{FF2B5EF4-FFF2-40B4-BE49-F238E27FC236}">
                  <a16:creationId xmlns:a16="http://schemas.microsoft.com/office/drawing/2014/main" id="{7BD2C4A1-3E65-4C6C-B67B-19D36C4796C4}"/>
                </a:ext>
              </a:extLst>
            </p:cNvPr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40;p73">
              <a:extLst>
                <a:ext uri="{FF2B5EF4-FFF2-40B4-BE49-F238E27FC236}">
                  <a16:creationId xmlns:a16="http://schemas.microsoft.com/office/drawing/2014/main" id="{D9755123-96A6-4748-ADDE-C5BF1038D6F2}"/>
                </a:ext>
              </a:extLst>
            </p:cNvPr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41;p73">
              <a:extLst>
                <a:ext uri="{FF2B5EF4-FFF2-40B4-BE49-F238E27FC236}">
                  <a16:creationId xmlns:a16="http://schemas.microsoft.com/office/drawing/2014/main" id="{72DFFD63-9809-4C3A-9416-2A1D39A6E0A3}"/>
                </a:ext>
              </a:extLst>
            </p:cNvPr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42;p73">
              <a:extLst>
                <a:ext uri="{FF2B5EF4-FFF2-40B4-BE49-F238E27FC236}">
                  <a16:creationId xmlns:a16="http://schemas.microsoft.com/office/drawing/2014/main" id="{B1EDE2E5-05B1-4C83-BCE2-8CD011520C04}"/>
                </a:ext>
              </a:extLst>
            </p:cNvPr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43;p73">
              <a:extLst>
                <a:ext uri="{FF2B5EF4-FFF2-40B4-BE49-F238E27FC236}">
                  <a16:creationId xmlns:a16="http://schemas.microsoft.com/office/drawing/2014/main" id="{FF85BE65-6242-47CD-B895-D43C44AE7E3F}"/>
                </a:ext>
              </a:extLst>
            </p:cNvPr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44;p73">
              <a:extLst>
                <a:ext uri="{FF2B5EF4-FFF2-40B4-BE49-F238E27FC236}">
                  <a16:creationId xmlns:a16="http://schemas.microsoft.com/office/drawing/2014/main" id="{C0E1BF37-BA77-43B8-B468-B7F56AC9DE79}"/>
                </a:ext>
              </a:extLst>
            </p:cNvPr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45;p73">
              <a:extLst>
                <a:ext uri="{FF2B5EF4-FFF2-40B4-BE49-F238E27FC236}">
                  <a16:creationId xmlns:a16="http://schemas.microsoft.com/office/drawing/2014/main" id="{FE269A48-EC6D-45D0-B249-31CB0E6C33FB}"/>
                </a:ext>
              </a:extLst>
            </p:cNvPr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46;p73">
              <a:extLst>
                <a:ext uri="{FF2B5EF4-FFF2-40B4-BE49-F238E27FC236}">
                  <a16:creationId xmlns:a16="http://schemas.microsoft.com/office/drawing/2014/main" id="{BA61F046-4EF6-4D1B-8B22-40EF6C2E6079}"/>
                </a:ext>
              </a:extLst>
            </p:cNvPr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47;p73">
              <a:extLst>
                <a:ext uri="{FF2B5EF4-FFF2-40B4-BE49-F238E27FC236}">
                  <a16:creationId xmlns:a16="http://schemas.microsoft.com/office/drawing/2014/main" id="{3F829E93-B5A4-4997-A774-2F3F58D97BE6}"/>
                </a:ext>
              </a:extLst>
            </p:cNvPr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48;p73">
              <a:extLst>
                <a:ext uri="{FF2B5EF4-FFF2-40B4-BE49-F238E27FC236}">
                  <a16:creationId xmlns:a16="http://schemas.microsoft.com/office/drawing/2014/main" id="{3BF86BA8-BE5D-441F-84EF-06094DABDE9F}"/>
                </a:ext>
              </a:extLst>
            </p:cNvPr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49;p73">
              <a:extLst>
                <a:ext uri="{FF2B5EF4-FFF2-40B4-BE49-F238E27FC236}">
                  <a16:creationId xmlns:a16="http://schemas.microsoft.com/office/drawing/2014/main" id="{CBF95E34-F86A-45A7-83FD-7BA604241D37}"/>
                </a:ext>
              </a:extLst>
            </p:cNvPr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50;p73">
              <a:extLst>
                <a:ext uri="{FF2B5EF4-FFF2-40B4-BE49-F238E27FC236}">
                  <a16:creationId xmlns:a16="http://schemas.microsoft.com/office/drawing/2014/main" id="{F583BDDD-8F8A-4CF0-A460-AB7BBCCC03DE}"/>
                </a:ext>
              </a:extLst>
            </p:cNvPr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51;p73">
              <a:extLst>
                <a:ext uri="{FF2B5EF4-FFF2-40B4-BE49-F238E27FC236}">
                  <a16:creationId xmlns:a16="http://schemas.microsoft.com/office/drawing/2014/main" id="{257D7910-79ED-4F5C-A8E0-9B54741C8A82}"/>
                </a:ext>
              </a:extLst>
            </p:cNvPr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52;p73">
              <a:extLst>
                <a:ext uri="{FF2B5EF4-FFF2-40B4-BE49-F238E27FC236}">
                  <a16:creationId xmlns:a16="http://schemas.microsoft.com/office/drawing/2014/main" id="{4ED86536-D5C9-4BCE-A654-D7C6A0A4D0A8}"/>
                </a:ext>
              </a:extLst>
            </p:cNvPr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53;p73">
              <a:extLst>
                <a:ext uri="{FF2B5EF4-FFF2-40B4-BE49-F238E27FC236}">
                  <a16:creationId xmlns:a16="http://schemas.microsoft.com/office/drawing/2014/main" id="{07D81183-AA32-4967-B944-8F8338824942}"/>
                </a:ext>
              </a:extLst>
            </p:cNvPr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54;p73">
              <a:extLst>
                <a:ext uri="{FF2B5EF4-FFF2-40B4-BE49-F238E27FC236}">
                  <a16:creationId xmlns:a16="http://schemas.microsoft.com/office/drawing/2014/main" id="{A76A0CBC-BB51-4FCD-A34E-119312564B75}"/>
                </a:ext>
              </a:extLst>
            </p:cNvPr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55;p73">
              <a:extLst>
                <a:ext uri="{FF2B5EF4-FFF2-40B4-BE49-F238E27FC236}">
                  <a16:creationId xmlns:a16="http://schemas.microsoft.com/office/drawing/2014/main" id="{2BCBB370-379A-4BB9-AD38-5A6C4213A899}"/>
                </a:ext>
              </a:extLst>
            </p:cNvPr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56;p73">
              <a:extLst>
                <a:ext uri="{FF2B5EF4-FFF2-40B4-BE49-F238E27FC236}">
                  <a16:creationId xmlns:a16="http://schemas.microsoft.com/office/drawing/2014/main" id="{A751E062-937C-4962-9C89-01E0240DD024}"/>
                </a:ext>
              </a:extLst>
            </p:cNvPr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57;p73">
              <a:extLst>
                <a:ext uri="{FF2B5EF4-FFF2-40B4-BE49-F238E27FC236}">
                  <a16:creationId xmlns:a16="http://schemas.microsoft.com/office/drawing/2014/main" id="{56C42C22-EF76-4729-BA6E-9901FC17A4DF}"/>
                </a:ext>
              </a:extLst>
            </p:cNvPr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58;p73">
              <a:extLst>
                <a:ext uri="{FF2B5EF4-FFF2-40B4-BE49-F238E27FC236}">
                  <a16:creationId xmlns:a16="http://schemas.microsoft.com/office/drawing/2014/main" id="{04C3A512-8A60-4CA0-A95C-258AD56A2F9C}"/>
                </a:ext>
              </a:extLst>
            </p:cNvPr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59;p73">
              <a:extLst>
                <a:ext uri="{FF2B5EF4-FFF2-40B4-BE49-F238E27FC236}">
                  <a16:creationId xmlns:a16="http://schemas.microsoft.com/office/drawing/2014/main" id="{0FE0F96B-6637-4386-B4D8-CD2A58A9DCDE}"/>
                </a:ext>
              </a:extLst>
            </p:cNvPr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60;p73">
              <a:extLst>
                <a:ext uri="{FF2B5EF4-FFF2-40B4-BE49-F238E27FC236}">
                  <a16:creationId xmlns:a16="http://schemas.microsoft.com/office/drawing/2014/main" id="{7D818771-874A-467D-9D1B-7ABEDDD30834}"/>
                </a:ext>
              </a:extLst>
            </p:cNvPr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61;p73">
              <a:extLst>
                <a:ext uri="{FF2B5EF4-FFF2-40B4-BE49-F238E27FC236}">
                  <a16:creationId xmlns:a16="http://schemas.microsoft.com/office/drawing/2014/main" id="{BEE3747F-42A2-4915-A7E2-6084C6B7BDAF}"/>
                </a:ext>
              </a:extLst>
            </p:cNvPr>
            <p:cNvSpPr/>
            <p:nvPr/>
          </p:nvSpPr>
          <p:spPr>
            <a:xfrm>
              <a:off x="8323528" y="1238503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62;p73">
              <a:extLst>
                <a:ext uri="{FF2B5EF4-FFF2-40B4-BE49-F238E27FC236}">
                  <a16:creationId xmlns:a16="http://schemas.microsoft.com/office/drawing/2014/main" id="{030420FB-57A4-4AEF-87BE-17602ACF847D}"/>
                </a:ext>
              </a:extLst>
            </p:cNvPr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63;p73">
              <a:extLst>
                <a:ext uri="{FF2B5EF4-FFF2-40B4-BE49-F238E27FC236}">
                  <a16:creationId xmlns:a16="http://schemas.microsoft.com/office/drawing/2014/main" id="{5AEABBF2-476A-4852-B96F-36750CF0DD57}"/>
                </a:ext>
              </a:extLst>
            </p:cNvPr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64;p73">
              <a:extLst>
                <a:ext uri="{FF2B5EF4-FFF2-40B4-BE49-F238E27FC236}">
                  <a16:creationId xmlns:a16="http://schemas.microsoft.com/office/drawing/2014/main" id="{67DAE8B7-247C-412A-8584-7E1255140009}"/>
                </a:ext>
              </a:extLst>
            </p:cNvPr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65;p73">
              <a:extLst>
                <a:ext uri="{FF2B5EF4-FFF2-40B4-BE49-F238E27FC236}">
                  <a16:creationId xmlns:a16="http://schemas.microsoft.com/office/drawing/2014/main" id="{DE57DC2A-9458-450B-B95E-B77CE0D5BC6C}"/>
                </a:ext>
              </a:extLst>
            </p:cNvPr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66;p73">
              <a:extLst>
                <a:ext uri="{FF2B5EF4-FFF2-40B4-BE49-F238E27FC236}">
                  <a16:creationId xmlns:a16="http://schemas.microsoft.com/office/drawing/2014/main" id="{89B0F319-7BA9-444A-9EB1-1DEC16A87C41}"/>
                </a:ext>
              </a:extLst>
            </p:cNvPr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67;p73">
              <a:extLst>
                <a:ext uri="{FF2B5EF4-FFF2-40B4-BE49-F238E27FC236}">
                  <a16:creationId xmlns:a16="http://schemas.microsoft.com/office/drawing/2014/main" id="{0E09CBC5-9F7D-4B19-B55D-1553BB83DF90}"/>
                </a:ext>
              </a:extLst>
            </p:cNvPr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8;p73">
              <a:extLst>
                <a:ext uri="{FF2B5EF4-FFF2-40B4-BE49-F238E27FC236}">
                  <a16:creationId xmlns:a16="http://schemas.microsoft.com/office/drawing/2014/main" id="{94B8825C-1F28-48B7-8F63-AA740ECE4B35}"/>
                </a:ext>
              </a:extLst>
            </p:cNvPr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69;p73">
              <a:extLst>
                <a:ext uri="{FF2B5EF4-FFF2-40B4-BE49-F238E27FC236}">
                  <a16:creationId xmlns:a16="http://schemas.microsoft.com/office/drawing/2014/main" id="{FBAF5A4A-CC9D-4139-A37F-3C6E31544CAF}"/>
                </a:ext>
              </a:extLst>
            </p:cNvPr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70;p73">
              <a:extLst>
                <a:ext uri="{FF2B5EF4-FFF2-40B4-BE49-F238E27FC236}">
                  <a16:creationId xmlns:a16="http://schemas.microsoft.com/office/drawing/2014/main" id="{6024E4D9-6E5D-443D-83EE-C466178E5BA9}"/>
                </a:ext>
              </a:extLst>
            </p:cNvPr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71;p73">
              <a:extLst>
                <a:ext uri="{FF2B5EF4-FFF2-40B4-BE49-F238E27FC236}">
                  <a16:creationId xmlns:a16="http://schemas.microsoft.com/office/drawing/2014/main" id="{1F8B970B-7F94-410C-94CE-420F5E3A3508}"/>
                </a:ext>
              </a:extLst>
            </p:cNvPr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72;p73">
              <a:extLst>
                <a:ext uri="{FF2B5EF4-FFF2-40B4-BE49-F238E27FC236}">
                  <a16:creationId xmlns:a16="http://schemas.microsoft.com/office/drawing/2014/main" id="{DC9DE27C-C0EA-41CD-9E27-1C5030137EE4}"/>
                </a:ext>
              </a:extLst>
            </p:cNvPr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73;p73">
              <a:extLst>
                <a:ext uri="{FF2B5EF4-FFF2-40B4-BE49-F238E27FC236}">
                  <a16:creationId xmlns:a16="http://schemas.microsoft.com/office/drawing/2014/main" id="{61E80968-4D2E-4FC4-BA07-B7EAC9A840F6}"/>
                </a:ext>
              </a:extLst>
            </p:cNvPr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74;p73">
              <a:extLst>
                <a:ext uri="{FF2B5EF4-FFF2-40B4-BE49-F238E27FC236}">
                  <a16:creationId xmlns:a16="http://schemas.microsoft.com/office/drawing/2014/main" id="{A05C6492-DE63-4DA1-B8F6-08EBD7F3B03E}"/>
                </a:ext>
              </a:extLst>
            </p:cNvPr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75;p73">
              <a:extLst>
                <a:ext uri="{FF2B5EF4-FFF2-40B4-BE49-F238E27FC236}">
                  <a16:creationId xmlns:a16="http://schemas.microsoft.com/office/drawing/2014/main" id="{226488F8-655B-4C7F-B94D-4929313DB55C}"/>
                </a:ext>
              </a:extLst>
            </p:cNvPr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76;p73">
              <a:extLst>
                <a:ext uri="{FF2B5EF4-FFF2-40B4-BE49-F238E27FC236}">
                  <a16:creationId xmlns:a16="http://schemas.microsoft.com/office/drawing/2014/main" id="{DA248091-399D-4161-BFC0-616F25EE6F0B}"/>
                </a:ext>
              </a:extLst>
            </p:cNvPr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77;p73">
              <a:extLst>
                <a:ext uri="{FF2B5EF4-FFF2-40B4-BE49-F238E27FC236}">
                  <a16:creationId xmlns:a16="http://schemas.microsoft.com/office/drawing/2014/main" id="{8EA6B243-660A-4EA2-9B9C-77D1374C6510}"/>
                </a:ext>
              </a:extLst>
            </p:cNvPr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78;p73">
              <a:extLst>
                <a:ext uri="{FF2B5EF4-FFF2-40B4-BE49-F238E27FC236}">
                  <a16:creationId xmlns:a16="http://schemas.microsoft.com/office/drawing/2014/main" id="{2973AE63-5F45-4987-B957-3A2E39F37240}"/>
                </a:ext>
              </a:extLst>
            </p:cNvPr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79;p73">
              <a:extLst>
                <a:ext uri="{FF2B5EF4-FFF2-40B4-BE49-F238E27FC236}">
                  <a16:creationId xmlns:a16="http://schemas.microsoft.com/office/drawing/2014/main" id="{E8DC4919-8C0E-4D8B-B943-4A56394864CA}"/>
                </a:ext>
              </a:extLst>
            </p:cNvPr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80;p73">
              <a:extLst>
                <a:ext uri="{FF2B5EF4-FFF2-40B4-BE49-F238E27FC236}">
                  <a16:creationId xmlns:a16="http://schemas.microsoft.com/office/drawing/2014/main" id="{8501A8D0-EF3B-4C05-8EFF-0A3A86343D6D}"/>
                </a:ext>
              </a:extLst>
            </p:cNvPr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81;p73">
              <a:extLst>
                <a:ext uri="{FF2B5EF4-FFF2-40B4-BE49-F238E27FC236}">
                  <a16:creationId xmlns:a16="http://schemas.microsoft.com/office/drawing/2014/main" id="{057600E7-FB75-4FA3-8767-F12EEC399C1A}"/>
                </a:ext>
              </a:extLst>
            </p:cNvPr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82;p73">
              <a:extLst>
                <a:ext uri="{FF2B5EF4-FFF2-40B4-BE49-F238E27FC236}">
                  <a16:creationId xmlns:a16="http://schemas.microsoft.com/office/drawing/2014/main" id="{62290F5F-FF8F-40A1-9AAE-3469C7EC98A3}"/>
                </a:ext>
              </a:extLst>
            </p:cNvPr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83;p73">
              <a:extLst>
                <a:ext uri="{FF2B5EF4-FFF2-40B4-BE49-F238E27FC236}">
                  <a16:creationId xmlns:a16="http://schemas.microsoft.com/office/drawing/2014/main" id="{989E896C-5E67-4178-90C2-2EBBBEE9E57D}"/>
                </a:ext>
              </a:extLst>
            </p:cNvPr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84;p73">
              <a:extLst>
                <a:ext uri="{FF2B5EF4-FFF2-40B4-BE49-F238E27FC236}">
                  <a16:creationId xmlns:a16="http://schemas.microsoft.com/office/drawing/2014/main" id="{677C64AC-1AE2-4E3C-837D-738A777AE92A}"/>
                </a:ext>
              </a:extLst>
            </p:cNvPr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85;p73">
              <a:extLst>
                <a:ext uri="{FF2B5EF4-FFF2-40B4-BE49-F238E27FC236}">
                  <a16:creationId xmlns:a16="http://schemas.microsoft.com/office/drawing/2014/main" id="{87EA4E2A-226D-46B0-A6F7-C12B26A59AE2}"/>
                </a:ext>
              </a:extLst>
            </p:cNvPr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86;p73">
              <a:extLst>
                <a:ext uri="{FF2B5EF4-FFF2-40B4-BE49-F238E27FC236}">
                  <a16:creationId xmlns:a16="http://schemas.microsoft.com/office/drawing/2014/main" id="{C8B6A6FF-B70D-4BAC-8E08-B07786C57975}"/>
                </a:ext>
              </a:extLst>
            </p:cNvPr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87;p73">
              <a:extLst>
                <a:ext uri="{FF2B5EF4-FFF2-40B4-BE49-F238E27FC236}">
                  <a16:creationId xmlns:a16="http://schemas.microsoft.com/office/drawing/2014/main" id="{0CD81C7B-995D-438C-B16A-DC42C4ED290C}"/>
                </a:ext>
              </a:extLst>
            </p:cNvPr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88;p73">
              <a:extLst>
                <a:ext uri="{FF2B5EF4-FFF2-40B4-BE49-F238E27FC236}">
                  <a16:creationId xmlns:a16="http://schemas.microsoft.com/office/drawing/2014/main" id="{3C411165-2BD2-4F10-9502-47296042623A}"/>
                </a:ext>
              </a:extLst>
            </p:cNvPr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89;p73">
              <a:extLst>
                <a:ext uri="{FF2B5EF4-FFF2-40B4-BE49-F238E27FC236}">
                  <a16:creationId xmlns:a16="http://schemas.microsoft.com/office/drawing/2014/main" id="{07E11382-FA79-427C-8A91-75933310B1CD}"/>
                </a:ext>
              </a:extLst>
            </p:cNvPr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90;p73">
              <a:extLst>
                <a:ext uri="{FF2B5EF4-FFF2-40B4-BE49-F238E27FC236}">
                  <a16:creationId xmlns:a16="http://schemas.microsoft.com/office/drawing/2014/main" id="{C4B77415-5607-4C1D-A0C4-E4F31226CB25}"/>
                </a:ext>
              </a:extLst>
            </p:cNvPr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91;p73">
              <a:extLst>
                <a:ext uri="{FF2B5EF4-FFF2-40B4-BE49-F238E27FC236}">
                  <a16:creationId xmlns:a16="http://schemas.microsoft.com/office/drawing/2014/main" id="{F00CD9BD-499E-4C17-811F-91C4756E275A}"/>
                </a:ext>
              </a:extLst>
            </p:cNvPr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92;p73">
              <a:extLst>
                <a:ext uri="{FF2B5EF4-FFF2-40B4-BE49-F238E27FC236}">
                  <a16:creationId xmlns:a16="http://schemas.microsoft.com/office/drawing/2014/main" id="{4A409F67-C9EE-4C41-8FD4-A70A3A601018}"/>
                </a:ext>
              </a:extLst>
            </p:cNvPr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93;p73">
              <a:extLst>
                <a:ext uri="{FF2B5EF4-FFF2-40B4-BE49-F238E27FC236}">
                  <a16:creationId xmlns:a16="http://schemas.microsoft.com/office/drawing/2014/main" id="{F3D1564A-AAAF-4118-BFF7-0BC8C5D6BA0A}"/>
                </a:ext>
              </a:extLst>
            </p:cNvPr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94;p73">
              <a:extLst>
                <a:ext uri="{FF2B5EF4-FFF2-40B4-BE49-F238E27FC236}">
                  <a16:creationId xmlns:a16="http://schemas.microsoft.com/office/drawing/2014/main" id="{6E674FE7-BB73-4591-A4EE-2B888C8BD031}"/>
                </a:ext>
              </a:extLst>
            </p:cNvPr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95;p73">
              <a:extLst>
                <a:ext uri="{FF2B5EF4-FFF2-40B4-BE49-F238E27FC236}">
                  <a16:creationId xmlns:a16="http://schemas.microsoft.com/office/drawing/2014/main" id="{96342E13-D918-4ADC-B02D-304E35B540C4}"/>
                </a:ext>
              </a:extLst>
            </p:cNvPr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96;p73">
              <a:extLst>
                <a:ext uri="{FF2B5EF4-FFF2-40B4-BE49-F238E27FC236}">
                  <a16:creationId xmlns:a16="http://schemas.microsoft.com/office/drawing/2014/main" id="{214B5E0B-2945-4B2E-8C2E-7CAADCFEE606}"/>
                </a:ext>
              </a:extLst>
            </p:cNvPr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97;p73">
              <a:extLst>
                <a:ext uri="{FF2B5EF4-FFF2-40B4-BE49-F238E27FC236}">
                  <a16:creationId xmlns:a16="http://schemas.microsoft.com/office/drawing/2014/main" id="{5AAF2DE2-652B-4926-AAA6-219360073330}"/>
                </a:ext>
              </a:extLst>
            </p:cNvPr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98;p73">
              <a:extLst>
                <a:ext uri="{FF2B5EF4-FFF2-40B4-BE49-F238E27FC236}">
                  <a16:creationId xmlns:a16="http://schemas.microsoft.com/office/drawing/2014/main" id="{2AD61C49-BAC8-47CE-A63F-354E1B05A86D}"/>
                </a:ext>
              </a:extLst>
            </p:cNvPr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99;p73">
              <a:extLst>
                <a:ext uri="{FF2B5EF4-FFF2-40B4-BE49-F238E27FC236}">
                  <a16:creationId xmlns:a16="http://schemas.microsoft.com/office/drawing/2014/main" id="{3E18E635-D356-4B57-892B-441FA07F3F1D}"/>
                </a:ext>
              </a:extLst>
            </p:cNvPr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400;p73">
              <a:extLst>
                <a:ext uri="{FF2B5EF4-FFF2-40B4-BE49-F238E27FC236}">
                  <a16:creationId xmlns:a16="http://schemas.microsoft.com/office/drawing/2014/main" id="{129C0822-C392-44E5-92DB-46050A67121D}"/>
                </a:ext>
              </a:extLst>
            </p:cNvPr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401;p73">
              <a:extLst>
                <a:ext uri="{FF2B5EF4-FFF2-40B4-BE49-F238E27FC236}">
                  <a16:creationId xmlns:a16="http://schemas.microsoft.com/office/drawing/2014/main" id="{44C6FD5D-3190-4894-97D5-88CBC9643A9A}"/>
                </a:ext>
              </a:extLst>
            </p:cNvPr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402;p73">
              <a:extLst>
                <a:ext uri="{FF2B5EF4-FFF2-40B4-BE49-F238E27FC236}">
                  <a16:creationId xmlns:a16="http://schemas.microsoft.com/office/drawing/2014/main" id="{E9D61096-194D-4001-9F36-0AAA72AED130}"/>
                </a:ext>
              </a:extLst>
            </p:cNvPr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403;p73">
              <a:extLst>
                <a:ext uri="{FF2B5EF4-FFF2-40B4-BE49-F238E27FC236}">
                  <a16:creationId xmlns:a16="http://schemas.microsoft.com/office/drawing/2014/main" id="{3DBEAF34-1885-4D9B-A53B-9F84A11A9BD4}"/>
                </a:ext>
              </a:extLst>
            </p:cNvPr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04;p73">
              <a:extLst>
                <a:ext uri="{FF2B5EF4-FFF2-40B4-BE49-F238E27FC236}">
                  <a16:creationId xmlns:a16="http://schemas.microsoft.com/office/drawing/2014/main" id="{21552EA2-3E6B-46BF-8BE3-2634B0FFFB51}"/>
                </a:ext>
              </a:extLst>
            </p:cNvPr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05;p73">
              <a:extLst>
                <a:ext uri="{FF2B5EF4-FFF2-40B4-BE49-F238E27FC236}">
                  <a16:creationId xmlns:a16="http://schemas.microsoft.com/office/drawing/2014/main" id="{032C5682-C4FA-4CF2-92F9-9C58D40A8FAD}"/>
                </a:ext>
              </a:extLst>
            </p:cNvPr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06;p73">
              <a:extLst>
                <a:ext uri="{FF2B5EF4-FFF2-40B4-BE49-F238E27FC236}">
                  <a16:creationId xmlns:a16="http://schemas.microsoft.com/office/drawing/2014/main" id="{0607113D-943B-45D9-B09E-277751F68F4A}"/>
                </a:ext>
              </a:extLst>
            </p:cNvPr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07;p73">
              <a:extLst>
                <a:ext uri="{FF2B5EF4-FFF2-40B4-BE49-F238E27FC236}">
                  <a16:creationId xmlns:a16="http://schemas.microsoft.com/office/drawing/2014/main" id="{F0879B1F-AC61-4CF2-A536-A82B75D3379A}"/>
                </a:ext>
              </a:extLst>
            </p:cNvPr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08;p73">
              <a:extLst>
                <a:ext uri="{FF2B5EF4-FFF2-40B4-BE49-F238E27FC236}">
                  <a16:creationId xmlns:a16="http://schemas.microsoft.com/office/drawing/2014/main" id="{9D37F986-DF14-4E5E-98AA-0779DE35F12D}"/>
                </a:ext>
              </a:extLst>
            </p:cNvPr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09;p73">
              <a:extLst>
                <a:ext uri="{FF2B5EF4-FFF2-40B4-BE49-F238E27FC236}">
                  <a16:creationId xmlns:a16="http://schemas.microsoft.com/office/drawing/2014/main" id="{E2C9B7F5-DCC8-4B76-942A-C02CF304113B}"/>
                </a:ext>
              </a:extLst>
            </p:cNvPr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10;p73">
              <a:extLst>
                <a:ext uri="{FF2B5EF4-FFF2-40B4-BE49-F238E27FC236}">
                  <a16:creationId xmlns:a16="http://schemas.microsoft.com/office/drawing/2014/main" id="{C4842B4B-41D1-459A-9B94-744E1C2975AE}"/>
                </a:ext>
              </a:extLst>
            </p:cNvPr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11;p73">
              <a:extLst>
                <a:ext uri="{FF2B5EF4-FFF2-40B4-BE49-F238E27FC236}">
                  <a16:creationId xmlns:a16="http://schemas.microsoft.com/office/drawing/2014/main" id="{06354148-A21D-43D2-89E0-664DF5FB7E07}"/>
                </a:ext>
              </a:extLst>
            </p:cNvPr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12;p73">
              <a:extLst>
                <a:ext uri="{FF2B5EF4-FFF2-40B4-BE49-F238E27FC236}">
                  <a16:creationId xmlns:a16="http://schemas.microsoft.com/office/drawing/2014/main" id="{DFCAB67F-DE77-4AE0-82F5-7FB951AD8015}"/>
                </a:ext>
              </a:extLst>
            </p:cNvPr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13;p73">
              <a:extLst>
                <a:ext uri="{FF2B5EF4-FFF2-40B4-BE49-F238E27FC236}">
                  <a16:creationId xmlns:a16="http://schemas.microsoft.com/office/drawing/2014/main" id="{BF7B4DB0-FDF3-4F22-A39F-7778A90A52FF}"/>
                </a:ext>
              </a:extLst>
            </p:cNvPr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4;p73">
              <a:extLst>
                <a:ext uri="{FF2B5EF4-FFF2-40B4-BE49-F238E27FC236}">
                  <a16:creationId xmlns:a16="http://schemas.microsoft.com/office/drawing/2014/main" id="{8A0E41A3-DD69-4161-85CC-2E7523CF3D19}"/>
                </a:ext>
              </a:extLst>
            </p:cNvPr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15;p73">
              <a:extLst>
                <a:ext uri="{FF2B5EF4-FFF2-40B4-BE49-F238E27FC236}">
                  <a16:creationId xmlns:a16="http://schemas.microsoft.com/office/drawing/2014/main" id="{B9A0CA41-EBEC-4BB8-988F-0BD06D0EC677}"/>
                </a:ext>
              </a:extLst>
            </p:cNvPr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16;p73">
              <a:extLst>
                <a:ext uri="{FF2B5EF4-FFF2-40B4-BE49-F238E27FC236}">
                  <a16:creationId xmlns:a16="http://schemas.microsoft.com/office/drawing/2014/main" id="{11857503-F3C4-44B9-9823-311D5577926D}"/>
                </a:ext>
              </a:extLst>
            </p:cNvPr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17;p73">
              <a:extLst>
                <a:ext uri="{FF2B5EF4-FFF2-40B4-BE49-F238E27FC236}">
                  <a16:creationId xmlns:a16="http://schemas.microsoft.com/office/drawing/2014/main" id="{6FF7AE41-50BD-4D13-9F17-D984AF44E92C}"/>
                </a:ext>
              </a:extLst>
            </p:cNvPr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18;p73">
              <a:extLst>
                <a:ext uri="{FF2B5EF4-FFF2-40B4-BE49-F238E27FC236}">
                  <a16:creationId xmlns:a16="http://schemas.microsoft.com/office/drawing/2014/main" id="{6B24327B-C21C-4B95-BA6B-8A11AFAD7E5D}"/>
                </a:ext>
              </a:extLst>
            </p:cNvPr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19;p73">
              <a:extLst>
                <a:ext uri="{FF2B5EF4-FFF2-40B4-BE49-F238E27FC236}">
                  <a16:creationId xmlns:a16="http://schemas.microsoft.com/office/drawing/2014/main" id="{AC7BB018-45A7-4005-AF6E-2C50027471B2}"/>
                </a:ext>
              </a:extLst>
            </p:cNvPr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20;p73">
              <a:extLst>
                <a:ext uri="{FF2B5EF4-FFF2-40B4-BE49-F238E27FC236}">
                  <a16:creationId xmlns:a16="http://schemas.microsoft.com/office/drawing/2014/main" id="{B73D5E7B-876F-49B0-AFF7-37B1AAEE42CE}"/>
                </a:ext>
              </a:extLst>
            </p:cNvPr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21;p73">
              <a:extLst>
                <a:ext uri="{FF2B5EF4-FFF2-40B4-BE49-F238E27FC236}">
                  <a16:creationId xmlns:a16="http://schemas.microsoft.com/office/drawing/2014/main" id="{C1869B33-B9FA-481E-9B63-F11217E0D52D}"/>
                </a:ext>
              </a:extLst>
            </p:cNvPr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22;p73">
              <a:extLst>
                <a:ext uri="{FF2B5EF4-FFF2-40B4-BE49-F238E27FC236}">
                  <a16:creationId xmlns:a16="http://schemas.microsoft.com/office/drawing/2014/main" id="{C39EC3C3-EB8A-41BE-BCB1-F36BAAC1066A}"/>
                </a:ext>
              </a:extLst>
            </p:cNvPr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23;p73">
              <a:extLst>
                <a:ext uri="{FF2B5EF4-FFF2-40B4-BE49-F238E27FC236}">
                  <a16:creationId xmlns:a16="http://schemas.microsoft.com/office/drawing/2014/main" id="{54935436-6615-48AA-AF5E-145B2D615998}"/>
                </a:ext>
              </a:extLst>
            </p:cNvPr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24;p73">
              <a:extLst>
                <a:ext uri="{FF2B5EF4-FFF2-40B4-BE49-F238E27FC236}">
                  <a16:creationId xmlns:a16="http://schemas.microsoft.com/office/drawing/2014/main" id="{6E556F0D-64E4-469F-8300-25D14131902B}"/>
                </a:ext>
              </a:extLst>
            </p:cNvPr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25;p73">
              <a:extLst>
                <a:ext uri="{FF2B5EF4-FFF2-40B4-BE49-F238E27FC236}">
                  <a16:creationId xmlns:a16="http://schemas.microsoft.com/office/drawing/2014/main" id="{72F806F3-64EB-4AD0-A7BD-E1F2FA58A1F4}"/>
                </a:ext>
              </a:extLst>
            </p:cNvPr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26;p73">
              <a:extLst>
                <a:ext uri="{FF2B5EF4-FFF2-40B4-BE49-F238E27FC236}">
                  <a16:creationId xmlns:a16="http://schemas.microsoft.com/office/drawing/2014/main" id="{157757FA-289C-4F75-96F6-65EDA255387F}"/>
                </a:ext>
              </a:extLst>
            </p:cNvPr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27;p73">
              <a:extLst>
                <a:ext uri="{FF2B5EF4-FFF2-40B4-BE49-F238E27FC236}">
                  <a16:creationId xmlns:a16="http://schemas.microsoft.com/office/drawing/2014/main" id="{A58DAF87-E866-435E-952F-CEC2CDB86C4A}"/>
                </a:ext>
              </a:extLst>
            </p:cNvPr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28;p73">
              <a:extLst>
                <a:ext uri="{FF2B5EF4-FFF2-40B4-BE49-F238E27FC236}">
                  <a16:creationId xmlns:a16="http://schemas.microsoft.com/office/drawing/2014/main" id="{DFDE7AFE-73B9-4186-915E-48E0BE5175EB}"/>
                </a:ext>
              </a:extLst>
            </p:cNvPr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29;p73">
              <a:extLst>
                <a:ext uri="{FF2B5EF4-FFF2-40B4-BE49-F238E27FC236}">
                  <a16:creationId xmlns:a16="http://schemas.microsoft.com/office/drawing/2014/main" id="{2326A74B-0225-4076-9332-721ADD433E00}"/>
                </a:ext>
              </a:extLst>
            </p:cNvPr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30;p73">
              <a:extLst>
                <a:ext uri="{FF2B5EF4-FFF2-40B4-BE49-F238E27FC236}">
                  <a16:creationId xmlns:a16="http://schemas.microsoft.com/office/drawing/2014/main" id="{80CB4E90-F2BC-4221-ABE4-CBDA811AEDC0}"/>
                </a:ext>
              </a:extLst>
            </p:cNvPr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31;p73">
              <a:extLst>
                <a:ext uri="{FF2B5EF4-FFF2-40B4-BE49-F238E27FC236}">
                  <a16:creationId xmlns:a16="http://schemas.microsoft.com/office/drawing/2014/main" id="{C2820D0C-068F-4C57-978C-49F1DD5E9B87}"/>
                </a:ext>
              </a:extLst>
            </p:cNvPr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32;p73">
              <a:extLst>
                <a:ext uri="{FF2B5EF4-FFF2-40B4-BE49-F238E27FC236}">
                  <a16:creationId xmlns:a16="http://schemas.microsoft.com/office/drawing/2014/main" id="{D72A3738-4201-439A-8BD6-3760C8E04AC6}"/>
                </a:ext>
              </a:extLst>
            </p:cNvPr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33;p73">
              <a:extLst>
                <a:ext uri="{FF2B5EF4-FFF2-40B4-BE49-F238E27FC236}">
                  <a16:creationId xmlns:a16="http://schemas.microsoft.com/office/drawing/2014/main" id="{8BDB0518-E9B8-47CB-9DE3-6B7FB08578FF}"/>
                </a:ext>
              </a:extLst>
            </p:cNvPr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34;p73">
              <a:extLst>
                <a:ext uri="{FF2B5EF4-FFF2-40B4-BE49-F238E27FC236}">
                  <a16:creationId xmlns:a16="http://schemas.microsoft.com/office/drawing/2014/main" id="{4DF876BE-99C6-4319-A77E-602F3DCEEFBF}"/>
                </a:ext>
              </a:extLst>
            </p:cNvPr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35;p73">
              <a:extLst>
                <a:ext uri="{FF2B5EF4-FFF2-40B4-BE49-F238E27FC236}">
                  <a16:creationId xmlns:a16="http://schemas.microsoft.com/office/drawing/2014/main" id="{C060FA06-9D26-49DD-A876-1D92FA207F90}"/>
                </a:ext>
              </a:extLst>
            </p:cNvPr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36;p73">
              <a:extLst>
                <a:ext uri="{FF2B5EF4-FFF2-40B4-BE49-F238E27FC236}">
                  <a16:creationId xmlns:a16="http://schemas.microsoft.com/office/drawing/2014/main" id="{8A9CA65E-B025-4A24-B219-A68ECD7909AE}"/>
                </a:ext>
              </a:extLst>
            </p:cNvPr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37;p73">
              <a:extLst>
                <a:ext uri="{FF2B5EF4-FFF2-40B4-BE49-F238E27FC236}">
                  <a16:creationId xmlns:a16="http://schemas.microsoft.com/office/drawing/2014/main" id="{B6E10A3C-3145-4B3C-9B9F-F8CD80BFC9B2}"/>
                </a:ext>
              </a:extLst>
            </p:cNvPr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38;p73">
              <a:extLst>
                <a:ext uri="{FF2B5EF4-FFF2-40B4-BE49-F238E27FC236}">
                  <a16:creationId xmlns:a16="http://schemas.microsoft.com/office/drawing/2014/main" id="{5E45091A-3D34-4BC1-AB28-A85B27371687}"/>
                </a:ext>
              </a:extLst>
            </p:cNvPr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39;p73">
              <a:extLst>
                <a:ext uri="{FF2B5EF4-FFF2-40B4-BE49-F238E27FC236}">
                  <a16:creationId xmlns:a16="http://schemas.microsoft.com/office/drawing/2014/main" id="{60E8CDE0-A062-4239-91BD-E6623A8A5FE9}"/>
                </a:ext>
              </a:extLst>
            </p:cNvPr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40;p73">
              <a:extLst>
                <a:ext uri="{FF2B5EF4-FFF2-40B4-BE49-F238E27FC236}">
                  <a16:creationId xmlns:a16="http://schemas.microsoft.com/office/drawing/2014/main" id="{FFFB6D3F-F36A-4AEE-BEE0-06401B258EF0}"/>
                </a:ext>
              </a:extLst>
            </p:cNvPr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41;p73">
              <a:extLst>
                <a:ext uri="{FF2B5EF4-FFF2-40B4-BE49-F238E27FC236}">
                  <a16:creationId xmlns:a16="http://schemas.microsoft.com/office/drawing/2014/main" id="{9AA0C795-23CF-4BA3-BF37-8394E4C38761}"/>
                </a:ext>
              </a:extLst>
            </p:cNvPr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42;p73">
              <a:extLst>
                <a:ext uri="{FF2B5EF4-FFF2-40B4-BE49-F238E27FC236}">
                  <a16:creationId xmlns:a16="http://schemas.microsoft.com/office/drawing/2014/main" id="{B606C114-AFBB-4050-B52D-70996AD8AD83}"/>
                </a:ext>
              </a:extLst>
            </p:cNvPr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43;p73">
              <a:extLst>
                <a:ext uri="{FF2B5EF4-FFF2-40B4-BE49-F238E27FC236}">
                  <a16:creationId xmlns:a16="http://schemas.microsoft.com/office/drawing/2014/main" id="{C9670406-91D8-48A3-9241-1F271110AB62}"/>
                </a:ext>
              </a:extLst>
            </p:cNvPr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44;p73">
              <a:extLst>
                <a:ext uri="{FF2B5EF4-FFF2-40B4-BE49-F238E27FC236}">
                  <a16:creationId xmlns:a16="http://schemas.microsoft.com/office/drawing/2014/main" id="{ABDB966E-089E-4B8F-B3F5-B954CA222120}"/>
                </a:ext>
              </a:extLst>
            </p:cNvPr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45;p73">
              <a:extLst>
                <a:ext uri="{FF2B5EF4-FFF2-40B4-BE49-F238E27FC236}">
                  <a16:creationId xmlns:a16="http://schemas.microsoft.com/office/drawing/2014/main" id="{A1764641-EA12-4326-953B-D5226F1F667F}"/>
                </a:ext>
              </a:extLst>
            </p:cNvPr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46;p73">
              <a:extLst>
                <a:ext uri="{FF2B5EF4-FFF2-40B4-BE49-F238E27FC236}">
                  <a16:creationId xmlns:a16="http://schemas.microsoft.com/office/drawing/2014/main" id="{D7DF528B-CCAC-40F1-A64A-A2C02BAA75D6}"/>
                </a:ext>
              </a:extLst>
            </p:cNvPr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7;p73">
              <a:extLst>
                <a:ext uri="{FF2B5EF4-FFF2-40B4-BE49-F238E27FC236}">
                  <a16:creationId xmlns:a16="http://schemas.microsoft.com/office/drawing/2014/main" id="{89570B98-2632-4BC3-A18F-F4312C0A1367}"/>
                </a:ext>
              </a:extLst>
            </p:cNvPr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48;p73">
              <a:extLst>
                <a:ext uri="{FF2B5EF4-FFF2-40B4-BE49-F238E27FC236}">
                  <a16:creationId xmlns:a16="http://schemas.microsoft.com/office/drawing/2014/main" id="{9C83B836-DE4B-48A9-90A4-3EB02E095D21}"/>
                </a:ext>
              </a:extLst>
            </p:cNvPr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49;p73">
              <a:extLst>
                <a:ext uri="{FF2B5EF4-FFF2-40B4-BE49-F238E27FC236}">
                  <a16:creationId xmlns:a16="http://schemas.microsoft.com/office/drawing/2014/main" id="{37CFC520-DF9B-4875-BD94-324A442E77EF}"/>
                </a:ext>
              </a:extLst>
            </p:cNvPr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50;p73">
              <a:extLst>
                <a:ext uri="{FF2B5EF4-FFF2-40B4-BE49-F238E27FC236}">
                  <a16:creationId xmlns:a16="http://schemas.microsoft.com/office/drawing/2014/main" id="{03DC42D6-ED32-4C2B-ADE3-14279F91907C}"/>
                </a:ext>
              </a:extLst>
            </p:cNvPr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51;p73">
              <a:extLst>
                <a:ext uri="{FF2B5EF4-FFF2-40B4-BE49-F238E27FC236}">
                  <a16:creationId xmlns:a16="http://schemas.microsoft.com/office/drawing/2014/main" id="{9752B1EE-F07F-41BF-B96D-55256C1063F3}"/>
                </a:ext>
              </a:extLst>
            </p:cNvPr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52;p73">
              <a:extLst>
                <a:ext uri="{FF2B5EF4-FFF2-40B4-BE49-F238E27FC236}">
                  <a16:creationId xmlns:a16="http://schemas.microsoft.com/office/drawing/2014/main" id="{98DB176C-83A7-49FC-AC0E-AB2FAC4E8C6F}"/>
                </a:ext>
              </a:extLst>
            </p:cNvPr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53;p73">
              <a:extLst>
                <a:ext uri="{FF2B5EF4-FFF2-40B4-BE49-F238E27FC236}">
                  <a16:creationId xmlns:a16="http://schemas.microsoft.com/office/drawing/2014/main" id="{B896BD80-09F1-47B0-A726-74EBFF272788}"/>
                </a:ext>
              </a:extLst>
            </p:cNvPr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54;p73">
              <a:extLst>
                <a:ext uri="{FF2B5EF4-FFF2-40B4-BE49-F238E27FC236}">
                  <a16:creationId xmlns:a16="http://schemas.microsoft.com/office/drawing/2014/main" id="{36ADAA6B-44DB-4BF1-88D5-7B6D19F8D24C}"/>
                </a:ext>
              </a:extLst>
            </p:cNvPr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55;p73">
              <a:extLst>
                <a:ext uri="{FF2B5EF4-FFF2-40B4-BE49-F238E27FC236}">
                  <a16:creationId xmlns:a16="http://schemas.microsoft.com/office/drawing/2014/main" id="{767AF55A-EB20-4648-B5A0-252B3126D951}"/>
                </a:ext>
              </a:extLst>
            </p:cNvPr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56;p73">
              <a:extLst>
                <a:ext uri="{FF2B5EF4-FFF2-40B4-BE49-F238E27FC236}">
                  <a16:creationId xmlns:a16="http://schemas.microsoft.com/office/drawing/2014/main" id="{DB086DC9-1C14-47D8-ACB9-601173B40798}"/>
                </a:ext>
              </a:extLst>
            </p:cNvPr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57;p73">
              <a:extLst>
                <a:ext uri="{FF2B5EF4-FFF2-40B4-BE49-F238E27FC236}">
                  <a16:creationId xmlns:a16="http://schemas.microsoft.com/office/drawing/2014/main" id="{87D7FB34-BF5D-47C6-82E1-0A7841BA010F}"/>
                </a:ext>
              </a:extLst>
            </p:cNvPr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58;p73">
              <a:extLst>
                <a:ext uri="{FF2B5EF4-FFF2-40B4-BE49-F238E27FC236}">
                  <a16:creationId xmlns:a16="http://schemas.microsoft.com/office/drawing/2014/main" id="{19B0F76C-2AB0-4D93-A2CA-E51E2D6AE45A}"/>
                </a:ext>
              </a:extLst>
            </p:cNvPr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59;p73">
              <a:extLst>
                <a:ext uri="{FF2B5EF4-FFF2-40B4-BE49-F238E27FC236}">
                  <a16:creationId xmlns:a16="http://schemas.microsoft.com/office/drawing/2014/main" id="{DDD81BD7-EFF4-4752-880E-CA22265CBD35}"/>
                </a:ext>
              </a:extLst>
            </p:cNvPr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60;p73">
              <a:extLst>
                <a:ext uri="{FF2B5EF4-FFF2-40B4-BE49-F238E27FC236}">
                  <a16:creationId xmlns:a16="http://schemas.microsoft.com/office/drawing/2014/main" id="{0FFEEA5C-E128-4437-B7E6-6F2365385ACB}"/>
                </a:ext>
              </a:extLst>
            </p:cNvPr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61;p73">
              <a:extLst>
                <a:ext uri="{FF2B5EF4-FFF2-40B4-BE49-F238E27FC236}">
                  <a16:creationId xmlns:a16="http://schemas.microsoft.com/office/drawing/2014/main" id="{6B309B2F-1CAB-4732-95F1-65A6BE947229}"/>
                </a:ext>
              </a:extLst>
            </p:cNvPr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62;p73">
              <a:extLst>
                <a:ext uri="{FF2B5EF4-FFF2-40B4-BE49-F238E27FC236}">
                  <a16:creationId xmlns:a16="http://schemas.microsoft.com/office/drawing/2014/main" id="{7F8F9690-77CA-442F-BF7A-F162BD39D828}"/>
                </a:ext>
              </a:extLst>
            </p:cNvPr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63;p73">
              <a:extLst>
                <a:ext uri="{FF2B5EF4-FFF2-40B4-BE49-F238E27FC236}">
                  <a16:creationId xmlns:a16="http://schemas.microsoft.com/office/drawing/2014/main" id="{5E3B8358-97F9-4DC8-94A3-9209EB26BC19}"/>
                </a:ext>
              </a:extLst>
            </p:cNvPr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64;p73">
              <a:extLst>
                <a:ext uri="{FF2B5EF4-FFF2-40B4-BE49-F238E27FC236}">
                  <a16:creationId xmlns:a16="http://schemas.microsoft.com/office/drawing/2014/main" id="{B11834C3-ED9C-46D1-9913-5A2D763B194E}"/>
                </a:ext>
              </a:extLst>
            </p:cNvPr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65;p73">
              <a:extLst>
                <a:ext uri="{FF2B5EF4-FFF2-40B4-BE49-F238E27FC236}">
                  <a16:creationId xmlns:a16="http://schemas.microsoft.com/office/drawing/2014/main" id="{F32A4E76-B3F1-4C90-A1EF-178A06F7FCD7}"/>
                </a:ext>
              </a:extLst>
            </p:cNvPr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66;p73">
              <a:extLst>
                <a:ext uri="{FF2B5EF4-FFF2-40B4-BE49-F238E27FC236}">
                  <a16:creationId xmlns:a16="http://schemas.microsoft.com/office/drawing/2014/main" id="{BD9A2E87-46A3-4725-BD1F-23909AA5EA05}"/>
                </a:ext>
              </a:extLst>
            </p:cNvPr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67;p73">
              <a:extLst>
                <a:ext uri="{FF2B5EF4-FFF2-40B4-BE49-F238E27FC236}">
                  <a16:creationId xmlns:a16="http://schemas.microsoft.com/office/drawing/2014/main" id="{80ADAD22-21AB-4781-B35E-B38631189380}"/>
                </a:ext>
              </a:extLst>
            </p:cNvPr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68;p73">
              <a:extLst>
                <a:ext uri="{FF2B5EF4-FFF2-40B4-BE49-F238E27FC236}">
                  <a16:creationId xmlns:a16="http://schemas.microsoft.com/office/drawing/2014/main" id="{46B6698F-9912-4696-B2EE-1F2ABEAC410C}"/>
                </a:ext>
              </a:extLst>
            </p:cNvPr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69;p73">
              <a:extLst>
                <a:ext uri="{FF2B5EF4-FFF2-40B4-BE49-F238E27FC236}">
                  <a16:creationId xmlns:a16="http://schemas.microsoft.com/office/drawing/2014/main" id="{B9E77CA5-4DAF-4FA5-B4DC-4D060D6CF318}"/>
                </a:ext>
              </a:extLst>
            </p:cNvPr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70;p73">
              <a:extLst>
                <a:ext uri="{FF2B5EF4-FFF2-40B4-BE49-F238E27FC236}">
                  <a16:creationId xmlns:a16="http://schemas.microsoft.com/office/drawing/2014/main" id="{EBB71643-FB7C-4EFF-9AF8-37449503B65A}"/>
                </a:ext>
              </a:extLst>
            </p:cNvPr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71;p73">
              <a:extLst>
                <a:ext uri="{FF2B5EF4-FFF2-40B4-BE49-F238E27FC236}">
                  <a16:creationId xmlns:a16="http://schemas.microsoft.com/office/drawing/2014/main" id="{9FE0CC8E-8857-4AE8-A6AE-57A6C3E9B6F2}"/>
                </a:ext>
              </a:extLst>
            </p:cNvPr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72;p73">
              <a:extLst>
                <a:ext uri="{FF2B5EF4-FFF2-40B4-BE49-F238E27FC236}">
                  <a16:creationId xmlns:a16="http://schemas.microsoft.com/office/drawing/2014/main" id="{2C70654E-D08B-4BB4-B6D7-8BD52DDAF41D}"/>
                </a:ext>
              </a:extLst>
            </p:cNvPr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73;p73">
              <a:extLst>
                <a:ext uri="{FF2B5EF4-FFF2-40B4-BE49-F238E27FC236}">
                  <a16:creationId xmlns:a16="http://schemas.microsoft.com/office/drawing/2014/main" id="{2C5A2961-5D0C-4578-A75F-18712A900348}"/>
                </a:ext>
              </a:extLst>
            </p:cNvPr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74;p73">
              <a:extLst>
                <a:ext uri="{FF2B5EF4-FFF2-40B4-BE49-F238E27FC236}">
                  <a16:creationId xmlns:a16="http://schemas.microsoft.com/office/drawing/2014/main" id="{EAAA5EDC-F688-4E57-9D90-830367E023B5}"/>
                </a:ext>
              </a:extLst>
            </p:cNvPr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75;p73">
              <a:extLst>
                <a:ext uri="{FF2B5EF4-FFF2-40B4-BE49-F238E27FC236}">
                  <a16:creationId xmlns:a16="http://schemas.microsoft.com/office/drawing/2014/main" id="{0E180F3D-3581-499D-ABF5-2F611953350D}"/>
                </a:ext>
              </a:extLst>
            </p:cNvPr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76;p73">
              <a:extLst>
                <a:ext uri="{FF2B5EF4-FFF2-40B4-BE49-F238E27FC236}">
                  <a16:creationId xmlns:a16="http://schemas.microsoft.com/office/drawing/2014/main" id="{F8BFDF5C-E38B-4F35-8596-76B3D32E573E}"/>
                </a:ext>
              </a:extLst>
            </p:cNvPr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77;p73">
              <a:extLst>
                <a:ext uri="{FF2B5EF4-FFF2-40B4-BE49-F238E27FC236}">
                  <a16:creationId xmlns:a16="http://schemas.microsoft.com/office/drawing/2014/main" id="{1AA7F3CC-352F-4147-9B4D-483F71B3EE4D}"/>
                </a:ext>
              </a:extLst>
            </p:cNvPr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78;p73">
              <a:extLst>
                <a:ext uri="{FF2B5EF4-FFF2-40B4-BE49-F238E27FC236}">
                  <a16:creationId xmlns:a16="http://schemas.microsoft.com/office/drawing/2014/main" id="{80767219-B4BB-489B-84AA-062A9F307559}"/>
                </a:ext>
              </a:extLst>
            </p:cNvPr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79;p73">
              <a:extLst>
                <a:ext uri="{FF2B5EF4-FFF2-40B4-BE49-F238E27FC236}">
                  <a16:creationId xmlns:a16="http://schemas.microsoft.com/office/drawing/2014/main" id="{6A71F2E1-9C78-4D4A-89C1-6D6F88C13707}"/>
                </a:ext>
              </a:extLst>
            </p:cNvPr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80;p73">
              <a:extLst>
                <a:ext uri="{FF2B5EF4-FFF2-40B4-BE49-F238E27FC236}">
                  <a16:creationId xmlns:a16="http://schemas.microsoft.com/office/drawing/2014/main" id="{39721624-91A1-47B5-887A-82617A828753}"/>
                </a:ext>
              </a:extLst>
            </p:cNvPr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81;p73">
              <a:extLst>
                <a:ext uri="{FF2B5EF4-FFF2-40B4-BE49-F238E27FC236}">
                  <a16:creationId xmlns:a16="http://schemas.microsoft.com/office/drawing/2014/main" id="{C9DE3C82-D698-48AA-9176-7C6623121EFA}"/>
                </a:ext>
              </a:extLst>
            </p:cNvPr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82;p73">
              <a:extLst>
                <a:ext uri="{FF2B5EF4-FFF2-40B4-BE49-F238E27FC236}">
                  <a16:creationId xmlns:a16="http://schemas.microsoft.com/office/drawing/2014/main" id="{C4C2F460-1485-420F-960B-B266047F09EC}"/>
                </a:ext>
              </a:extLst>
            </p:cNvPr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83;p73">
              <a:extLst>
                <a:ext uri="{FF2B5EF4-FFF2-40B4-BE49-F238E27FC236}">
                  <a16:creationId xmlns:a16="http://schemas.microsoft.com/office/drawing/2014/main" id="{8C8AACFD-D354-4ADD-B061-1EA3F4BABC22}"/>
                </a:ext>
              </a:extLst>
            </p:cNvPr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84;p73">
              <a:extLst>
                <a:ext uri="{FF2B5EF4-FFF2-40B4-BE49-F238E27FC236}">
                  <a16:creationId xmlns:a16="http://schemas.microsoft.com/office/drawing/2014/main" id="{DBE04456-BAAD-4E1D-BB8F-158BA2318473}"/>
                </a:ext>
              </a:extLst>
            </p:cNvPr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85;p73">
              <a:extLst>
                <a:ext uri="{FF2B5EF4-FFF2-40B4-BE49-F238E27FC236}">
                  <a16:creationId xmlns:a16="http://schemas.microsoft.com/office/drawing/2014/main" id="{2A2806A8-0A9B-462F-B783-72AD302CD591}"/>
                </a:ext>
              </a:extLst>
            </p:cNvPr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86;p73">
              <a:extLst>
                <a:ext uri="{FF2B5EF4-FFF2-40B4-BE49-F238E27FC236}">
                  <a16:creationId xmlns:a16="http://schemas.microsoft.com/office/drawing/2014/main" id="{3874117B-B6F5-41A5-B79C-1DFE18EE4ACD}"/>
                </a:ext>
              </a:extLst>
            </p:cNvPr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87;p73">
              <a:extLst>
                <a:ext uri="{FF2B5EF4-FFF2-40B4-BE49-F238E27FC236}">
                  <a16:creationId xmlns:a16="http://schemas.microsoft.com/office/drawing/2014/main" id="{74791AAC-A155-40BE-9B86-A85F5AEC69F3}"/>
                </a:ext>
              </a:extLst>
            </p:cNvPr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488;p73">
              <a:extLst>
                <a:ext uri="{FF2B5EF4-FFF2-40B4-BE49-F238E27FC236}">
                  <a16:creationId xmlns:a16="http://schemas.microsoft.com/office/drawing/2014/main" id="{DB880CD3-1ADD-4F31-955D-70C02C4CE879}"/>
                </a:ext>
              </a:extLst>
            </p:cNvPr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489;p73">
              <a:extLst>
                <a:ext uri="{FF2B5EF4-FFF2-40B4-BE49-F238E27FC236}">
                  <a16:creationId xmlns:a16="http://schemas.microsoft.com/office/drawing/2014/main" id="{67B9C939-CC04-4D04-93ED-6E584FD37FD8}"/>
                </a:ext>
              </a:extLst>
            </p:cNvPr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490;p73">
              <a:extLst>
                <a:ext uri="{FF2B5EF4-FFF2-40B4-BE49-F238E27FC236}">
                  <a16:creationId xmlns:a16="http://schemas.microsoft.com/office/drawing/2014/main" id="{FDBCC7A4-A58C-46EC-8946-BCB7668F3E72}"/>
                </a:ext>
              </a:extLst>
            </p:cNvPr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491;p73">
              <a:extLst>
                <a:ext uri="{FF2B5EF4-FFF2-40B4-BE49-F238E27FC236}">
                  <a16:creationId xmlns:a16="http://schemas.microsoft.com/office/drawing/2014/main" id="{43326EE1-484F-40CB-9355-613DEEAEF967}"/>
                </a:ext>
              </a:extLst>
            </p:cNvPr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492;p73">
              <a:extLst>
                <a:ext uri="{FF2B5EF4-FFF2-40B4-BE49-F238E27FC236}">
                  <a16:creationId xmlns:a16="http://schemas.microsoft.com/office/drawing/2014/main" id="{8A04ED14-A0C1-4FA0-AA9B-1140C9726A67}"/>
                </a:ext>
              </a:extLst>
            </p:cNvPr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493;p73">
              <a:extLst>
                <a:ext uri="{FF2B5EF4-FFF2-40B4-BE49-F238E27FC236}">
                  <a16:creationId xmlns:a16="http://schemas.microsoft.com/office/drawing/2014/main" id="{5F4481DC-6A4F-4D2F-98EF-BC83B59A50BA}"/>
                </a:ext>
              </a:extLst>
            </p:cNvPr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494;p73">
              <a:extLst>
                <a:ext uri="{FF2B5EF4-FFF2-40B4-BE49-F238E27FC236}">
                  <a16:creationId xmlns:a16="http://schemas.microsoft.com/office/drawing/2014/main" id="{49C42137-4ACB-48EE-9286-1658D589041D}"/>
                </a:ext>
              </a:extLst>
            </p:cNvPr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495;p73">
              <a:extLst>
                <a:ext uri="{FF2B5EF4-FFF2-40B4-BE49-F238E27FC236}">
                  <a16:creationId xmlns:a16="http://schemas.microsoft.com/office/drawing/2014/main" id="{2C952CEC-54D0-4B43-81EA-14DEA9702CCD}"/>
                </a:ext>
              </a:extLst>
            </p:cNvPr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496;p73">
              <a:extLst>
                <a:ext uri="{FF2B5EF4-FFF2-40B4-BE49-F238E27FC236}">
                  <a16:creationId xmlns:a16="http://schemas.microsoft.com/office/drawing/2014/main" id="{22675214-BB54-4D14-8E35-E36F73C48752}"/>
                </a:ext>
              </a:extLst>
            </p:cNvPr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497;p73">
              <a:extLst>
                <a:ext uri="{FF2B5EF4-FFF2-40B4-BE49-F238E27FC236}">
                  <a16:creationId xmlns:a16="http://schemas.microsoft.com/office/drawing/2014/main" id="{3C249791-D7BB-4B85-99AC-B645AE0BE1D7}"/>
                </a:ext>
              </a:extLst>
            </p:cNvPr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98;p73">
              <a:extLst>
                <a:ext uri="{FF2B5EF4-FFF2-40B4-BE49-F238E27FC236}">
                  <a16:creationId xmlns:a16="http://schemas.microsoft.com/office/drawing/2014/main" id="{675A2E0F-507D-4769-BD52-377A6DF23201}"/>
                </a:ext>
              </a:extLst>
            </p:cNvPr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99;p73">
              <a:extLst>
                <a:ext uri="{FF2B5EF4-FFF2-40B4-BE49-F238E27FC236}">
                  <a16:creationId xmlns:a16="http://schemas.microsoft.com/office/drawing/2014/main" id="{D0646C4D-270B-440A-B97C-2D92732E25C4}"/>
                </a:ext>
              </a:extLst>
            </p:cNvPr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00;p73">
              <a:extLst>
                <a:ext uri="{FF2B5EF4-FFF2-40B4-BE49-F238E27FC236}">
                  <a16:creationId xmlns:a16="http://schemas.microsoft.com/office/drawing/2014/main" id="{4A56507B-356A-4B17-BE81-B3DA25A220C0}"/>
                </a:ext>
              </a:extLst>
            </p:cNvPr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01;p73">
              <a:extLst>
                <a:ext uri="{FF2B5EF4-FFF2-40B4-BE49-F238E27FC236}">
                  <a16:creationId xmlns:a16="http://schemas.microsoft.com/office/drawing/2014/main" id="{72C5AC94-503B-49E0-8DCC-48F700693F8F}"/>
                </a:ext>
              </a:extLst>
            </p:cNvPr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02;p73">
              <a:extLst>
                <a:ext uri="{FF2B5EF4-FFF2-40B4-BE49-F238E27FC236}">
                  <a16:creationId xmlns:a16="http://schemas.microsoft.com/office/drawing/2014/main" id="{CC271DB8-FF28-4DA2-8489-4BC75B1CA6C7}"/>
                </a:ext>
              </a:extLst>
            </p:cNvPr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03;p73">
              <a:extLst>
                <a:ext uri="{FF2B5EF4-FFF2-40B4-BE49-F238E27FC236}">
                  <a16:creationId xmlns:a16="http://schemas.microsoft.com/office/drawing/2014/main" id="{58D02665-03A4-4587-9B00-42ED2BC60236}"/>
                </a:ext>
              </a:extLst>
            </p:cNvPr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04;p73">
              <a:extLst>
                <a:ext uri="{FF2B5EF4-FFF2-40B4-BE49-F238E27FC236}">
                  <a16:creationId xmlns:a16="http://schemas.microsoft.com/office/drawing/2014/main" id="{257030AC-8507-42B6-BC4B-DE869683D891}"/>
                </a:ext>
              </a:extLst>
            </p:cNvPr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05;p73">
              <a:extLst>
                <a:ext uri="{FF2B5EF4-FFF2-40B4-BE49-F238E27FC236}">
                  <a16:creationId xmlns:a16="http://schemas.microsoft.com/office/drawing/2014/main" id="{375F1474-6E4F-4281-8FD1-08D18B82BAF7}"/>
                </a:ext>
              </a:extLst>
            </p:cNvPr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06;p73">
              <a:extLst>
                <a:ext uri="{FF2B5EF4-FFF2-40B4-BE49-F238E27FC236}">
                  <a16:creationId xmlns:a16="http://schemas.microsoft.com/office/drawing/2014/main" id="{A6203CC7-A992-4789-B477-50711A14AB54}"/>
                </a:ext>
              </a:extLst>
            </p:cNvPr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07;p73">
              <a:extLst>
                <a:ext uri="{FF2B5EF4-FFF2-40B4-BE49-F238E27FC236}">
                  <a16:creationId xmlns:a16="http://schemas.microsoft.com/office/drawing/2014/main" id="{59DDB67A-1805-490D-A0A7-5CCC69D2343A}"/>
                </a:ext>
              </a:extLst>
            </p:cNvPr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08;p73">
              <a:extLst>
                <a:ext uri="{FF2B5EF4-FFF2-40B4-BE49-F238E27FC236}">
                  <a16:creationId xmlns:a16="http://schemas.microsoft.com/office/drawing/2014/main" id="{9EEE8EB4-3C36-49BF-8825-77D02DFF9468}"/>
                </a:ext>
              </a:extLst>
            </p:cNvPr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09;p73">
              <a:extLst>
                <a:ext uri="{FF2B5EF4-FFF2-40B4-BE49-F238E27FC236}">
                  <a16:creationId xmlns:a16="http://schemas.microsoft.com/office/drawing/2014/main" id="{248FEB61-31DB-4DEE-A06A-C7AA0A671582}"/>
                </a:ext>
              </a:extLst>
            </p:cNvPr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10;p73">
              <a:extLst>
                <a:ext uri="{FF2B5EF4-FFF2-40B4-BE49-F238E27FC236}">
                  <a16:creationId xmlns:a16="http://schemas.microsoft.com/office/drawing/2014/main" id="{D37BBFDC-F025-415D-9279-EBB83BF6E5D3}"/>
                </a:ext>
              </a:extLst>
            </p:cNvPr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11;p73">
              <a:extLst>
                <a:ext uri="{FF2B5EF4-FFF2-40B4-BE49-F238E27FC236}">
                  <a16:creationId xmlns:a16="http://schemas.microsoft.com/office/drawing/2014/main" id="{79BBE829-19CF-4F28-912C-42561EBA573A}"/>
                </a:ext>
              </a:extLst>
            </p:cNvPr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12;p73">
              <a:extLst>
                <a:ext uri="{FF2B5EF4-FFF2-40B4-BE49-F238E27FC236}">
                  <a16:creationId xmlns:a16="http://schemas.microsoft.com/office/drawing/2014/main" id="{B650235B-39C5-4D86-8F3A-E6759E1FBE67}"/>
                </a:ext>
              </a:extLst>
            </p:cNvPr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13;p73">
              <a:extLst>
                <a:ext uri="{FF2B5EF4-FFF2-40B4-BE49-F238E27FC236}">
                  <a16:creationId xmlns:a16="http://schemas.microsoft.com/office/drawing/2014/main" id="{C3C8F183-68B0-4719-B121-954BCC31458C}"/>
                </a:ext>
              </a:extLst>
            </p:cNvPr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14;p73">
              <a:extLst>
                <a:ext uri="{FF2B5EF4-FFF2-40B4-BE49-F238E27FC236}">
                  <a16:creationId xmlns:a16="http://schemas.microsoft.com/office/drawing/2014/main" id="{0EB88C96-4EE6-4E4C-ACF7-7997254E9EB4}"/>
                </a:ext>
              </a:extLst>
            </p:cNvPr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15;p73">
              <a:extLst>
                <a:ext uri="{FF2B5EF4-FFF2-40B4-BE49-F238E27FC236}">
                  <a16:creationId xmlns:a16="http://schemas.microsoft.com/office/drawing/2014/main" id="{6FE6858F-B3ED-4819-9DF4-B0842C8DE2A7}"/>
                </a:ext>
              </a:extLst>
            </p:cNvPr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16;p73">
              <a:extLst>
                <a:ext uri="{FF2B5EF4-FFF2-40B4-BE49-F238E27FC236}">
                  <a16:creationId xmlns:a16="http://schemas.microsoft.com/office/drawing/2014/main" id="{D11E70EA-B51E-4059-8197-0CBC5F909595}"/>
                </a:ext>
              </a:extLst>
            </p:cNvPr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17;p73">
              <a:extLst>
                <a:ext uri="{FF2B5EF4-FFF2-40B4-BE49-F238E27FC236}">
                  <a16:creationId xmlns:a16="http://schemas.microsoft.com/office/drawing/2014/main" id="{A4919451-DC54-4CAC-8C22-DC82057F94A7}"/>
                </a:ext>
              </a:extLst>
            </p:cNvPr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18;p73">
              <a:extLst>
                <a:ext uri="{FF2B5EF4-FFF2-40B4-BE49-F238E27FC236}">
                  <a16:creationId xmlns:a16="http://schemas.microsoft.com/office/drawing/2014/main" id="{2A9F11AA-A22B-4CF8-A653-F2D2C8EC830F}"/>
                </a:ext>
              </a:extLst>
            </p:cNvPr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19;p73">
              <a:extLst>
                <a:ext uri="{FF2B5EF4-FFF2-40B4-BE49-F238E27FC236}">
                  <a16:creationId xmlns:a16="http://schemas.microsoft.com/office/drawing/2014/main" id="{048CB570-730E-41EE-8235-B6278ED46DFD}"/>
                </a:ext>
              </a:extLst>
            </p:cNvPr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20;p73">
              <a:extLst>
                <a:ext uri="{FF2B5EF4-FFF2-40B4-BE49-F238E27FC236}">
                  <a16:creationId xmlns:a16="http://schemas.microsoft.com/office/drawing/2014/main" id="{2F485F09-A337-4713-A9A6-3E9C56D5976C}"/>
                </a:ext>
              </a:extLst>
            </p:cNvPr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21;p73">
              <a:extLst>
                <a:ext uri="{FF2B5EF4-FFF2-40B4-BE49-F238E27FC236}">
                  <a16:creationId xmlns:a16="http://schemas.microsoft.com/office/drawing/2014/main" id="{2C9948C1-4071-425B-9B6A-E4307056764A}"/>
                </a:ext>
              </a:extLst>
            </p:cNvPr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22;p73">
              <a:extLst>
                <a:ext uri="{FF2B5EF4-FFF2-40B4-BE49-F238E27FC236}">
                  <a16:creationId xmlns:a16="http://schemas.microsoft.com/office/drawing/2014/main" id="{111F7B4B-CEC3-4640-8731-3583E7B60E0A}"/>
                </a:ext>
              </a:extLst>
            </p:cNvPr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23;p73">
              <a:extLst>
                <a:ext uri="{FF2B5EF4-FFF2-40B4-BE49-F238E27FC236}">
                  <a16:creationId xmlns:a16="http://schemas.microsoft.com/office/drawing/2014/main" id="{C9B8192C-8D6C-4A01-AA68-8FFFC7532E3C}"/>
                </a:ext>
              </a:extLst>
            </p:cNvPr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24;p73">
              <a:extLst>
                <a:ext uri="{FF2B5EF4-FFF2-40B4-BE49-F238E27FC236}">
                  <a16:creationId xmlns:a16="http://schemas.microsoft.com/office/drawing/2014/main" id="{AE45DB40-9CAF-4342-B377-3EE444C58ACF}"/>
                </a:ext>
              </a:extLst>
            </p:cNvPr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25;p73">
              <a:extLst>
                <a:ext uri="{FF2B5EF4-FFF2-40B4-BE49-F238E27FC236}">
                  <a16:creationId xmlns:a16="http://schemas.microsoft.com/office/drawing/2014/main" id="{5FF1D14C-6180-4CBE-96AC-CAF57DFD7B8E}"/>
                </a:ext>
              </a:extLst>
            </p:cNvPr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26;p73">
              <a:extLst>
                <a:ext uri="{FF2B5EF4-FFF2-40B4-BE49-F238E27FC236}">
                  <a16:creationId xmlns:a16="http://schemas.microsoft.com/office/drawing/2014/main" id="{109BE4B1-750F-4651-B507-7E49E4B8BC0D}"/>
                </a:ext>
              </a:extLst>
            </p:cNvPr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27;p73">
              <a:extLst>
                <a:ext uri="{FF2B5EF4-FFF2-40B4-BE49-F238E27FC236}">
                  <a16:creationId xmlns:a16="http://schemas.microsoft.com/office/drawing/2014/main" id="{B9711360-F225-451E-A1AA-A2EE26124185}"/>
                </a:ext>
              </a:extLst>
            </p:cNvPr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28;p73">
              <a:extLst>
                <a:ext uri="{FF2B5EF4-FFF2-40B4-BE49-F238E27FC236}">
                  <a16:creationId xmlns:a16="http://schemas.microsoft.com/office/drawing/2014/main" id="{018F1AFE-D3B1-40D4-8F21-8A332F676638}"/>
                </a:ext>
              </a:extLst>
            </p:cNvPr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29;p73">
              <a:extLst>
                <a:ext uri="{FF2B5EF4-FFF2-40B4-BE49-F238E27FC236}">
                  <a16:creationId xmlns:a16="http://schemas.microsoft.com/office/drawing/2014/main" id="{780CF54A-6615-4EC9-A80A-F1A2D4091D1C}"/>
                </a:ext>
              </a:extLst>
            </p:cNvPr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30;p73">
              <a:extLst>
                <a:ext uri="{FF2B5EF4-FFF2-40B4-BE49-F238E27FC236}">
                  <a16:creationId xmlns:a16="http://schemas.microsoft.com/office/drawing/2014/main" id="{47C8DE28-A206-456A-9205-BAC9B0FBCA48}"/>
                </a:ext>
              </a:extLst>
            </p:cNvPr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31;p73">
              <a:extLst>
                <a:ext uri="{FF2B5EF4-FFF2-40B4-BE49-F238E27FC236}">
                  <a16:creationId xmlns:a16="http://schemas.microsoft.com/office/drawing/2014/main" id="{461E758C-954C-4788-ACF0-283A836A2257}"/>
                </a:ext>
              </a:extLst>
            </p:cNvPr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32;p73">
              <a:extLst>
                <a:ext uri="{FF2B5EF4-FFF2-40B4-BE49-F238E27FC236}">
                  <a16:creationId xmlns:a16="http://schemas.microsoft.com/office/drawing/2014/main" id="{B0129A1C-CFDD-48D9-A47E-5388EC4D4A5A}"/>
                </a:ext>
              </a:extLst>
            </p:cNvPr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33;p73">
              <a:extLst>
                <a:ext uri="{FF2B5EF4-FFF2-40B4-BE49-F238E27FC236}">
                  <a16:creationId xmlns:a16="http://schemas.microsoft.com/office/drawing/2014/main" id="{385BEC1C-3504-4B4C-B81B-FCC091209EA9}"/>
                </a:ext>
              </a:extLst>
            </p:cNvPr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34;p73">
              <a:extLst>
                <a:ext uri="{FF2B5EF4-FFF2-40B4-BE49-F238E27FC236}">
                  <a16:creationId xmlns:a16="http://schemas.microsoft.com/office/drawing/2014/main" id="{23D708D2-3672-42F1-9A7A-F93BFDC899E8}"/>
                </a:ext>
              </a:extLst>
            </p:cNvPr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35;p73">
              <a:extLst>
                <a:ext uri="{FF2B5EF4-FFF2-40B4-BE49-F238E27FC236}">
                  <a16:creationId xmlns:a16="http://schemas.microsoft.com/office/drawing/2014/main" id="{1C44F0F9-D686-4DAC-AA49-72D3AFCC75F9}"/>
                </a:ext>
              </a:extLst>
            </p:cNvPr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36;p73">
              <a:extLst>
                <a:ext uri="{FF2B5EF4-FFF2-40B4-BE49-F238E27FC236}">
                  <a16:creationId xmlns:a16="http://schemas.microsoft.com/office/drawing/2014/main" id="{72A6E224-1D64-471B-9A26-B63793710D10}"/>
                </a:ext>
              </a:extLst>
            </p:cNvPr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37;p73">
              <a:extLst>
                <a:ext uri="{FF2B5EF4-FFF2-40B4-BE49-F238E27FC236}">
                  <a16:creationId xmlns:a16="http://schemas.microsoft.com/office/drawing/2014/main" id="{5B4CCB08-185E-44F2-91D0-080E548EBC53}"/>
                </a:ext>
              </a:extLst>
            </p:cNvPr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38;p73">
              <a:extLst>
                <a:ext uri="{FF2B5EF4-FFF2-40B4-BE49-F238E27FC236}">
                  <a16:creationId xmlns:a16="http://schemas.microsoft.com/office/drawing/2014/main" id="{225935FC-50FD-40BA-A630-F4A63C01F6F7}"/>
                </a:ext>
              </a:extLst>
            </p:cNvPr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39;p73">
              <a:extLst>
                <a:ext uri="{FF2B5EF4-FFF2-40B4-BE49-F238E27FC236}">
                  <a16:creationId xmlns:a16="http://schemas.microsoft.com/office/drawing/2014/main" id="{1C8651BD-F09F-47F1-A562-BA239BA18659}"/>
                </a:ext>
              </a:extLst>
            </p:cNvPr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40;p73">
              <a:extLst>
                <a:ext uri="{FF2B5EF4-FFF2-40B4-BE49-F238E27FC236}">
                  <a16:creationId xmlns:a16="http://schemas.microsoft.com/office/drawing/2014/main" id="{9E9544CA-4F27-47CF-A191-30796E0093B8}"/>
                </a:ext>
              </a:extLst>
            </p:cNvPr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41;p73">
              <a:extLst>
                <a:ext uri="{FF2B5EF4-FFF2-40B4-BE49-F238E27FC236}">
                  <a16:creationId xmlns:a16="http://schemas.microsoft.com/office/drawing/2014/main" id="{62709A2D-751F-4B56-AD9D-D5DF22B78291}"/>
                </a:ext>
              </a:extLst>
            </p:cNvPr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42;p73">
              <a:extLst>
                <a:ext uri="{FF2B5EF4-FFF2-40B4-BE49-F238E27FC236}">
                  <a16:creationId xmlns:a16="http://schemas.microsoft.com/office/drawing/2014/main" id="{FCB37273-BA70-4AB0-BBBB-666AF7B2295C}"/>
                </a:ext>
              </a:extLst>
            </p:cNvPr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43;p73">
              <a:extLst>
                <a:ext uri="{FF2B5EF4-FFF2-40B4-BE49-F238E27FC236}">
                  <a16:creationId xmlns:a16="http://schemas.microsoft.com/office/drawing/2014/main" id="{D0806911-BC93-40BA-A86B-58F296370511}"/>
                </a:ext>
              </a:extLst>
            </p:cNvPr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44;p73">
              <a:extLst>
                <a:ext uri="{FF2B5EF4-FFF2-40B4-BE49-F238E27FC236}">
                  <a16:creationId xmlns:a16="http://schemas.microsoft.com/office/drawing/2014/main" id="{4766C2CC-32D6-471E-84A9-5404A9C7C6E6}"/>
                </a:ext>
              </a:extLst>
            </p:cNvPr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45;p73">
              <a:extLst>
                <a:ext uri="{FF2B5EF4-FFF2-40B4-BE49-F238E27FC236}">
                  <a16:creationId xmlns:a16="http://schemas.microsoft.com/office/drawing/2014/main" id="{D1D4A175-F224-4DA9-B3CE-58277A8C5992}"/>
                </a:ext>
              </a:extLst>
            </p:cNvPr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46;p73">
              <a:extLst>
                <a:ext uri="{FF2B5EF4-FFF2-40B4-BE49-F238E27FC236}">
                  <a16:creationId xmlns:a16="http://schemas.microsoft.com/office/drawing/2014/main" id="{D64A30D8-236B-4B96-B38A-7DB7E970F148}"/>
                </a:ext>
              </a:extLst>
            </p:cNvPr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47;p73">
              <a:extLst>
                <a:ext uri="{FF2B5EF4-FFF2-40B4-BE49-F238E27FC236}">
                  <a16:creationId xmlns:a16="http://schemas.microsoft.com/office/drawing/2014/main" id="{8736DFB3-A1FA-4606-B687-3CD76E6DB2E2}"/>
                </a:ext>
              </a:extLst>
            </p:cNvPr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48;p73">
              <a:extLst>
                <a:ext uri="{FF2B5EF4-FFF2-40B4-BE49-F238E27FC236}">
                  <a16:creationId xmlns:a16="http://schemas.microsoft.com/office/drawing/2014/main" id="{6770A37A-E1F4-496A-9D2B-061155329D01}"/>
                </a:ext>
              </a:extLst>
            </p:cNvPr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49;p73">
              <a:extLst>
                <a:ext uri="{FF2B5EF4-FFF2-40B4-BE49-F238E27FC236}">
                  <a16:creationId xmlns:a16="http://schemas.microsoft.com/office/drawing/2014/main" id="{85E5CC9D-5F08-465E-95D3-ADA886248E02}"/>
                </a:ext>
              </a:extLst>
            </p:cNvPr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50;p73">
              <a:extLst>
                <a:ext uri="{FF2B5EF4-FFF2-40B4-BE49-F238E27FC236}">
                  <a16:creationId xmlns:a16="http://schemas.microsoft.com/office/drawing/2014/main" id="{3DBE0E22-3752-40B6-A885-E0AA8B85464B}"/>
                </a:ext>
              </a:extLst>
            </p:cNvPr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51;p73">
              <a:extLst>
                <a:ext uri="{FF2B5EF4-FFF2-40B4-BE49-F238E27FC236}">
                  <a16:creationId xmlns:a16="http://schemas.microsoft.com/office/drawing/2014/main" id="{A439D99B-4FBE-42E4-9B30-4CA822CAC813}"/>
                </a:ext>
              </a:extLst>
            </p:cNvPr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52;p73">
              <a:extLst>
                <a:ext uri="{FF2B5EF4-FFF2-40B4-BE49-F238E27FC236}">
                  <a16:creationId xmlns:a16="http://schemas.microsoft.com/office/drawing/2014/main" id="{08BC5988-D95E-4B77-AEF0-2A108737815C}"/>
                </a:ext>
              </a:extLst>
            </p:cNvPr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53;p73">
              <a:extLst>
                <a:ext uri="{FF2B5EF4-FFF2-40B4-BE49-F238E27FC236}">
                  <a16:creationId xmlns:a16="http://schemas.microsoft.com/office/drawing/2014/main" id="{9E125C06-2537-49A5-9B19-25AF88C6AA71}"/>
                </a:ext>
              </a:extLst>
            </p:cNvPr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54;p73">
              <a:extLst>
                <a:ext uri="{FF2B5EF4-FFF2-40B4-BE49-F238E27FC236}">
                  <a16:creationId xmlns:a16="http://schemas.microsoft.com/office/drawing/2014/main" id="{D1E6A537-A570-44C3-93CA-82C110E940C4}"/>
                </a:ext>
              </a:extLst>
            </p:cNvPr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55;p73">
              <a:extLst>
                <a:ext uri="{FF2B5EF4-FFF2-40B4-BE49-F238E27FC236}">
                  <a16:creationId xmlns:a16="http://schemas.microsoft.com/office/drawing/2014/main" id="{FC063C97-19DC-474C-A8C8-34D1ED565BC9}"/>
                </a:ext>
              </a:extLst>
            </p:cNvPr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56;p73">
              <a:extLst>
                <a:ext uri="{FF2B5EF4-FFF2-40B4-BE49-F238E27FC236}">
                  <a16:creationId xmlns:a16="http://schemas.microsoft.com/office/drawing/2014/main" id="{68FDC79D-6ED3-48FA-8A2B-37E1E16F5618}"/>
                </a:ext>
              </a:extLst>
            </p:cNvPr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57;p73">
              <a:extLst>
                <a:ext uri="{FF2B5EF4-FFF2-40B4-BE49-F238E27FC236}">
                  <a16:creationId xmlns:a16="http://schemas.microsoft.com/office/drawing/2014/main" id="{1827A4D5-6D49-4BF1-8BEE-B20FD80677CF}"/>
                </a:ext>
              </a:extLst>
            </p:cNvPr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58;p73">
              <a:extLst>
                <a:ext uri="{FF2B5EF4-FFF2-40B4-BE49-F238E27FC236}">
                  <a16:creationId xmlns:a16="http://schemas.microsoft.com/office/drawing/2014/main" id="{3C33216D-1D16-4D09-B20B-11122F0D2517}"/>
                </a:ext>
              </a:extLst>
            </p:cNvPr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59;p73">
              <a:extLst>
                <a:ext uri="{FF2B5EF4-FFF2-40B4-BE49-F238E27FC236}">
                  <a16:creationId xmlns:a16="http://schemas.microsoft.com/office/drawing/2014/main" id="{CFD3CDA9-9C39-4ACF-BBE4-8DC859493853}"/>
                </a:ext>
              </a:extLst>
            </p:cNvPr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60;p73">
              <a:extLst>
                <a:ext uri="{FF2B5EF4-FFF2-40B4-BE49-F238E27FC236}">
                  <a16:creationId xmlns:a16="http://schemas.microsoft.com/office/drawing/2014/main" id="{02D49A2F-3768-4A4F-A76F-9EFAB562359C}"/>
                </a:ext>
              </a:extLst>
            </p:cNvPr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61;p73">
              <a:extLst>
                <a:ext uri="{FF2B5EF4-FFF2-40B4-BE49-F238E27FC236}">
                  <a16:creationId xmlns:a16="http://schemas.microsoft.com/office/drawing/2014/main" id="{BA3125ED-7F04-4BF6-949D-DAC9BFEFF9A1}"/>
                </a:ext>
              </a:extLst>
            </p:cNvPr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62;p73">
              <a:extLst>
                <a:ext uri="{FF2B5EF4-FFF2-40B4-BE49-F238E27FC236}">
                  <a16:creationId xmlns:a16="http://schemas.microsoft.com/office/drawing/2014/main" id="{AABAEFB1-897E-4A71-AA83-1B08734FC4F6}"/>
                </a:ext>
              </a:extLst>
            </p:cNvPr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63;p73">
              <a:extLst>
                <a:ext uri="{FF2B5EF4-FFF2-40B4-BE49-F238E27FC236}">
                  <a16:creationId xmlns:a16="http://schemas.microsoft.com/office/drawing/2014/main" id="{A0FF9B07-473B-4619-893B-39F342F3D736}"/>
                </a:ext>
              </a:extLst>
            </p:cNvPr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64;p73">
              <a:extLst>
                <a:ext uri="{FF2B5EF4-FFF2-40B4-BE49-F238E27FC236}">
                  <a16:creationId xmlns:a16="http://schemas.microsoft.com/office/drawing/2014/main" id="{8EF75261-836F-4518-BEE2-AB1C53B974BB}"/>
                </a:ext>
              </a:extLst>
            </p:cNvPr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65;p73">
              <a:extLst>
                <a:ext uri="{FF2B5EF4-FFF2-40B4-BE49-F238E27FC236}">
                  <a16:creationId xmlns:a16="http://schemas.microsoft.com/office/drawing/2014/main" id="{C6A55288-BBF2-42E0-B839-027144B60E8A}"/>
                </a:ext>
              </a:extLst>
            </p:cNvPr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66;p73">
              <a:extLst>
                <a:ext uri="{FF2B5EF4-FFF2-40B4-BE49-F238E27FC236}">
                  <a16:creationId xmlns:a16="http://schemas.microsoft.com/office/drawing/2014/main" id="{FBEF3018-A15C-4BC4-9C47-0716C4311886}"/>
                </a:ext>
              </a:extLst>
            </p:cNvPr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67;p73">
              <a:extLst>
                <a:ext uri="{FF2B5EF4-FFF2-40B4-BE49-F238E27FC236}">
                  <a16:creationId xmlns:a16="http://schemas.microsoft.com/office/drawing/2014/main" id="{05D9DDAA-C92F-474C-BA98-F2F5BE79EE56}"/>
                </a:ext>
              </a:extLst>
            </p:cNvPr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68;p73">
              <a:extLst>
                <a:ext uri="{FF2B5EF4-FFF2-40B4-BE49-F238E27FC236}">
                  <a16:creationId xmlns:a16="http://schemas.microsoft.com/office/drawing/2014/main" id="{EA7D0877-E788-41E7-99BD-2AE8F6424425}"/>
                </a:ext>
              </a:extLst>
            </p:cNvPr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69;p73">
              <a:extLst>
                <a:ext uri="{FF2B5EF4-FFF2-40B4-BE49-F238E27FC236}">
                  <a16:creationId xmlns:a16="http://schemas.microsoft.com/office/drawing/2014/main" id="{22AB4C75-967C-423A-861E-F5E462D97B44}"/>
                </a:ext>
              </a:extLst>
            </p:cNvPr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70;p73">
              <a:extLst>
                <a:ext uri="{FF2B5EF4-FFF2-40B4-BE49-F238E27FC236}">
                  <a16:creationId xmlns:a16="http://schemas.microsoft.com/office/drawing/2014/main" id="{80F114BE-7E17-40EF-8ACE-FAD194051076}"/>
                </a:ext>
              </a:extLst>
            </p:cNvPr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71;p73">
              <a:extLst>
                <a:ext uri="{FF2B5EF4-FFF2-40B4-BE49-F238E27FC236}">
                  <a16:creationId xmlns:a16="http://schemas.microsoft.com/office/drawing/2014/main" id="{959409EA-A344-4711-90A1-7B766A4C2153}"/>
                </a:ext>
              </a:extLst>
            </p:cNvPr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72;p73">
              <a:extLst>
                <a:ext uri="{FF2B5EF4-FFF2-40B4-BE49-F238E27FC236}">
                  <a16:creationId xmlns:a16="http://schemas.microsoft.com/office/drawing/2014/main" id="{0A7BAD08-D1D3-4E1F-8349-29FD99E201BB}"/>
                </a:ext>
              </a:extLst>
            </p:cNvPr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73;p73">
              <a:extLst>
                <a:ext uri="{FF2B5EF4-FFF2-40B4-BE49-F238E27FC236}">
                  <a16:creationId xmlns:a16="http://schemas.microsoft.com/office/drawing/2014/main" id="{7E66E30F-D70A-4B56-808A-74EF3480C0BC}"/>
                </a:ext>
              </a:extLst>
            </p:cNvPr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74;p73">
              <a:extLst>
                <a:ext uri="{FF2B5EF4-FFF2-40B4-BE49-F238E27FC236}">
                  <a16:creationId xmlns:a16="http://schemas.microsoft.com/office/drawing/2014/main" id="{F4360D9F-EFFC-42A8-9C4C-0387B5375EF7}"/>
                </a:ext>
              </a:extLst>
            </p:cNvPr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75;p73">
              <a:extLst>
                <a:ext uri="{FF2B5EF4-FFF2-40B4-BE49-F238E27FC236}">
                  <a16:creationId xmlns:a16="http://schemas.microsoft.com/office/drawing/2014/main" id="{E65BED64-BF41-43A6-8B5C-A0F84DCC672A}"/>
                </a:ext>
              </a:extLst>
            </p:cNvPr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76;p73">
              <a:extLst>
                <a:ext uri="{FF2B5EF4-FFF2-40B4-BE49-F238E27FC236}">
                  <a16:creationId xmlns:a16="http://schemas.microsoft.com/office/drawing/2014/main" id="{EAA19E5B-E3F1-4C91-8D97-90A229B8D3A0}"/>
                </a:ext>
              </a:extLst>
            </p:cNvPr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77;p73">
              <a:extLst>
                <a:ext uri="{FF2B5EF4-FFF2-40B4-BE49-F238E27FC236}">
                  <a16:creationId xmlns:a16="http://schemas.microsoft.com/office/drawing/2014/main" id="{B8C8B5ED-CE14-48C1-8F7C-71D0A2CBCB24}"/>
                </a:ext>
              </a:extLst>
            </p:cNvPr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78;p73">
              <a:extLst>
                <a:ext uri="{FF2B5EF4-FFF2-40B4-BE49-F238E27FC236}">
                  <a16:creationId xmlns:a16="http://schemas.microsoft.com/office/drawing/2014/main" id="{F5DCF847-90C3-403D-94CA-C8C756B0793A}"/>
                </a:ext>
              </a:extLst>
            </p:cNvPr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79;p73">
              <a:extLst>
                <a:ext uri="{FF2B5EF4-FFF2-40B4-BE49-F238E27FC236}">
                  <a16:creationId xmlns:a16="http://schemas.microsoft.com/office/drawing/2014/main" id="{6C053B3E-0CDA-4E36-A078-7A9AC8C9E949}"/>
                </a:ext>
              </a:extLst>
            </p:cNvPr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80;p73">
              <a:extLst>
                <a:ext uri="{FF2B5EF4-FFF2-40B4-BE49-F238E27FC236}">
                  <a16:creationId xmlns:a16="http://schemas.microsoft.com/office/drawing/2014/main" id="{94C16471-F431-4DE2-A0FC-E4EBCE9FBAEB}"/>
                </a:ext>
              </a:extLst>
            </p:cNvPr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81;p73">
              <a:extLst>
                <a:ext uri="{FF2B5EF4-FFF2-40B4-BE49-F238E27FC236}">
                  <a16:creationId xmlns:a16="http://schemas.microsoft.com/office/drawing/2014/main" id="{DAA02099-6A8D-4CBC-8448-BFAA520FFF99}"/>
                </a:ext>
              </a:extLst>
            </p:cNvPr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82;p73">
              <a:extLst>
                <a:ext uri="{FF2B5EF4-FFF2-40B4-BE49-F238E27FC236}">
                  <a16:creationId xmlns:a16="http://schemas.microsoft.com/office/drawing/2014/main" id="{1D3DBB0E-C8DF-4982-84C0-B3CB016E7F44}"/>
                </a:ext>
              </a:extLst>
            </p:cNvPr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83;p73">
              <a:extLst>
                <a:ext uri="{FF2B5EF4-FFF2-40B4-BE49-F238E27FC236}">
                  <a16:creationId xmlns:a16="http://schemas.microsoft.com/office/drawing/2014/main" id="{C13462CC-2CF0-433F-B640-32FFA4B305E5}"/>
                </a:ext>
              </a:extLst>
            </p:cNvPr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84;p73">
              <a:extLst>
                <a:ext uri="{FF2B5EF4-FFF2-40B4-BE49-F238E27FC236}">
                  <a16:creationId xmlns:a16="http://schemas.microsoft.com/office/drawing/2014/main" id="{6E110701-7029-46CF-80C4-6B677E162E56}"/>
                </a:ext>
              </a:extLst>
            </p:cNvPr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85;p73">
              <a:extLst>
                <a:ext uri="{FF2B5EF4-FFF2-40B4-BE49-F238E27FC236}">
                  <a16:creationId xmlns:a16="http://schemas.microsoft.com/office/drawing/2014/main" id="{FE6FC5E5-0B6D-4284-91AA-5F7566E7E02F}"/>
                </a:ext>
              </a:extLst>
            </p:cNvPr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86;p73">
              <a:extLst>
                <a:ext uri="{FF2B5EF4-FFF2-40B4-BE49-F238E27FC236}">
                  <a16:creationId xmlns:a16="http://schemas.microsoft.com/office/drawing/2014/main" id="{405B71A9-331E-4AEF-9D9E-6087719FAA20}"/>
                </a:ext>
              </a:extLst>
            </p:cNvPr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87;p73">
              <a:extLst>
                <a:ext uri="{FF2B5EF4-FFF2-40B4-BE49-F238E27FC236}">
                  <a16:creationId xmlns:a16="http://schemas.microsoft.com/office/drawing/2014/main" id="{DDE933C3-8582-40A0-A0F4-7CB71FA5F48F}"/>
                </a:ext>
              </a:extLst>
            </p:cNvPr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88;p73">
              <a:extLst>
                <a:ext uri="{FF2B5EF4-FFF2-40B4-BE49-F238E27FC236}">
                  <a16:creationId xmlns:a16="http://schemas.microsoft.com/office/drawing/2014/main" id="{1C95DC99-796D-4F77-A680-1B978FB03466}"/>
                </a:ext>
              </a:extLst>
            </p:cNvPr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89;p73">
              <a:extLst>
                <a:ext uri="{FF2B5EF4-FFF2-40B4-BE49-F238E27FC236}">
                  <a16:creationId xmlns:a16="http://schemas.microsoft.com/office/drawing/2014/main" id="{07F266B8-F9CF-4B69-9E4F-8861D4BFC499}"/>
                </a:ext>
              </a:extLst>
            </p:cNvPr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90;p73">
              <a:extLst>
                <a:ext uri="{FF2B5EF4-FFF2-40B4-BE49-F238E27FC236}">
                  <a16:creationId xmlns:a16="http://schemas.microsoft.com/office/drawing/2014/main" id="{563B5894-8E99-43D8-B36E-B2884CC1256E}"/>
                </a:ext>
              </a:extLst>
            </p:cNvPr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91;p73">
              <a:extLst>
                <a:ext uri="{FF2B5EF4-FFF2-40B4-BE49-F238E27FC236}">
                  <a16:creationId xmlns:a16="http://schemas.microsoft.com/office/drawing/2014/main" id="{30C38EF5-73A0-4E3A-BDD9-DD90F269022C}"/>
                </a:ext>
              </a:extLst>
            </p:cNvPr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92;p73">
              <a:extLst>
                <a:ext uri="{FF2B5EF4-FFF2-40B4-BE49-F238E27FC236}">
                  <a16:creationId xmlns:a16="http://schemas.microsoft.com/office/drawing/2014/main" id="{A56B5AAF-87D7-4F2E-BE51-FA17C75357E5}"/>
                </a:ext>
              </a:extLst>
            </p:cNvPr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93;p73">
              <a:extLst>
                <a:ext uri="{FF2B5EF4-FFF2-40B4-BE49-F238E27FC236}">
                  <a16:creationId xmlns:a16="http://schemas.microsoft.com/office/drawing/2014/main" id="{5059720F-FC26-4F4E-A06F-706136DB635D}"/>
                </a:ext>
              </a:extLst>
            </p:cNvPr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94;p73">
              <a:extLst>
                <a:ext uri="{FF2B5EF4-FFF2-40B4-BE49-F238E27FC236}">
                  <a16:creationId xmlns:a16="http://schemas.microsoft.com/office/drawing/2014/main" id="{85C246F4-E47D-45BD-B977-7498888B8316}"/>
                </a:ext>
              </a:extLst>
            </p:cNvPr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95;p73">
              <a:extLst>
                <a:ext uri="{FF2B5EF4-FFF2-40B4-BE49-F238E27FC236}">
                  <a16:creationId xmlns:a16="http://schemas.microsoft.com/office/drawing/2014/main" id="{06AC862F-62A4-4F03-8660-80EF113766A8}"/>
                </a:ext>
              </a:extLst>
            </p:cNvPr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96;p73">
              <a:extLst>
                <a:ext uri="{FF2B5EF4-FFF2-40B4-BE49-F238E27FC236}">
                  <a16:creationId xmlns:a16="http://schemas.microsoft.com/office/drawing/2014/main" id="{BB770AA7-9A7D-4C28-815E-9C751FCC906A}"/>
                </a:ext>
              </a:extLst>
            </p:cNvPr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97;p73">
              <a:extLst>
                <a:ext uri="{FF2B5EF4-FFF2-40B4-BE49-F238E27FC236}">
                  <a16:creationId xmlns:a16="http://schemas.microsoft.com/office/drawing/2014/main" id="{1C91E5CB-9D41-4D6F-9244-27EAA4992EBE}"/>
                </a:ext>
              </a:extLst>
            </p:cNvPr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98;p73">
              <a:extLst>
                <a:ext uri="{FF2B5EF4-FFF2-40B4-BE49-F238E27FC236}">
                  <a16:creationId xmlns:a16="http://schemas.microsoft.com/office/drawing/2014/main" id="{3A39AEF3-573F-47C2-A8F6-5E335E46FB5C}"/>
                </a:ext>
              </a:extLst>
            </p:cNvPr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99;p73">
              <a:extLst>
                <a:ext uri="{FF2B5EF4-FFF2-40B4-BE49-F238E27FC236}">
                  <a16:creationId xmlns:a16="http://schemas.microsoft.com/office/drawing/2014/main" id="{C1A95264-93B5-4521-BA58-E12A05A82C87}"/>
                </a:ext>
              </a:extLst>
            </p:cNvPr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600;p73">
              <a:extLst>
                <a:ext uri="{FF2B5EF4-FFF2-40B4-BE49-F238E27FC236}">
                  <a16:creationId xmlns:a16="http://schemas.microsoft.com/office/drawing/2014/main" id="{4938D302-45D9-40F3-B2A4-AAC108D733C0}"/>
                </a:ext>
              </a:extLst>
            </p:cNvPr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601;p73">
              <a:extLst>
                <a:ext uri="{FF2B5EF4-FFF2-40B4-BE49-F238E27FC236}">
                  <a16:creationId xmlns:a16="http://schemas.microsoft.com/office/drawing/2014/main" id="{DB21F8EA-8F5D-4693-8FFC-17A522F909F6}"/>
                </a:ext>
              </a:extLst>
            </p:cNvPr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661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0" y="1221150"/>
            <a:ext cx="49880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About </a:t>
            </a:r>
            <a:r>
              <a:rPr lang="en-US" sz="4000" dirty="0"/>
              <a:t>Company</a:t>
            </a:r>
            <a:endParaRPr sz="4000" dirty="0"/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1"/>
          </p:nvPr>
        </p:nvSpPr>
        <p:spPr>
          <a:xfrm>
            <a:off x="751989" y="2062950"/>
            <a:ext cx="4268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I2c Studio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System </a:t>
            </a:r>
            <a:r>
              <a:rPr lang="en-US" dirty="0"/>
              <a:t>dan </a:t>
            </a:r>
            <a:r>
              <a:rPr lang="en-US" i="1" dirty="0"/>
              <a:t>Software Developer </a:t>
            </a:r>
            <a:r>
              <a:rPr lang="en-US" dirty="0"/>
              <a:t>yang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bersinergi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Customer</a:t>
            </a:r>
            <a:r>
              <a:rPr lang="en-US" dirty="0"/>
              <a:t> untuk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 </a:t>
            </a:r>
            <a:r>
              <a:rPr lang="en-US" dirty="0" err="1"/>
              <a:t>Berupaya</a:t>
            </a:r>
            <a:r>
              <a:rPr lang="en-US" dirty="0"/>
              <a:t> untuk </a:t>
            </a:r>
            <a:r>
              <a:rPr lang="en-US" dirty="0" err="1"/>
              <a:t>senantiasa</a:t>
            </a:r>
            <a:r>
              <a:rPr lang="en-US" dirty="0"/>
              <a:t> men-</a:t>
            </a:r>
            <a:r>
              <a:rPr lang="en-US" i="1" dirty="0"/>
              <a:t>deliver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yang </a:t>
            </a:r>
            <a:r>
              <a:rPr lang="en-US" dirty="0" err="1"/>
              <a:t>inovatif</a:t>
            </a:r>
            <a:r>
              <a:rPr lang="en-US" dirty="0"/>
              <a:t>, </a:t>
            </a:r>
            <a:r>
              <a:rPr lang="en-US" dirty="0" err="1"/>
              <a:t>cerdas</a:t>
            </a:r>
            <a:r>
              <a:rPr lang="en-US" dirty="0"/>
              <a:t> dan </a:t>
            </a:r>
            <a:r>
              <a:rPr lang="en-US" dirty="0" err="1"/>
              <a:t>kreatif</a:t>
            </a:r>
            <a:r>
              <a:rPr lang="en-US" dirty="0"/>
              <a:t>. </a:t>
            </a:r>
          </a:p>
        </p:txBody>
      </p:sp>
      <p:grpSp>
        <p:nvGrpSpPr>
          <p:cNvPr id="213" name="Google Shape;213;p36"/>
          <p:cNvGrpSpPr/>
          <p:nvPr/>
        </p:nvGrpSpPr>
        <p:grpSpPr>
          <a:xfrm>
            <a:off x="6377984" y="2085732"/>
            <a:ext cx="972040" cy="972040"/>
            <a:chOff x="2679050" y="725275"/>
            <a:chExt cx="710400" cy="710400"/>
          </a:xfrm>
        </p:grpSpPr>
        <p:sp>
          <p:nvSpPr>
            <p:cNvPr id="214" name="Google Shape;214;p36"/>
            <p:cNvSpPr/>
            <p:nvPr/>
          </p:nvSpPr>
          <p:spPr>
            <a:xfrm>
              <a:off x="2679050" y="725275"/>
              <a:ext cx="710400" cy="710400"/>
            </a:xfrm>
            <a:prstGeom prst="blockArc">
              <a:avLst>
                <a:gd name="adj1" fmla="val 232"/>
                <a:gd name="adj2" fmla="val 16200929"/>
                <a:gd name="adj3" fmla="val 2395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3211850" y="830725"/>
              <a:ext cx="177600" cy="177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 descr="Company2">
            <a:extLst>
              <a:ext uri="{FF2B5EF4-FFF2-40B4-BE49-F238E27FC236}">
                <a16:creationId xmlns:a16="http://schemas.microsoft.com/office/drawing/2014/main" id="{502D2B50-8AC6-42C2-9FA2-E78A57419D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4604" y="957975"/>
            <a:ext cx="3042322" cy="3227550"/>
          </a:xfrm>
          <a:prstGeom prst="roundRect">
            <a:avLst>
              <a:gd name="adj" fmla="val 6881"/>
            </a:avLst>
          </a:prstGeom>
          <a:ln w="38100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7296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-344078" y="1136308"/>
            <a:ext cx="49880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About </a:t>
            </a:r>
            <a:r>
              <a:rPr lang="en-US" sz="4000" dirty="0"/>
              <a:t>Client</a:t>
            </a:r>
            <a:endParaRPr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r="17275"/>
          <a:stretch/>
        </p:blipFill>
        <p:spPr>
          <a:xfrm>
            <a:off x="1692416" y="2056370"/>
            <a:ext cx="5759167" cy="18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121623" y="1693554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Project</a:t>
            </a:r>
            <a:endParaRPr dirty="0"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4121623" y="631817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4151940" y="2650891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What’s the project?</a:t>
            </a:r>
            <a:br>
              <a:rPr lang="en-US" dirty="0"/>
            </a:br>
            <a:r>
              <a:rPr lang="en-US" dirty="0"/>
              <a:t>About the software</a:t>
            </a:r>
            <a:endParaRPr dirty="0"/>
          </a:p>
        </p:txBody>
      </p:sp>
      <p:grpSp>
        <p:nvGrpSpPr>
          <p:cNvPr id="594" name="Google Shape;251;p41">
            <a:extLst>
              <a:ext uri="{FF2B5EF4-FFF2-40B4-BE49-F238E27FC236}">
                <a16:creationId xmlns:a16="http://schemas.microsoft.com/office/drawing/2014/main" id="{491E175B-9F08-4AC0-BC18-5D9BC7A1893C}"/>
              </a:ext>
            </a:extLst>
          </p:cNvPr>
          <p:cNvGrpSpPr/>
          <p:nvPr/>
        </p:nvGrpSpPr>
        <p:grpSpPr>
          <a:xfrm>
            <a:off x="581777" y="920128"/>
            <a:ext cx="3252900" cy="3239750"/>
            <a:chOff x="1380325" y="456475"/>
            <a:chExt cx="4827625" cy="4811100"/>
          </a:xfrm>
        </p:grpSpPr>
        <p:sp>
          <p:nvSpPr>
            <p:cNvPr id="595" name="Google Shape;252;p41">
              <a:extLst>
                <a:ext uri="{FF2B5EF4-FFF2-40B4-BE49-F238E27FC236}">
                  <a16:creationId xmlns:a16="http://schemas.microsoft.com/office/drawing/2014/main" id="{CCFF5137-C7E9-4A5B-900E-33D4DDED33C4}"/>
                </a:ext>
              </a:extLst>
            </p:cNvPr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53;p41">
              <a:extLst>
                <a:ext uri="{FF2B5EF4-FFF2-40B4-BE49-F238E27FC236}">
                  <a16:creationId xmlns:a16="http://schemas.microsoft.com/office/drawing/2014/main" id="{8196C720-E871-46FC-A4AE-B70164B0F19B}"/>
                </a:ext>
              </a:extLst>
            </p:cNvPr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54;p41">
              <a:extLst>
                <a:ext uri="{FF2B5EF4-FFF2-40B4-BE49-F238E27FC236}">
                  <a16:creationId xmlns:a16="http://schemas.microsoft.com/office/drawing/2014/main" id="{D18FC285-F245-4145-BB95-7D0FF34A7885}"/>
                </a:ext>
              </a:extLst>
            </p:cNvPr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55;p41">
              <a:extLst>
                <a:ext uri="{FF2B5EF4-FFF2-40B4-BE49-F238E27FC236}">
                  <a16:creationId xmlns:a16="http://schemas.microsoft.com/office/drawing/2014/main" id="{8E27A151-2DA4-41C8-990B-04D580255162}"/>
                </a:ext>
              </a:extLst>
            </p:cNvPr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56;p41">
              <a:extLst>
                <a:ext uri="{FF2B5EF4-FFF2-40B4-BE49-F238E27FC236}">
                  <a16:creationId xmlns:a16="http://schemas.microsoft.com/office/drawing/2014/main" id="{7DD45309-E0A8-4408-8591-91E9060C9510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57;p41">
              <a:extLst>
                <a:ext uri="{FF2B5EF4-FFF2-40B4-BE49-F238E27FC236}">
                  <a16:creationId xmlns:a16="http://schemas.microsoft.com/office/drawing/2014/main" id="{1F1C1F9A-3994-407C-A5AD-6246DCE775D6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58;p41">
              <a:extLst>
                <a:ext uri="{FF2B5EF4-FFF2-40B4-BE49-F238E27FC236}">
                  <a16:creationId xmlns:a16="http://schemas.microsoft.com/office/drawing/2014/main" id="{9843B8BD-7064-4DA5-8067-37D33B2C7778}"/>
                </a:ext>
              </a:extLst>
            </p:cNvPr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59;p41">
              <a:extLst>
                <a:ext uri="{FF2B5EF4-FFF2-40B4-BE49-F238E27FC236}">
                  <a16:creationId xmlns:a16="http://schemas.microsoft.com/office/drawing/2014/main" id="{6DB666A0-AA4D-45D8-AA0C-5182CE942632}"/>
                </a:ext>
              </a:extLst>
            </p:cNvPr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60;p41">
              <a:extLst>
                <a:ext uri="{FF2B5EF4-FFF2-40B4-BE49-F238E27FC236}">
                  <a16:creationId xmlns:a16="http://schemas.microsoft.com/office/drawing/2014/main" id="{A7BC0FAB-D72B-4B82-BDB1-EDA5D95AB995}"/>
                </a:ext>
              </a:extLst>
            </p:cNvPr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61;p41">
              <a:extLst>
                <a:ext uri="{FF2B5EF4-FFF2-40B4-BE49-F238E27FC236}">
                  <a16:creationId xmlns:a16="http://schemas.microsoft.com/office/drawing/2014/main" id="{83B1B662-6E81-4285-BC11-6A259F7B9B2D}"/>
                </a:ext>
              </a:extLst>
            </p:cNvPr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62;p41">
              <a:extLst>
                <a:ext uri="{FF2B5EF4-FFF2-40B4-BE49-F238E27FC236}">
                  <a16:creationId xmlns:a16="http://schemas.microsoft.com/office/drawing/2014/main" id="{9FB0DA62-A63F-4A3F-9516-016508266D4C}"/>
                </a:ext>
              </a:extLst>
            </p:cNvPr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63;p41">
              <a:extLst>
                <a:ext uri="{FF2B5EF4-FFF2-40B4-BE49-F238E27FC236}">
                  <a16:creationId xmlns:a16="http://schemas.microsoft.com/office/drawing/2014/main" id="{D3E4679E-019A-4F2A-AEA1-2F44E354ADDC}"/>
                </a:ext>
              </a:extLst>
            </p:cNvPr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64;p41">
              <a:extLst>
                <a:ext uri="{FF2B5EF4-FFF2-40B4-BE49-F238E27FC236}">
                  <a16:creationId xmlns:a16="http://schemas.microsoft.com/office/drawing/2014/main" id="{A8AA12AB-3058-48CF-94F3-994C8906E2A8}"/>
                </a:ext>
              </a:extLst>
            </p:cNvPr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65;p41">
              <a:extLst>
                <a:ext uri="{FF2B5EF4-FFF2-40B4-BE49-F238E27FC236}">
                  <a16:creationId xmlns:a16="http://schemas.microsoft.com/office/drawing/2014/main" id="{5148F6D7-FA2F-46AA-9CE2-4CC8C06831C4}"/>
                </a:ext>
              </a:extLst>
            </p:cNvPr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66;p41">
              <a:extLst>
                <a:ext uri="{FF2B5EF4-FFF2-40B4-BE49-F238E27FC236}">
                  <a16:creationId xmlns:a16="http://schemas.microsoft.com/office/drawing/2014/main" id="{FF7853A9-08AD-4F64-B0FB-94E6084A8376}"/>
                </a:ext>
              </a:extLst>
            </p:cNvPr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67;p41">
              <a:extLst>
                <a:ext uri="{FF2B5EF4-FFF2-40B4-BE49-F238E27FC236}">
                  <a16:creationId xmlns:a16="http://schemas.microsoft.com/office/drawing/2014/main" id="{C9C19C50-1861-495A-85BE-77947432B45D}"/>
                </a:ext>
              </a:extLst>
            </p:cNvPr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68;p41">
              <a:extLst>
                <a:ext uri="{FF2B5EF4-FFF2-40B4-BE49-F238E27FC236}">
                  <a16:creationId xmlns:a16="http://schemas.microsoft.com/office/drawing/2014/main" id="{6341F4BD-0968-4233-86DC-376B4DEB1861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69;p41">
              <a:extLst>
                <a:ext uri="{FF2B5EF4-FFF2-40B4-BE49-F238E27FC236}">
                  <a16:creationId xmlns:a16="http://schemas.microsoft.com/office/drawing/2014/main" id="{380723D1-DFBF-4665-B046-9F537F559010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70;p41">
              <a:extLst>
                <a:ext uri="{FF2B5EF4-FFF2-40B4-BE49-F238E27FC236}">
                  <a16:creationId xmlns:a16="http://schemas.microsoft.com/office/drawing/2014/main" id="{2E587036-00A9-4C71-93B2-DE18521FAF57}"/>
                </a:ext>
              </a:extLst>
            </p:cNvPr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71;p41">
              <a:extLst>
                <a:ext uri="{FF2B5EF4-FFF2-40B4-BE49-F238E27FC236}">
                  <a16:creationId xmlns:a16="http://schemas.microsoft.com/office/drawing/2014/main" id="{49A58495-1D5B-426B-B1A1-F9D8BF808D02}"/>
                </a:ext>
              </a:extLst>
            </p:cNvPr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72;p41">
              <a:extLst>
                <a:ext uri="{FF2B5EF4-FFF2-40B4-BE49-F238E27FC236}">
                  <a16:creationId xmlns:a16="http://schemas.microsoft.com/office/drawing/2014/main" id="{D120CE43-C82E-41CE-B528-C87358324232}"/>
                </a:ext>
              </a:extLst>
            </p:cNvPr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73;p41">
              <a:extLst>
                <a:ext uri="{FF2B5EF4-FFF2-40B4-BE49-F238E27FC236}">
                  <a16:creationId xmlns:a16="http://schemas.microsoft.com/office/drawing/2014/main" id="{19954FE8-371E-4B16-B2A1-39C785FFCB62}"/>
                </a:ext>
              </a:extLst>
            </p:cNvPr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74;p41">
              <a:extLst>
                <a:ext uri="{FF2B5EF4-FFF2-40B4-BE49-F238E27FC236}">
                  <a16:creationId xmlns:a16="http://schemas.microsoft.com/office/drawing/2014/main" id="{C9934031-91A8-4E40-9779-63EA314216E7}"/>
                </a:ext>
              </a:extLst>
            </p:cNvPr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75;p41">
              <a:extLst>
                <a:ext uri="{FF2B5EF4-FFF2-40B4-BE49-F238E27FC236}">
                  <a16:creationId xmlns:a16="http://schemas.microsoft.com/office/drawing/2014/main" id="{184A165F-AF06-4E00-9100-064C15244682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76;p41">
              <a:extLst>
                <a:ext uri="{FF2B5EF4-FFF2-40B4-BE49-F238E27FC236}">
                  <a16:creationId xmlns:a16="http://schemas.microsoft.com/office/drawing/2014/main" id="{8E28B4C8-6663-4F95-A3A9-DD0FD124E6AE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77;p41">
              <a:extLst>
                <a:ext uri="{FF2B5EF4-FFF2-40B4-BE49-F238E27FC236}">
                  <a16:creationId xmlns:a16="http://schemas.microsoft.com/office/drawing/2014/main" id="{BA500DB1-5615-4151-985A-BA74E0F1D842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78;p41">
              <a:extLst>
                <a:ext uri="{FF2B5EF4-FFF2-40B4-BE49-F238E27FC236}">
                  <a16:creationId xmlns:a16="http://schemas.microsoft.com/office/drawing/2014/main" id="{60BB08C0-A1DA-4C0D-8178-AE74A7D3B37D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79;p41">
              <a:extLst>
                <a:ext uri="{FF2B5EF4-FFF2-40B4-BE49-F238E27FC236}">
                  <a16:creationId xmlns:a16="http://schemas.microsoft.com/office/drawing/2014/main" id="{EC33BE6D-38B5-46CF-BA5F-3CD6D6FDC6FC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80;p41">
              <a:extLst>
                <a:ext uri="{FF2B5EF4-FFF2-40B4-BE49-F238E27FC236}">
                  <a16:creationId xmlns:a16="http://schemas.microsoft.com/office/drawing/2014/main" id="{8E8F292E-578C-4C60-9FCA-628F81C466F1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81;p41">
              <a:extLst>
                <a:ext uri="{FF2B5EF4-FFF2-40B4-BE49-F238E27FC236}">
                  <a16:creationId xmlns:a16="http://schemas.microsoft.com/office/drawing/2014/main" id="{BA204036-6826-46C7-B36C-6986CFBD41F9}"/>
                </a:ext>
              </a:extLst>
            </p:cNvPr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82;p41">
              <a:extLst>
                <a:ext uri="{FF2B5EF4-FFF2-40B4-BE49-F238E27FC236}">
                  <a16:creationId xmlns:a16="http://schemas.microsoft.com/office/drawing/2014/main" id="{CE91A49E-59A5-411F-983B-7C5930D15DC9}"/>
                </a:ext>
              </a:extLst>
            </p:cNvPr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83;p41">
              <a:extLst>
                <a:ext uri="{FF2B5EF4-FFF2-40B4-BE49-F238E27FC236}">
                  <a16:creationId xmlns:a16="http://schemas.microsoft.com/office/drawing/2014/main" id="{BDA7ED1B-5D27-4C4F-82C4-A02355A8BAAA}"/>
                </a:ext>
              </a:extLst>
            </p:cNvPr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84;p41">
              <a:extLst>
                <a:ext uri="{FF2B5EF4-FFF2-40B4-BE49-F238E27FC236}">
                  <a16:creationId xmlns:a16="http://schemas.microsoft.com/office/drawing/2014/main" id="{06C4DBD6-4445-4C71-83F2-44E0EB58EBDC}"/>
                </a:ext>
              </a:extLst>
            </p:cNvPr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85;p41">
              <a:extLst>
                <a:ext uri="{FF2B5EF4-FFF2-40B4-BE49-F238E27FC236}">
                  <a16:creationId xmlns:a16="http://schemas.microsoft.com/office/drawing/2014/main" id="{7FC1D94D-80CF-4E66-BE9E-3ADF351420D4}"/>
                </a:ext>
              </a:extLst>
            </p:cNvPr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86;p41">
              <a:extLst>
                <a:ext uri="{FF2B5EF4-FFF2-40B4-BE49-F238E27FC236}">
                  <a16:creationId xmlns:a16="http://schemas.microsoft.com/office/drawing/2014/main" id="{4679E8F5-E4B5-4D2B-AF68-148BE7DAA117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87;p41">
              <a:extLst>
                <a:ext uri="{FF2B5EF4-FFF2-40B4-BE49-F238E27FC236}">
                  <a16:creationId xmlns:a16="http://schemas.microsoft.com/office/drawing/2014/main" id="{7A7161D5-1275-4F03-A107-C31A0988BBA9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88;p41">
              <a:extLst>
                <a:ext uri="{FF2B5EF4-FFF2-40B4-BE49-F238E27FC236}">
                  <a16:creationId xmlns:a16="http://schemas.microsoft.com/office/drawing/2014/main" id="{B19C47B2-ED95-482E-9CBB-3623DD51408F}"/>
                </a:ext>
              </a:extLst>
            </p:cNvPr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89;p41">
              <a:extLst>
                <a:ext uri="{FF2B5EF4-FFF2-40B4-BE49-F238E27FC236}">
                  <a16:creationId xmlns:a16="http://schemas.microsoft.com/office/drawing/2014/main" id="{2C6DE64F-E9F3-4047-B3EB-BD02410737C7}"/>
                </a:ext>
              </a:extLst>
            </p:cNvPr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90;p41">
              <a:extLst>
                <a:ext uri="{FF2B5EF4-FFF2-40B4-BE49-F238E27FC236}">
                  <a16:creationId xmlns:a16="http://schemas.microsoft.com/office/drawing/2014/main" id="{88EEE48F-0F8A-4C7B-9C3F-C306275F28CE}"/>
                </a:ext>
              </a:extLst>
            </p:cNvPr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91;p41">
              <a:extLst>
                <a:ext uri="{FF2B5EF4-FFF2-40B4-BE49-F238E27FC236}">
                  <a16:creationId xmlns:a16="http://schemas.microsoft.com/office/drawing/2014/main" id="{8A755324-8CBE-4BDB-BCAC-3CBB2EB3FB84}"/>
                </a:ext>
              </a:extLst>
            </p:cNvPr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92;p41">
              <a:extLst>
                <a:ext uri="{FF2B5EF4-FFF2-40B4-BE49-F238E27FC236}">
                  <a16:creationId xmlns:a16="http://schemas.microsoft.com/office/drawing/2014/main" id="{81175728-FAB0-4E3C-AC59-EA9FFDB5B013}"/>
                </a:ext>
              </a:extLst>
            </p:cNvPr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93;p41">
              <a:extLst>
                <a:ext uri="{FF2B5EF4-FFF2-40B4-BE49-F238E27FC236}">
                  <a16:creationId xmlns:a16="http://schemas.microsoft.com/office/drawing/2014/main" id="{71082C40-F4BC-4BB7-BC55-53601C1B312B}"/>
                </a:ext>
              </a:extLst>
            </p:cNvPr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94;p41">
              <a:extLst>
                <a:ext uri="{FF2B5EF4-FFF2-40B4-BE49-F238E27FC236}">
                  <a16:creationId xmlns:a16="http://schemas.microsoft.com/office/drawing/2014/main" id="{5DFF76E9-65AB-4256-B827-F24639F8656E}"/>
                </a:ext>
              </a:extLst>
            </p:cNvPr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95;p41">
              <a:extLst>
                <a:ext uri="{FF2B5EF4-FFF2-40B4-BE49-F238E27FC236}">
                  <a16:creationId xmlns:a16="http://schemas.microsoft.com/office/drawing/2014/main" id="{98721B2B-035F-44BF-8CFC-F5FEAB733B7C}"/>
                </a:ext>
              </a:extLst>
            </p:cNvPr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96;p41">
              <a:extLst>
                <a:ext uri="{FF2B5EF4-FFF2-40B4-BE49-F238E27FC236}">
                  <a16:creationId xmlns:a16="http://schemas.microsoft.com/office/drawing/2014/main" id="{0E7029FA-2BF8-4757-857E-83CB1B5C7B19}"/>
                </a:ext>
              </a:extLst>
            </p:cNvPr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97;p41">
              <a:extLst>
                <a:ext uri="{FF2B5EF4-FFF2-40B4-BE49-F238E27FC236}">
                  <a16:creationId xmlns:a16="http://schemas.microsoft.com/office/drawing/2014/main" id="{A6874A52-06C0-418B-B332-991D21D5C3BB}"/>
                </a:ext>
              </a:extLst>
            </p:cNvPr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98;p41">
              <a:extLst>
                <a:ext uri="{FF2B5EF4-FFF2-40B4-BE49-F238E27FC236}">
                  <a16:creationId xmlns:a16="http://schemas.microsoft.com/office/drawing/2014/main" id="{3D71E488-FB30-4229-98A4-1D4862CB7BB8}"/>
                </a:ext>
              </a:extLst>
            </p:cNvPr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99;p41">
              <a:extLst>
                <a:ext uri="{FF2B5EF4-FFF2-40B4-BE49-F238E27FC236}">
                  <a16:creationId xmlns:a16="http://schemas.microsoft.com/office/drawing/2014/main" id="{64D857AC-7266-4F97-B04D-1834B7A48045}"/>
                </a:ext>
              </a:extLst>
            </p:cNvPr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00;p41">
              <a:extLst>
                <a:ext uri="{FF2B5EF4-FFF2-40B4-BE49-F238E27FC236}">
                  <a16:creationId xmlns:a16="http://schemas.microsoft.com/office/drawing/2014/main" id="{6AEB342E-65BE-4125-9F9B-BBC088CECE68}"/>
                </a:ext>
              </a:extLst>
            </p:cNvPr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01;p41">
              <a:extLst>
                <a:ext uri="{FF2B5EF4-FFF2-40B4-BE49-F238E27FC236}">
                  <a16:creationId xmlns:a16="http://schemas.microsoft.com/office/drawing/2014/main" id="{1E0A8AA6-3C21-46AA-B000-0A2D386B2253}"/>
                </a:ext>
              </a:extLst>
            </p:cNvPr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02;p41">
              <a:extLst>
                <a:ext uri="{FF2B5EF4-FFF2-40B4-BE49-F238E27FC236}">
                  <a16:creationId xmlns:a16="http://schemas.microsoft.com/office/drawing/2014/main" id="{B977B02A-5C4A-4843-8756-E8D95109256D}"/>
                </a:ext>
              </a:extLst>
            </p:cNvPr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03;p41">
              <a:extLst>
                <a:ext uri="{FF2B5EF4-FFF2-40B4-BE49-F238E27FC236}">
                  <a16:creationId xmlns:a16="http://schemas.microsoft.com/office/drawing/2014/main" id="{CBA40599-C1C4-4167-A697-A675D917B71E}"/>
                </a:ext>
              </a:extLst>
            </p:cNvPr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04;p41">
              <a:extLst>
                <a:ext uri="{FF2B5EF4-FFF2-40B4-BE49-F238E27FC236}">
                  <a16:creationId xmlns:a16="http://schemas.microsoft.com/office/drawing/2014/main" id="{3EC4D9F2-63FA-4C09-8D60-278819844C86}"/>
                </a:ext>
              </a:extLst>
            </p:cNvPr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05;p41">
              <a:extLst>
                <a:ext uri="{FF2B5EF4-FFF2-40B4-BE49-F238E27FC236}">
                  <a16:creationId xmlns:a16="http://schemas.microsoft.com/office/drawing/2014/main" id="{87FCA2D8-47F5-495E-B559-C433F10F55F5}"/>
                </a:ext>
              </a:extLst>
            </p:cNvPr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06;p41">
              <a:extLst>
                <a:ext uri="{FF2B5EF4-FFF2-40B4-BE49-F238E27FC236}">
                  <a16:creationId xmlns:a16="http://schemas.microsoft.com/office/drawing/2014/main" id="{66D81912-5BAD-4AEA-B963-F60BA1ED95D4}"/>
                </a:ext>
              </a:extLst>
            </p:cNvPr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07;p41">
              <a:extLst>
                <a:ext uri="{FF2B5EF4-FFF2-40B4-BE49-F238E27FC236}">
                  <a16:creationId xmlns:a16="http://schemas.microsoft.com/office/drawing/2014/main" id="{FE667A80-7D68-4E32-B130-AC362F6A1D7B}"/>
                </a:ext>
              </a:extLst>
            </p:cNvPr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08;p41">
              <a:extLst>
                <a:ext uri="{FF2B5EF4-FFF2-40B4-BE49-F238E27FC236}">
                  <a16:creationId xmlns:a16="http://schemas.microsoft.com/office/drawing/2014/main" id="{FF344B6E-1A1A-4D09-BEC5-0BCC18D90D04}"/>
                </a:ext>
              </a:extLst>
            </p:cNvPr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09;p41">
              <a:extLst>
                <a:ext uri="{FF2B5EF4-FFF2-40B4-BE49-F238E27FC236}">
                  <a16:creationId xmlns:a16="http://schemas.microsoft.com/office/drawing/2014/main" id="{DE34A06E-D7A0-4956-B2C1-8D7652FCC7E0}"/>
                </a:ext>
              </a:extLst>
            </p:cNvPr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10;p41">
              <a:extLst>
                <a:ext uri="{FF2B5EF4-FFF2-40B4-BE49-F238E27FC236}">
                  <a16:creationId xmlns:a16="http://schemas.microsoft.com/office/drawing/2014/main" id="{543DA655-C869-46A8-8AA5-865486300F86}"/>
                </a:ext>
              </a:extLst>
            </p:cNvPr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11;p41">
              <a:extLst>
                <a:ext uri="{FF2B5EF4-FFF2-40B4-BE49-F238E27FC236}">
                  <a16:creationId xmlns:a16="http://schemas.microsoft.com/office/drawing/2014/main" id="{2F01F984-5A2C-4C28-99A6-94AB37B248AE}"/>
                </a:ext>
              </a:extLst>
            </p:cNvPr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12;p41">
              <a:extLst>
                <a:ext uri="{FF2B5EF4-FFF2-40B4-BE49-F238E27FC236}">
                  <a16:creationId xmlns:a16="http://schemas.microsoft.com/office/drawing/2014/main" id="{F1EC3D64-A1E1-40E3-BF24-BEC7AF534A45}"/>
                </a:ext>
              </a:extLst>
            </p:cNvPr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13;p41">
              <a:extLst>
                <a:ext uri="{FF2B5EF4-FFF2-40B4-BE49-F238E27FC236}">
                  <a16:creationId xmlns:a16="http://schemas.microsoft.com/office/drawing/2014/main" id="{055424AA-AD4B-457C-94C7-88C469069CDB}"/>
                </a:ext>
              </a:extLst>
            </p:cNvPr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14;p41">
              <a:extLst>
                <a:ext uri="{FF2B5EF4-FFF2-40B4-BE49-F238E27FC236}">
                  <a16:creationId xmlns:a16="http://schemas.microsoft.com/office/drawing/2014/main" id="{F1B9C7ED-D078-4D45-9C3E-CE872666D43D}"/>
                </a:ext>
              </a:extLst>
            </p:cNvPr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15;p41">
              <a:extLst>
                <a:ext uri="{FF2B5EF4-FFF2-40B4-BE49-F238E27FC236}">
                  <a16:creationId xmlns:a16="http://schemas.microsoft.com/office/drawing/2014/main" id="{2CE4F9EC-CEF0-4796-8096-09E834381222}"/>
                </a:ext>
              </a:extLst>
            </p:cNvPr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16;p41">
              <a:extLst>
                <a:ext uri="{FF2B5EF4-FFF2-40B4-BE49-F238E27FC236}">
                  <a16:creationId xmlns:a16="http://schemas.microsoft.com/office/drawing/2014/main" id="{FB96973F-6766-4EE7-AD77-6991ABF86DC2}"/>
                </a:ext>
              </a:extLst>
            </p:cNvPr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17;p41">
              <a:extLst>
                <a:ext uri="{FF2B5EF4-FFF2-40B4-BE49-F238E27FC236}">
                  <a16:creationId xmlns:a16="http://schemas.microsoft.com/office/drawing/2014/main" id="{6A6B0762-6742-4DB8-8A12-FB138CE5714F}"/>
                </a:ext>
              </a:extLst>
            </p:cNvPr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18;p41">
              <a:extLst>
                <a:ext uri="{FF2B5EF4-FFF2-40B4-BE49-F238E27FC236}">
                  <a16:creationId xmlns:a16="http://schemas.microsoft.com/office/drawing/2014/main" id="{28B1B073-7EB6-4358-909D-AC17E99590FF}"/>
                </a:ext>
              </a:extLst>
            </p:cNvPr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19;p41">
              <a:extLst>
                <a:ext uri="{FF2B5EF4-FFF2-40B4-BE49-F238E27FC236}">
                  <a16:creationId xmlns:a16="http://schemas.microsoft.com/office/drawing/2014/main" id="{794F83C4-6713-4EDD-B91C-51E08F9CAFFE}"/>
                </a:ext>
              </a:extLst>
            </p:cNvPr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20;p41">
              <a:extLst>
                <a:ext uri="{FF2B5EF4-FFF2-40B4-BE49-F238E27FC236}">
                  <a16:creationId xmlns:a16="http://schemas.microsoft.com/office/drawing/2014/main" id="{33CE6744-B8AE-4159-820C-C29FE1E003C9}"/>
                </a:ext>
              </a:extLst>
            </p:cNvPr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21;p41">
              <a:extLst>
                <a:ext uri="{FF2B5EF4-FFF2-40B4-BE49-F238E27FC236}">
                  <a16:creationId xmlns:a16="http://schemas.microsoft.com/office/drawing/2014/main" id="{72C330F3-0BF3-4A69-B275-02B6786E6BEC}"/>
                </a:ext>
              </a:extLst>
            </p:cNvPr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22;p41">
              <a:extLst>
                <a:ext uri="{FF2B5EF4-FFF2-40B4-BE49-F238E27FC236}">
                  <a16:creationId xmlns:a16="http://schemas.microsoft.com/office/drawing/2014/main" id="{95D9D4DD-AE58-430F-8D75-29B9D05709C6}"/>
                </a:ext>
              </a:extLst>
            </p:cNvPr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23;p41">
              <a:extLst>
                <a:ext uri="{FF2B5EF4-FFF2-40B4-BE49-F238E27FC236}">
                  <a16:creationId xmlns:a16="http://schemas.microsoft.com/office/drawing/2014/main" id="{1D500C45-5702-4B20-A811-118DAEDC7FF6}"/>
                </a:ext>
              </a:extLst>
            </p:cNvPr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24;p41">
              <a:extLst>
                <a:ext uri="{FF2B5EF4-FFF2-40B4-BE49-F238E27FC236}">
                  <a16:creationId xmlns:a16="http://schemas.microsoft.com/office/drawing/2014/main" id="{23593FF4-A6A4-451E-9467-4F4E78A4364B}"/>
                </a:ext>
              </a:extLst>
            </p:cNvPr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25;p41">
              <a:extLst>
                <a:ext uri="{FF2B5EF4-FFF2-40B4-BE49-F238E27FC236}">
                  <a16:creationId xmlns:a16="http://schemas.microsoft.com/office/drawing/2014/main" id="{32CC1060-3D68-4AB2-8C53-FAFB33D07000}"/>
                </a:ext>
              </a:extLst>
            </p:cNvPr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26;p41">
              <a:extLst>
                <a:ext uri="{FF2B5EF4-FFF2-40B4-BE49-F238E27FC236}">
                  <a16:creationId xmlns:a16="http://schemas.microsoft.com/office/drawing/2014/main" id="{CBE4F751-1614-42C1-AA0D-48B6723BD7D5}"/>
                </a:ext>
              </a:extLst>
            </p:cNvPr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27;p41">
              <a:extLst>
                <a:ext uri="{FF2B5EF4-FFF2-40B4-BE49-F238E27FC236}">
                  <a16:creationId xmlns:a16="http://schemas.microsoft.com/office/drawing/2014/main" id="{5671353B-2594-47CA-ACC8-F186B15ADDC8}"/>
                </a:ext>
              </a:extLst>
            </p:cNvPr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28;p41">
              <a:extLst>
                <a:ext uri="{FF2B5EF4-FFF2-40B4-BE49-F238E27FC236}">
                  <a16:creationId xmlns:a16="http://schemas.microsoft.com/office/drawing/2014/main" id="{C6A7CA06-9CFF-4168-A619-72FC22FAD988}"/>
                </a:ext>
              </a:extLst>
            </p:cNvPr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29;p41">
              <a:extLst>
                <a:ext uri="{FF2B5EF4-FFF2-40B4-BE49-F238E27FC236}">
                  <a16:creationId xmlns:a16="http://schemas.microsoft.com/office/drawing/2014/main" id="{E0743717-E95B-4D9E-97BF-10FFB456D0B5}"/>
                </a:ext>
              </a:extLst>
            </p:cNvPr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30;p41">
              <a:extLst>
                <a:ext uri="{FF2B5EF4-FFF2-40B4-BE49-F238E27FC236}">
                  <a16:creationId xmlns:a16="http://schemas.microsoft.com/office/drawing/2014/main" id="{9AE51F74-342E-42E1-A5D7-2CF293788C2B}"/>
                </a:ext>
              </a:extLst>
            </p:cNvPr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31;p41">
              <a:extLst>
                <a:ext uri="{FF2B5EF4-FFF2-40B4-BE49-F238E27FC236}">
                  <a16:creationId xmlns:a16="http://schemas.microsoft.com/office/drawing/2014/main" id="{EBD918C1-E648-4F2D-9DA6-802AB7371F7B}"/>
                </a:ext>
              </a:extLst>
            </p:cNvPr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32;p41">
              <a:extLst>
                <a:ext uri="{FF2B5EF4-FFF2-40B4-BE49-F238E27FC236}">
                  <a16:creationId xmlns:a16="http://schemas.microsoft.com/office/drawing/2014/main" id="{E9EA0AB0-47A5-4512-B00E-664B6BB19CA5}"/>
                </a:ext>
              </a:extLst>
            </p:cNvPr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33;p41">
              <a:extLst>
                <a:ext uri="{FF2B5EF4-FFF2-40B4-BE49-F238E27FC236}">
                  <a16:creationId xmlns:a16="http://schemas.microsoft.com/office/drawing/2014/main" id="{E608A511-31F2-49AD-ADC0-0198EA8225FF}"/>
                </a:ext>
              </a:extLst>
            </p:cNvPr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34;p41">
              <a:extLst>
                <a:ext uri="{FF2B5EF4-FFF2-40B4-BE49-F238E27FC236}">
                  <a16:creationId xmlns:a16="http://schemas.microsoft.com/office/drawing/2014/main" id="{3890AB03-0CAC-41DB-BBF7-ABA37DE81D67}"/>
                </a:ext>
              </a:extLst>
            </p:cNvPr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35;p41">
              <a:extLst>
                <a:ext uri="{FF2B5EF4-FFF2-40B4-BE49-F238E27FC236}">
                  <a16:creationId xmlns:a16="http://schemas.microsoft.com/office/drawing/2014/main" id="{13CB0D55-E9E8-4525-BE44-49B1265AACF5}"/>
                </a:ext>
              </a:extLst>
            </p:cNvPr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36;p41">
              <a:extLst>
                <a:ext uri="{FF2B5EF4-FFF2-40B4-BE49-F238E27FC236}">
                  <a16:creationId xmlns:a16="http://schemas.microsoft.com/office/drawing/2014/main" id="{7A5BD037-97D2-4EE4-98A8-C2F1848C155C}"/>
                </a:ext>
              </a:extLst>
            </p:cNvPr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37;p41">
              <a:extLst>
                <a:ext uri="{FF2B5EF4-FFF2-40B4-BE49-F238E27FC236}">
                  <a16:creationId xmlns:a16="http://schemas.microsoft.com/office/drawing/2014/main" id="{04FD839A-B062-4177-9B72-5D457647F16F}"/>
                </a:ext>
              </a:extLst>
            </p:cNvPr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38;p41">
              <a:extLst>
                <a:ext uri="{FF2B5EF4-FFF2-40B4-BE49-F238E27FC236}">
                  <a16:creationId xmlns:a16="http://schemas.microsoft.com/office/drawing/2014/main" id="{F02CB08D-AFD1-4F1D-A37A-A9F1972134B7}"/>
                </a:ext>
              </a:extLst>
            </p:cNvPr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39;p41">
              <a:extLst>
                <a:ext uri="{FF2B5EF4-FFF2-40B4-BE49-F238E27FC236}">
                  <a16:creationId xmlns:a16="http://schemas.microsoft.com/office/drawing/2014/main" id="{65BD55A9-DA1D-4AD5-8666-2E404EECAA05}"/>
                </a:ext>
              </a:extLst>
            </p:cNvPr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40;p41">
              <a:extLst>
                <a:ext uri="{FF2B5EF4-FFF2-40B4-BE49-F238E27FC236}">
                  <a16:creationId xmlns:a16="http://schemas.microsoft.com/office/drawing/2014/main" id="{A79F895A-1A6A-46A3-8D50-B434DB59D96B}"/>
                </a:ext>
              </a:extLst>
            </p:cNvPr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41;p41">
              <a:extLst>
                <a:ext uri="{FF2B5EF4-FFF2-40B4-BE49-F238E27FC236}">
                  <a16:creationId xmlns:a16="http://schemas.microsoft.com/office/drawing/2014/main" id="{1B28DA48-5C4F-4E32-8270-759D66883948}"/>
                </a:ext>
              </a:extLst>
            </p:cNvPr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42;p41">
              <a:extLst>
                <a:ext uri="{FF2B5EF4-FFF2-40B4-BE49-F238E27FC236}">
                  <a16:creationId xmlns:a16="http://schemas.microsoft.com/office/drawing/2014/main" id="{6EA4F788-ADC8-440F-BE40-045E6BD68588}"/>
                </a:ext>
              </a:extLst>
            </p:cNvPr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43;p41">
              <a:extLst>
                <a:ext uri="{FF2B5EF4-FFF2-40B4-BE49-F238E27FC236}">
                  <a16:creationId xmlns:a16="http://schemas.microsoft.com/office/drawing/2014/main" id="{3B141F68-BE8E-4E86-8A4F-8BB2BA5BD3D2}"/>
                </a:ext>
              </a:extLst>
            </p:cNvPr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44;p41">
              <a:extLst>
                <a:ext uri="{FF2B5EF4-FFF2-40B4-BE49-F238E27FC236}">
                  <a16:creationId xmlns:a16="http://schemas.microsoft.com/office/drawing/2014/main" id="{E473DC8B-855B-4C5F-9F6D-366DD490ACFD}"/>
                </a:ext>
              </a:extLst>
            </p:cNvPr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45;p41">
              <a:extLst>
                <a:ext uri="{FF2B5EF4-FFF2-40B4-BE49-F238E27FC236}">
                  <a16:creationId xmlns:a16="http://schemas.microsoft.com/office/drawing/2014/main" id="{61E1FD39-AC63-446C-A823-73038434997B}"/>
                </a:ext>
              </a:extLst>
            </p:cNvPr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46;p41">
              <a:extLst>
                <a:ext uri="{FF2B5EF4-FFF2-40B4-BE49-F238E27FC236}">
                  <a16:creationId xmlns:a16="http://schemas.microsoft.com/office/drawing/2014/main" id="{68B9100A-552F-45E2-9A8F-B0A21C4FBDF3}"/>
                </a:ext>
              </a:extLst>
            </p:cNvPr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47;p41">
              <a:extLst>
                <a:ext uri="{FF2B5EF4-FFF2-40B4-BE49-F238E27FC236}">
                  <a16:creationId xmlns:a16="http://schemas.microsoft.com/office/drawing/2014/main" id="{58C4EE72-0908-4B4C-80D4-80E1D41D08FF}"/>
                </a:ext>
              </a:extLst>
            </p:cNvPr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48;p41">
              <a:extLst>
                <a:ext uri="{FF2B5EF4-FFF2-40B4-BE49-F238E27FC236}">
                  <a16:creationId xmlns:a16="http://schemas.microsoft.com/office/drawing/2014/main" id="{59EFA0D1-DF1A-4AD0-A46D-FF7B9CB49459}"/>
                </a:ext>
              </a:extLst>
            </p:cNvPr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49;p41">
              <a:extLst>
                <a:ext uri="{FF2B5EF4-FFF2-40B4-BE49-F238E27FC236}">
                  <a16:creationId xmlns:a16="http://schemas.microsoft.com/office/drawing/2014/main" id="{5B320780-E5A6-44EA-B892-1C68AE4EC561}"/>
                </a:ext>
              </a:extLst>
            </p:cNvPr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50;p41">
              <a:extLst>
                <a:ext uri="{FF2B5EF4-FFF2-40B4-BE49-F238E27FC236}">
                  <a16:creationId xmlns:a16="http://schemas.microsoft.com/office/drawing/2014/main" id="{2383E61B-04D1-4880-BB20-CB957954A1A5}"/>
                </a:ext>
              </a:extLst>
            </p:cNvPr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51;p41">
              <a:extLst>
                <a:ext uri="{FF2B5EF4-FFF2-40B4-BE49-F238E27FC236}">
                  <a16:creationId xmlns:a16="http://schemas.microsoft.com/office/drawing/2014/main" id="{6BA6A4BC-B75D-416E-AB8F-9527BC0B8391}"/>
                </a:ext>
              </a:extLst>
            </p:cNvPr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52;p41">
              <a:extLst>
                <a:ext uri="{FF2B5EF4-FFF2-40B4-BE49-F238E27FC236}">
                  <a16:creationId xmlns:a16="http://schemas.microsoft.com/office/drawing/2014/main" id="{648078D6-E0EE-4D64-B509-433B74E5ADDE}"/>
                </a:ext>
              </a:extLst>
            </p:cNvPr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53;p41">
              <a:extLst>
                <a:ext uri="{FF2B5EF4-FFF2-40B4-BE49-F238E27FC236}">
                  <a16:creationId xmlns:a16="http://schemas.microsoft.com/office/drawing/2014/main" id="{B6C21E52-DD28-442B-A97A-4D7ABC82B813}"/>
                </a:ext>
              </a:extLst>
            </p:cNvPr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54;p41">
              <a:extLst>
                <a:ext uri="{FF2B5EF4-FFF2-40B4-BE49-F238E27FC236}">
                  <a16:creationId xmlns:a16="http://schemas.microsoft.com/office/drawing/2014/main" id="{C7F03CE6-865B-49F0-AA9D-A9356DBCF75C}"/>
                </a:ext>
              </a:extLst>
            </p:cNvPr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55;p41">
              <a:extLst>
                <a:ext uri="{FF2B5EF4-FFF2-40B4-BE49-F238E27FC236}">
                  <a16:creationId xmlns:a16="http://schemas.microsoft.com/office/drawing/2014/main" id="{A69D86B1-785E-43EC-8D87-6F81D3714402}"/>
                </a:ext>
              </a:extLst>
            </p:cNvPr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56;p41">
              <a:extLst>
                <a:ext uri="{FF2B5EF4-FFF2-40B4-BE49-F238E27FC236}">
                  <a16:creationId xmlns:a16="http://schemas.microsoft.com/office/drawing/2014/main" id="{37E7A399-FBA4-494A-9F3F-E2D4A3798CD7}"/>
                </a:ext>
              </a:extLst>
            </p:cNvPr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57;p41">
              <a:extLst>
                <a:ext uri="{FF2B5EF4-FFF2-40B4-BE49-F238E27FC236}">
                  <a16:creationId xmlns:a16="http://schemas.microsoft.com/office/drawing/2014/main" id="{301F85F7-CD99-4E1A-B8FF-B40610100352}"/>
                </a:ext>
              </a:extLst>
            </p:cNvPr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58;p41">
              <a:extLst>
                <a:ext uri="{FF2B5EF4-FFF2-40B4-BE49-F238E27FC236}">
                  <a16:creationId xmlns:a16="http://schemas.microsoft.com/office/drawing/2014/main" id="{5A077959-2C9A-4D12-8445-93F83ED5121D}"/>
                </a:ext>
              </a:extLst>
            </p:cNvPr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59;p41">
              <a:extLst>
                <a:ext uri="{FF2B5EF4-FFF2-40B4-BE49-F238E27FC236}">
                  <a16:creationId xmlns:a16="http://schemas.microsoft.com/office/drawing/2014/main" id="{014175AF-6425-444C-BDEA-DC6C01504439}"/>
                </a:ext>
              </a:extLst>
            </p:cNvPr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60;p41">
              <a:extLst>
                <a:ext uri="{FF2B5EF4-FFF2-40B4-BE49-F238E27FC236}">
                  <a16:creationId xmlns:a16="http://schemas.microsoft.com/office/drawing/2014/main" id="{65473526-F8CA-4998-8FE7-EFBC3831F084}"/>
                </a:ext>
              </a:extLst>
            </p:cNvPr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61;p41">
              <a:extLst>
                <a:ext uri="{FF2B5EF4-FFF2-40B4-BE49-F238E27FC236}">
                  <a16:creationId xmlns:a16="http://schemas.microsoft.com/office/drawing/2014/main" id="{EEA28E19-22FD-4BC1-8831-DD8C2D83828C}"/>
                </a:ext>
              </a:extLst>
            </p:cNvPr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62;p41">
              <a:extLst>
                <a:ext uri="{FF2B5EF4-FFF2-40B4-BE49-F238E27FC236}">
                  <a16:creationId xmlns:a16="http://schemas.microsoft.com/office/drawing/2014/main" id="{447D6CBD-CB35-46AA-A16F-2EF9C6DC692E}"/>
                </a:ext>
              </a:extLst>
            </p:cNvPr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63;p41">
              <a:extLst>
                <a:ext uri="{FF2B5EF4-FFF2-40B4-BE49-F238E27FC236}">
                  <a16:creationId xmlns:a16="http://schemas.microsoft.com/office/drawing/2014/main" id="{B2441A19-9470-48EA-A503-0C1A2EA615B4}"/>
                </a:ext>
              </a:extLst>
            </p:cNvPr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64;p41">
              <a:extLst>
                <a:ext uri="{FF2B5EF4-FFF2-40B4-BE49-F238E27FC236}">
                  <a16:creationId xmlns:a16="http://schemas.microsoft.com/office/drawing/2014/main" id="{39F53498-FA67-49A7-9B4F-C96F964DD1C7}"/>
                </a:ext>
              </a:extLst>
            </p:cNvPr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65;p41">
              <a:extLst>
                <a:ext uri="{FF2B5EF4-FFF2-40B4-BE49-F238E27FC236}">
                  <a16:creationId xmlns:a16="http://schemas.microsoft.com/office/drawing/2014/main" id="{01647F7A-0659-4C80-88BC-F621D590EA43}"/>
                </a:ext>
              </a:extLst>
            </p:cNvPr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66;p41">
              <a:extLst>
                <a:ext uri="{FF2B5EF4-FFF2-40B4-BE49-F238E27FC236}">
                  <a16:creationId xmlns:a16="http://schemas.microsoft.com/office/drawing/2014/main" id="{687422AC-D649-4852-9293-6CB6A7504E75}"/>
                </a:ext>
              </a:extLst>
            </p:cNvPr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67;p41">
              <a:extLst>
                <a:ext uri="{FF2B5EF4-FFF2-40B4-BE49-F238E27FC236}">
                  <a16:creationId xmlns:a16="http://schemas.microsoft.com/office/drawing/2014/main" id="{1AD8A044-8AEF-47AD-9948-1C71D53425AA}"/>
                </a:ext>
              </a:extLst>
            </p:cNvPr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68;p41">
              <a:extLst>
                <a:ext uri="{FF2B5EF4-FFF2-40B4-BE49-F238E27FC236}">
                  <a16:creationId xmlns:a16="http://schemas.microsoft.com/office/drawing/2014/main" id="{5114C75B-AB4D-407A-B9C3-893FF13BB840}"/>
                </a:ext>
              </a:extLst>
            </p:cNvPr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69;p41">
              <a:extLst>
                <a:ext uri="{FF2B5EF4-FFF2-40B4-BE49-F238E27FC236}">
                  <a16:creationId xmlns:a16="http://schemas.microsoft.com/office/drawing/2014/main" id="{1E835B1E-E7DF-4ADD-9A01-908EFA293B27}"/>
                </a:ext>
              </a:extLst>
            </p:cNvPr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70;p41">
              <a:extLst>
                <a:ext uri="{FF2B5EF4-FFF2-40B4-BE49-F238E27FC236}">
                  <a16:creationId xmlns:a16="http://schemas.microsoft.com/office/drawing/2014/main" id="{D79D3BEB-CAC4-4F88-B5DB-1FDBA9CC1E8D}"/>
                </a:ext>
              </a:extLst>
            </p:cNvPr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71;p41">
              <a:extLst>
                <a:ext uri="{FF2B5EF4-FFF2-40B4-BE49-F238E27FC236}">
                  <a16:creationId xmlns:a16="http://schemas.microsoft.com/office/drawing/2014/main" id="{AB08A2F7-C68A-412B-8559-DBF3C457C466}"/>
                </a:ext>
              </a:extLst>
            </p:cNvPr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72;p41">
              <a:extLst>
                <a:ext uri="{FF2B5EF4-FFF2-40B4-BE49-F238E27FC236}">
                  <a16:creationId xmlns:a16="http://schemas.microsoft.com/office/drawing/2014/main" id="{F6E88F9A-F937-4160-BFCD-1DF6786FC9F6}"/>
                </a:ext>
              </a:extLst>
            </p:cNvPr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73;p41">
              <a:extLst>
                <a:ext uri="{FF2B5EF4-FFF2-40B4-BE49-F238E27FC236}">
                  <a16:creationId xmlns:a16="http://schemas.microsoft.com/office/drawing/2014/main" id="{E9A4C675-9B54-412C-BAA6-739534BC4BD9}"/>
                </a:ext>
              </a:extLst>
            </p:cNvPr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74;p41">
              <a:extLst>
                <a:ext uri="{FF2B5EF4-FFF2-40B4-BE49-F238E27FC236}">
                  <a16:creationId xmlns:a16="http://schemas.microsoft.com/office/drawing/2014/main" id="{BD649DFA-C79B-436D-82BC-2D308F51BBB3}"/>
                </a:ext>
              </a:extLst>
            </p:cNvPr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75;p41">
              <a:extLst>
                <a:ext uri="{FF2B5EF4-FFF2-40B4-BE49-F238E27FC236}">
                  <a16:creationId xmlns:a16="http://schemas.microsoft.com/office/drawing/2014/main" id="{3541E3D1-B26A-4A94-A8FE-CCF381717447}"/>
                </a:ext>
              </a:extLst>
            </p:cNvPr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76;p41">
              <a:extLst>
                <a:ext uri="{FF2B5EF4-FFF2-40B4-BE49-F238E27FC236}">
                  <a16:creationId xmlns:a16="http://schemas.microsoft.com/office/drawing/2014/main" id="{6A3D78D9-499F-400F-ACBD-67063C25964F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77;p41">
              <a:extLst>
                <a:ext uri="{FF2B5EF4-FFF2-40B4-BE49-F238E27FC236}">
                  <a16:creationId xmlns:a16="http://schemas.microsoft.com/office/drawing/2014/main" id="{78DCAC2D-251C-4C11-BF93-791AF0F288D4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78;p41">
              <a:extLst>
                <a:ext uri="{FF2B5EF4-FFF2-40B4-BE49-F238E27FC236}">
                  <a16:creationId xmlns:a16="http://schemas.microsoft.com/office/drawing/2014/main" id="{0B6819ED-FE6C-457E-B60E-9CC6B0B5A9C9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79;p41">
              <a:extLst>
                <a:ext uri="{FF2B5EF4-FFF2-40B4-BE49-F238E27FC236}">
                  <a16:creationId xmlns:a16="http://schemas.microsoft.com/office/drawing/2014/main" id="{1C40BE36-D6F0-49D8-A921-9E299AB5FD60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80;p41">
              <a:extLst>
                <a:ext uri="{FF2B5EF4-FFF2-40B4-BE49-F238E27FC236}">
                  <a16:creationId xmlns:a16="http://schemas.microsoft.com/office/drawing/2014/main" id="{513ABF35-2C7C-4D40-A29D-2EE59690610F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81;p41">
              <a:extLst>
                <a:ext uri="{FF2B5EF4-FFF2-40B4-BE49-F238E27FC236}">
                  <a16:creationId xmlns:a16="http://schemas.microsoft.com/office/drawing/2014/main" id="{4C6DDDE5-8982-4A02-AE1B-0E041ECAC0BF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82;p41">
              <a:extLst>
                <a:ext uri="{FF2B5EF4-FFF2-40B4-BE49-F238E27FC236}">
                  <a16:creationId xmlns:a16="http://schemas.microsoft.com/office/drawing/2014/main" id="{6F9E5583-E5CB-4EE6-BC54-82AE2524CCE4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83;p41">
              <a:extLst>
                <a:ext uri="{FF2B5EF4-FFF2-40B4-BE49-F238E27FC236}">
                  <a16:creationId xmlns:a16="http://schemas.microsoft.com/office/drawing/2014/main" id="{4357066D-C054-4EAC-91C8-221E59CF808B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84;p41">
              <a:extLst>
                <a:ext uri="{FF2B5EF4-FFF2-40B4-BE49-F238E27FC236}">
                  <a16:creationId xmlns:a16="http://schemas.microsoft.com/office/drawing/2014/main" id="{A1A3AB6E-75DE-4E9F-9030-1606A63F8BC2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85;p41">
              <a:extLst>
                <a:ext uri="{FF2B5EF4-FFF2-40B4-BE49-F238E27FC236}">
                  <a16:creationId xmlns:a16="http://schemas.microsoft.com/office/drawing/2014/main" id="{5E7AA209-F761-4B37-A60B-393AC94458B7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86;p41">
              <a:extLst>
                <a:ext uri="{FF2B5EF4-FFF2-40B4-BE49-F238E27FC236}">
                  <a16:creationId xmlns:a16="http://schemas.microsoft.com/office/drawing/2014/main" id="{EB495631-EFFF-496B-8993-A8DF9D8CBA86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87;p41">
              <a:extLst>
                <a:ext uri="{FF2B5EF4-FFF2-40B4-BE49-F238E27FC236}">
                  <a16:creationId xmlns:a16="http://schemas.microsoft.com/office/drawing/2014/main" id="{EDF91523-0269-47CF-8403-9BC22A240BF9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88;p41">
              <a:extLst>
                <a:ext uri="{FF2B5EF4-FFF2-40B4-BE49-F238E27FC236}">
                  <a16:creationId xmlns:a16="http://schemas.microsoft.com/office/drawing/2014/main" id="{BE840285-FCDC-4444-BA5C-C499B663E6AC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89;p41">
              <a:extLst>
                <a:ext uri="{FF2B5EF4-FFF2-40B4-BE49-F238E27FC236}">
                  <a16:creationId xmlns:a16="http://schemas.microsoft.com/office/drawing/2014/main" id="{BD53F5F7-79A7-40D9-9831-B3AE3B2F25B4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90;p41">
              <a:extLst>
                <a:ext uri="{FF2B5EF4-FFF2-40B4-BE49-F238E27FC236}">
                  <a16:creationId xmlns:a16="http://schemas.microsoft.com/office/drawing/2014/main" id="{741BB40C-2154-49C9-9E4B-D767DAB14C0B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91;p41">
              <a:extLst>
                <a:ext uri="{FF2B5EF4-FFF2-40B4-BE49-F238E27FC236}">
                  <a16:creationId xmlns:a16="http://schemas.microsoft.com/office/drawing/2014/main" id="{20947EC9-088F-46E7-8679-977D9582C4B9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92;p41">
              <a:extLst>
                <a:ext uri="{FF2B5EF4-FFF2-40B4-BE49-F238E27FC236}">
                  <a16:creationId xmlns:a16="http://schemas.microsoft.com/office/drawing/2014/main" id="{7B3E4D2B-B2F7-4408-A6CF-48AA9EF1795D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93;p41">
              <a:extLst>
                <a:ext uri="{FF2B5EF4-FFF2-40B4-BE49-F238E27FC236}">
                  <a16:creationId xmlns:a16="http://schemas.microsoft.com/office/drawing/2014/main" id="{FA22D1B0-C88A-4F8E-9A09-B6E7E2227BE4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94;p41">
              <a:extLst>
                <a:ext uri="{FF2B5EF4-FFF2-40B4-BE49-F238E27FC236}">
                  <a16:creationId xmlns:a16="http://schemas.microsoft.com/office/drawing/2014/main" id="{B1EFDA2A-5DDC-40ED-AB8D-5A20459485D9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95;p41">
              <a:extLst>
                <a:ext uri="{FF2B5EF4-FFF2-40B4-BE49-F238E27FC236}">
                  <a16:creationId xmlns:a16="http://schemas.microsoft.com/office/drawing/2014/main" id="{B0CEDCEB-103A-4A21-B9B0-9A2D3C5ADA76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96;p41">
              <a:extLst>
                <a:ext uri="{FF2B5EF4-FFF2-40B4-BE49-F238E27FC236}">
                  <a16:creationId xmlns:a16="http://schemas.microsoft.com/office/drawing/2014/main" id="{840E927F-56E1-4B62-88D4-8CC21515F990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97;p41">
              <a:extLst>
                <a:ext uri="{FF2B5EF4-FFF2-40B4-BE49-F238E27FC236}">
                  <a16:creationId xmlns:a16="http://schemas.microsoft.com/office/drawing/2014/main" id="{D1D1C0F1-1386-41AD-B552-DC0F439BB00C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98;p41">
              <a:extLst>
                <a:ext uri="{FF2B5EF4-FFF2-40B4-BE49-F238E27FC236}">
                  <a16:creationId xmlns:a16="http://schemas.microsoft.com/office/drawing/2014/main" id="{3592E3D2-26B2-4D6A-8383-A9CB26897D58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99;p41">
              <a:extLst>
                <a:ext uri="{FF2B5EF4-FFF2-40B4-BE49-F238E27FC236}">
                  <a16:creationId xmlns:a16="http://schemas.microsoft.com/office/drawing/2014/main" id="{2CE49C06-C26F-4917-ACAC-21AAB4E0E45F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00;p41">
              <a:extLst>
                <a:ext uri="{FF2B5EF4-FFF2-40B4-BE49-F238E27FC236}">
                  <a16:creationId xmlns:a16="http://schemas.microsoft.com/office/drawing/2014/main" id="{9EF32669-5038-4B83-A51F-D9FCFF649822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01;p41">
              <a:extLst>
                <a:ext uri="{FF2B5EF4-FFF2-40B4-BE49-F238E27FC236}">
                  <a16:creationId xmlns:a16="http://schemas.microsoft.com/office/drawing/2014/main" id="{E3E7970F-1F2B-465E-BF0A-E03238E816BB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02;p41">
              <a:extLst>
                <a:ext uri="{FF2B5EF4-FFF2-40B4-BE49-F238E27FC236}">
                  <a16:creationId xmlns:a16="http://schemas.microsoft.com/office/drawing/2014/main" id="{DC229675-5E39-46AB-972C-E962C37973F7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03;p41">
              <a:extLst>
                <a:ext uri="{FF2B5EF4-FFF2-40B4-BE49-F238E27FC236}">
                  <a16:creationId xmlns:a16="http://schemas.microsoft.com/office/drawing/2014/main" id="{B61D9C06-3116-4A9A-A6CA-82FFC0DB0E64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04;p41">
              <a:extLst>
                <a:ext uri="{FF2B5EF4-FFF2-40B4-BE49-F238E27FC236}">
                  <a16:creationId xmlns:a16="http://schemas.microsoft.com/office/drawing/2014/main" id="{AADC8D70-8818-498D-A001-A821250006F6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05;p41">
              <a:extLst>
                <a:ext uri="{FF2B5EF4-FFF2-40B4-BE49-F238E27FC236}">
                  <a16:creationId xmlns:a16="http://schemas.microsoft.com/office/drawing/2014/main" id="{62EF3AA1-1AD8-4792-97CC-E1F0F5EEECE6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06;p41">
              <a:extLst>
                <a:ext uri="{FF2B5EF4-FFF2-40B4-BE49-F238E27FC236}">
                  <a16:creationId xmlns:a16="http://schemas.microsoft.com/office/drawing/2014/main" id="{D27D1E48-2EFD-4091-82F0-2B7D210005F3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07;p41">
              <a:extLst>
                <a:ext uri="{FF2B5EF4-FFF2-40B4-BE49-F238E27FC236}">
                  <a16:creationId xmlns:a16="http://schemas.microsoft.com/office/drawing/2014/main" id="{4DAC8D31-78FD-4DA2-8E4C-12A07A0B6512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08;p41">
              <a:extLst>
                <a:ext uri="{FF2B5EF4-FFF2-40B4-BE49-F238E27FC236}">
                  <a16:creationId xmlns:a16="http://schemas.microsoft.com/office/drawing/2014/main" id="{95520813-4C95-42B0-B76D-96C3CDAE55B1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09;p41">
              <a:extLst>
                <a:ext uri="{FF2B5EF4-FFF2-40B4-BE49-F238E27FC236}">
                  <a16:creationId xmlns:a16="http://schemas.microsoft.com/office/drawing/2014/main" id="{A31DF90B-F7A1-413C-8DA6-84381672FF5F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10;p41">
              <a:extLst>
                <a:ext uri="{FF2B5EF4-FFF2-40B4-BE49-F238E27FC236}">
                  <a16:creationId xmlns:a16="http://schemas.microsoft.com/office/drawing/2014/main" id="{F27D0103-1AFA-49EE-A1D8-31F0F2039A39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11;p41">
              <a:extLst>
                <a:ext uri="{FF2B5EF4-FFF2-40B4-BE49-F238E27FC236}">
                  <a16:creationId xmlns:a16="http://schemas.microsoft.com/office/drawing/2014/main" id="{CEA45370-9DCB-41D0-B865-8F7A6644FFB2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12;p41">
              <a:extLst>
                <a:ext uri="{FF2B5EF4-FFF2-40B4-BE49-F238E27FC236}">
                  <a16:creationId xmlns:a16="http://schemas.microsoft.com/office/drawing/2014/main" id="{938E2E6E-9E08-4568-A66D-6CC10D8CE83B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13;p41">
              <a:extLst>
                <a:ext uri="{FF2B5EF4-FFF2-40B4-BE49-F238E27FC236}">
                  <a16:creationId xmlns:a16="http://schemas.microsoft.com/office/drawing/2014/main" id="{849349B1-6C8C-4C87-B669-4840971DF850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14;p41">
              <a:extLst>
                <a:ext uri="{FF2B5EF4-FFF2-40B4-BE49-F238E27FC236}">
                  <a16:creationId xmlns:a16="http://schemas.microsoft.com/office/drawing/2014/main" id="{D4ABB55E-8683-4740-8553-48A1315DCD2C}"/>
                </a:ext>
              </a:extLst>
            </p:cNvPr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15;p41">
              <a:extLst>
                <a:ext uri="{FF2B5EF4-FFF2-40B4-BE49-F238E27FC236}">
                  <a16:creationId xmlns:a16="http://schemas.microsoft.com/office/drawing/2014/main" id="{EEBD4563-DD91-418E-8DD1-B8F5CE452CC4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16;p41">
              <a:extLst>
                <a:ext uri="{FF2B5EF4-FFF2-40B4-BE49-F238E27FC236}">
                  <a16:creationId xmlns:a16="http://schemas.microsoft.com/office/drawing/2014/main" id="{75B13625-8B6C-4049-AAB9-A3A647751792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17;p41">
              <a:extLst>
                <a:ext uri="{FF2B5EF4-FFF2-40B4-BE49-F238E27FC236}">
                  <a16:creationId xmlns:a16="http://schemas.microsoft.com/office/drawing/2014/main" id="{913BBB75-54A4-4587-9490-920E02808DD5}"/>
                </a:ext>
              </a:extLst>
            </p:cNvPr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18;p41">
              <a:extLst>
                <a:ext uri="{FF2B5EF4-FFF2-40B4-BE49-F238E27FC236}">
                  <a16:creationId xmlns:a16="http://schemas.microsoft.com/office/drawing/2014/main" id="{E3AE1918-56DE-415F-8A45-CFE3702E1462}"/>
                </a:ext>
              </a:extLst>
            </p:cNvPr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19;p41">
              <a:extLst>
                <a:ext uri="{FF2B5EF4-FFF2-40B4-BE49-F238E27FC236}">
                  <a16:creationId xmlns:a16="http://schemas.microsoft.com/office/drawing/2014/main" id="{227D0B5B-2077-4E4E-A764-3A38809ABAAD}"/>
                </a:ext>
              </a:extLst>
            </p:cNvPr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20;p41">
              <a:extLst>
                <a:ext uri="{FF2B5EF4-FFF2-40B4-BE49-F238E27FC236}">
                  <a16:creationId xmlns:a16="http://schemas.microsoft.com/office/drawing/2014/main" id="{0D97A9DC-807A-4F20-87BC-D9467051E3A6}"/>
                </a:ext>
              </a:extLst>
            </p:cNvPr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21;p41">
              <a:extLst>
                <a:ext uri="{FF2B5EF4-FFF2-40B4-BE49-F238E27FC236}">
                  <a16:creationId xmlns:a16="http://schemas.microsoft.com/office/drawing/2014/main" id="{60367F56-07CF-4B5A-B099-45BA724DF7B4}"/>
                </a:ext>
              </a:extLst>
            </p:cNvPr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22;p41">
              <a:extLst>
                <a:ext uri="{FF2B5EF4-FFF2-40B4-BE49-F238E27FC236}">
                  <a16:creationId xmlns:a16="http://schemas.microsoft.com/office/drawing/2014/main" id="{13D181A9-1691-4DF3-9ACA-21A02E526675}"/>
                </a:ext>
              </a:extLst>
            </p:cNvPr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23;p41">
              <a:extLst>
                <a:ext uri="{FF2B5EF4-FFF2-40B4-BE49-F238E27FC236}">
                  <a16:creationId xmlns:a16="http://schemas.microsoft.com/office/drawing/2014/main" id="{B9EC600D-987D-4098-8AAB-8B11A1B100B8}"/>
                </a:ext>
              </a:extLst>
            </p:cNvPr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24;p41">
              <a:extLst>
                <a:ext uri="{FF2B5EF4-FFF2-40B4-BE49-F238E27FC236}">
                  <a16:creationId xmlns:a16="http://schemas.microsoft.com/office/drawing/2014/main" id="{8DE8CC8E-F6C0-43EC-AA3E-89AFF6B2DC82}"/>
                </a:ext>
              </a:extLst>
            </p:cNvPr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25;p41">
              <a:extLst>
                <a:ext uri="{FF2B5EF4-FFF2-40B4-BE49-F238E27FC236}">
                  <a16:creationId xmlns:a16="http://schemas.microsoft.com/office/drawing/2014/main" id="{34CB92D1-90EC-4BD7-BF01-B9DC072A08B0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26;p41">
              <a:extLst>
                <a:ext uri="{FF2B5EF4-FFF2-40B4-BE49-F238E27FC236}">
                  <a16:creationId xmlns:a16="http://schemas.microsoft.com/office/drawing/2014/main" id="{706EA24E-1AF3-42CB-9BF0-D1D6041C69C6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27;p41">
              <a:extLst>
                <a:ext uri="{FF2B5EF4-FFF2-40B4-BE49-F238E27FC236}">
                  <a16:creationId xmlns:a16="http://schemas.microsoft.com/office/drawing/2014/main" id="{7D57288A-29D8-440E-BB11-D18A9C978973}"/>
                </a:ext>
              </a:extLst>
            </p:cNvPr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28;p41">
              <a:extLst>
                <a:ext uri="{FF2B5EF4-FFF2-40B4-BE49-F238E27FC236}">
                  <a16:creationId xmlns:a16="http://schemas.microsoft.com/office/drawing/2014/main" id="{158FDEDE-DEF2-41A0-8DD8-42D20C7018DF}"/>
                </a:ext>
              </a:extLst>
            </p:cNvPr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29;p41">
              <a:extLst>
                <a:ext uri="{FF2B5EF4-FFF2-40B4-BE49-F238E27FC236}">
                  <a16:creationId xmlns:a16="http://schemas.microsoft.com/office/drawing/2014/main" id="{26C36DFA-4965-4E60-BACF-65A807AC8BBD}"/>
                </a:ext>
              </a:extLst>
            </p:cNvPr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30;p41">
              <a:extLst>
                <a:ext uri="{FF2B5EF4-FFF2-40B4-BE49-F238E27FC236}">
                  <a16:creationId xmlns:a16="http://schemas.microsoft.com/office/drawing/2014/main" id="{A048687F-3173-42B3-A4F1-0447EB543A9C}"/>
                </a:ext>
              </a:extLst>
            </p:cNvPr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31;p41">
              <a:extLst>
                <a:ext uri="{FF2B5EF4-FFF2-40B4-BE49-F238E27FC236}">
                  <a16:creationId xmlns:a16="http://schemas.microsoft.com/office/drawing/2014/main" id="{C266008B-2FD3-497A-83CC-6A47E74FAFE1}"/>
                </a:ext>
              </a:extLst>
            </p:cNvPr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32;p41">
              <a:extLst>
                <a:ext uri="{FF2B5EF4-FFF2-40B4-BE49-F238E27FC236}">
                  <a16:creationId xmlns:a16="http://schemas.microsoft.com/office/drawing/2014/main" id="{E4A2BA6B-C26F-477F-ABA4-FA51144B766A}"/>
                </a:ext>
              </a:extLst>
            </p:cNvPr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33;p41">
              <a:extLst>
                <a:ext uri="{FF2B5EF4-FFF2-40B4-BE49-F238E27FC236}">
                  <a16:creationId xmlns:a16="http://schemas.microsoft.com/office/drawing/2014/main" id="{32CBE562-A12B-4414-8397-E4A2384E02D2}"/>
                </a:ext>
              </a:extLst>
            </p:cNvPr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34;p41">
              <a:extLst>
                <a:ext uri="{FF2B5EF4-FFF2-40B4-BE49-F238E27FC236}">
                  <a16:creationId xmlns:a16="http://schemas.microsoft.com/office/drawing/2014/main" id="{FDD5C64A-5D70-4806-8A2A-C08171DB707B}"/>
                </a:ext>
              </a:extLst>
            </p:cNvPr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35;p41">
              <a:extLst>
                <a:ext uri="{FF2B5EF4-FFF2-40B4-BE49-F238E27FC236}">
                  <a16:creationId xmlns:a16="http://schemas.microsoft.com/office/drawing/2014/main" id="{6DC4D28D-F647-4638-B5D2-3657E83D431A}"/>
                </a:ext>
              </a:extLst>
            </p:cNvPr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36;p41">
              <a:extLst>
                <a:ext uri="{FF2B5EF4-FFF2-40B4-BE49-F238E27FC236}">
                  <a16:creationId xmlns:a16="http://schemas.microsoft.com/office/drawing/2014/main" id="{2C30AB09-06D8-40F2-8438-CAEEFFEA41B8}"/>
                </a:ext>
              </a:extLst>
            </p:cNvPr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37;p41">
              <a:extLst>
                <a:ext uri="{FF2B5EF4-FFF2-40B4-BE49-F238E27FC236}">
                  <a16:creationId xmlns:a16="http://schemas.microsoft.com/office/drawing/2014/main" id="{383016D5-B9E9-473D-AE18-579D43B8D09F}"/>
                </a:ext>
              </a:extLst>
            </p:cNvPr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38;p41">
              <a:extLst>
                <a:ext uri="{FF2B5EF4-FFF2-40B4-BE49-F238E27FC236}">
                  <a16:creationId xmlns:a16="http://schemas.microsoft.com/office/drawing/2014/main" id="{C8808399-3FC3-4A7F-9BBF-A4DE42F1F72E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39;p41">
              <a:extLst>
                <a:ext uri="{FF2B5EF4-FFF2-40B4-BE49-F238E27FC236}">
                  <a16:creationId xmlns:a16="http://schemas.microsoft.com/office/drawing/2014/main" id="{7811CBA0-66F2-4326-8A73-BBD9BBAA94B3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40;p41">
              <a:extLst>
                <a:ext uri="{FF2B5EF4-FFF2-40B4-BE49-F238E27FC236}">
                  <a16:creationId xmlns:a16="http://schemas.microsoft.com/office/drawing/2014/main" id="{70420965-0EA4-4525-B920-143BB0859942}"/>
                </a:ext>
              </a:extLst>
            </p:cNvPr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41;p41">
              <a:extLst>
                <a:ext uri="{FF2B5EF4-FFF2-40B4-BE49-F238E27FC236}">
                  <a16:creationId xmlns:a16="http://schemas.microsoft.com/office/drawing/2014/main" id="{99CB4F6E-D194-48ED-B27A-D75EE0720653}"/>
                </a:ext>
              </a:extLst>
            </p:cNvPr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42;p41">
              <a:extLst>
                <a:ext uri="{FF2B5EF4-FFF2-40B4-BE49-F238E27FC236}">
                  <a16:creationId xmlns:a16="http://schemas.microsoft.com/office/drawing/2014/main" id="{1E063834-518C-46BE-976F-E0755019F8CC}"/>
                </a:ext>
              </a:extLst>
            </p:cNvPr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43;p41">
              <a:extLst>
                <a:ext uri="{FF2B5EF4-FFF2-40B4-BE49-F238E27FC236}">
                  <a16:creationId xmlns:a16="http://schemas.microsoft.com/office/drawing/2014/main" id="{7539DD2C-0263-48D4-A566-0B04EC3CF190}"/>
                </a:ext>
              </a:extLst>
            </p:cNvPr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44;p41">
              <a:extLst>
                <a:ext uri="{FF2B5EF4-FFF2-40B4-BE49-F238E27FC236}">
                  <a16:creationId xmlns:a16="http://schemas.microsoft.com/office/drawing/2014/main" id="{31368592-56AA-4597-A7B4-6F877E77FE1F}"/>
                </a:ext>
              </a:extLst>
            </p:cNvPr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45;p41">
              <a:extLst>
                <a:ext uri="{FF2B5EF4-FFF2-40B4-BE49-F238E27FC236}">
                  <a16:creationId xmlns:a16="http://schemas.microsoft.com/office/drawing/2014/main" id="{83F11374-C003-4D2A-B6FA-886F85A2146E}"/>
                </a:ext>
              </a:extLst>
            </p:cNvPr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46;p41">
              <a:extLst>
                <a:ext uri="{FF2B5EF4-FFF2-40B4-BE49-F238E27FC236}">
                  <a16:creationId xmlns:a16="http://schemas.microsoft.com/office/drawing/2014/main" id="{4CFA538B-6BD9-41D2-A4B7-E2AFAC0A218D}"/>
                </a:ext>
              </a:extLst>
            </p:cNvPr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47;p41">
              <a:extLst>
                <a:ext uri="{FF2B5EF4-FFF2-40B4-BE49-F238E27FC236}">
                  <a16:creationId xmlns:a16="http://schemas.microsoft.com/office/drawing/2014/main" id="{5A027715-48CD-4EB2-B685-834CC69DB133}"/>
                </a:ext>
              </a:extLst>
            </p:cNvPr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48;p41">
              <a:extLst>
                <a:ext uri="{FF2B5EF4-FFF2-40B4-BE49-F238E27FC236}">
                  <a16:creationId xmlns:a16="http://schemas.microsoft.com/office/drawing/2014/main" id="{4134A120-1DB1-4240-AD0A-6E608CC0B159}"/>
                </a:ext>
              </a:extLst>
            </p:cNvPr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49;p41">
              <a:extLst>
                <a:ext uri="{FF2B5EF4-FFF2-40B4-BE49-F238E27FC236}">
                  <a16:creationId xmlns:a16="http://schemas.microsoft.com/office/drawing/2014/main" id="{5C97E728-1E1A-433C-9662-12674DB5F899}"/>
                </a:ext>
              </a:extLst>
            </p:cNvPr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50;p41">
              <a:extLst>
                <a:ext uri="{FF2B5EF4-FFF2-40B4-BE49-F238E27FC236}">
                  <a16:creationId xmlns:a16="http://schemas.microsoft.com/office/drawing/2014/main" id="{22D7E8A6-ADBC-49FE-B92C-F2EB6814436B}"/>
                </a:ext>
              </a:extLst>
            </p:cNvPr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51;p41">
              <a:extLst>
                <a:ext uri="{FF2B5EF4-FFF2-40B4-BE49-F238E27FC236}">
                  <a16:creationId xmlns:a16="http://schemas.microsoft.com/office/drawing/2014/main" id="{555D55E8-943D-42A3-9F38-C228C67FCB25}"/>
                </a:ext>
              </a:extLst>
            </p:cNvPr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52;p41">
              <a:extLst>
                <a:ext uri="{FF2B5EF4-FFF2-40B4-BE49-F238E27FC236}">
                  <a16:creationId xmlns:a16="http://schemas.microsoft.com/office/drawing/2014/main" id="{7FB32B91-4948-4626-9399-1BFA667FF627}"/>
                </a:ext>
              </a:extLst>
            </p:cNvPr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53;p41">
              <a:extLst>
                <a:ext uri="{FF2B5EF4-FFF2-40B4-BE49-F238E27FC236}">
                  <a16:creationId xmlns:a16="http://schemas.microsoft.com/office/drawing/2014/main" id="{89223D4D-CE36-4AF9-B884-D06753407371}"/>
                </a:ext>
              </a:extLst>
            </p:cNvPr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54;p41">
              <a:extLst>
                <a:ext uri="{FF2B5EF4-FFF2-40B4-BE49-F238E27FC236}">
                  <a16:creationId xmlns:a16="http://schemas.microsoft.com/office/drawing/2014/main" id="{90EE6DD2-A90E-4398-853A-1E752FC54103}"/>
                </a:ext>
              </a:extLst>
            </p:cNvPr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55;p41">
              <a:extLst>
                <a:ext uri="{FF2B5EF4-FFF2-40B4-BE49-F238E27FC236}">
                  <a16:creationId xmlns:a16="http://schemas.microsoft.com/office/drawing/2014/main" id="{A6ECB650-7860-4FC3-A5B6-055171304D16}"/>
                </a:ext>
              </a:extLst>
            </p:cNvPr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56;p41">
              <a:extLst>
                <a:ext uri="{FF2B5EF4-FFF2-40B4-BE49-F238E27FC236}">
                  <a16:creationId xmlns:a16="http://schemas.microsoft.com/office/drawing/2014/main" id="{EAA933C9-8661-4037-960A-7FD3A68D1712}"/>
                </a:ext>
              </a:extLst>
            </p:cNvPr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57;p41">
              <a:extLst>
                <a:ext uri="{FF2B5EF4-FFF2-40B4-BE49-F238E27FC236}">
                  <a16:creationId xmlns:a16="http://schemas.microsoft.com/office/drawing/2014/main" id="{DDB192B0-213C-4520-9F23-5D1E0FCB0CAC}"/>
                </a:ext>
              </a:extLst>
            </p:cNvPr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58;p41">
              <a:extLst>
                <a:ext uri="{FF2B5EF4-FFF2-40B4-BE49-F238E27FC236}">
                  <a16:creationId xmlns:a16="http://schemas.microsoft.com/office/drawing/2014/main" id="{23EEECF3-23B8-452D-B64C-4597DC772909}"/>
                </a:ext>
              </a:extLst>
            </p:cNvPr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59;p41">
              <a:extLst>
                <a:ext uri="{FF2B5EF4-FFF2-40B4-BE49-F238E27FC236}">
                  <a16:creationId xmlns:a16="http://schemas.microsoft.com/office/drawing/2014/main" id="{9110FF8B-0D7E-4AB6-9B2F-B48F486648FF}"/>
                </a:ext>
              </a:extLst>
            </p:cNvPr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60;p41">
              <a:extLst>
                <a:ext uri="{FF2B5EF4-FFF2-40B4-BE49-F238E27FC236}">
                  <a16:creationId xmlns:a16="http://schemas.microsoft.com/office/drawing/2014/main" id="{4D2310E6-06C9-4FBD-92FC-883D2A72EEC6}"/>
                </a:ext>
              </a:extLst>
            </p:cNvPr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61;p41">
              <a:extLst>
                <a:ext uri="{FF2B5EF4-FFF2-40B4-BE49-F238E27FC236}">
                  <a16:creationId xmlns:a16="http://schemas.microsoft.com/office/drawing/2014/main" id="{46AE48BA-45F0-4CFD-9704-8B1BF04EBEDD}"/>
                </a:ext>
              </a:extLst>
            </p:cNvPr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62;p41">
              <a:extLst>
                <a:ext uri="{FF2B5EF4-FFF2-40B4-BE49-F238E27FC236}">
                  <a16:creationId xmlns:a16="http://schemas.microsoft.com/office/drawing/2014/main" id="{D6E3C6BF-73FF-4234-8906-E7B1AA34EAAC}"/>
                </a:ext>
              </a:extLst>
            </p:cNvPr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63;p41">
              <a:extLst>
                <a:ext uri="{FF2B5EF4-FFF2-40B4-BE49-F238E27FC236}">
                  <a16:creationId xmlns:a16="http://schemas.microsoft.com/office/drawing/2014/main" id="{E8409905-78E3-4F35-A146-1FCD600EEE1E}"/>
                </a:ext>
              </a:extLst>
            </p:cNvPr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64;p41">
              <a:extLst>
                <a:ext uri="{FF2B5EF4-FFF2-40B4-BE49-F238E27FC236}">
                  <a16:creationId xmlns:a16="http://schemas.microsoft.com/office/drawing/2014/main" id="{5F8F1AE5-E376-4B85-BBB6-8229B6A36D17}"/>
                </a:ext>
              </a:extLst>
            </p:cNvPr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65;p41">
              <a:extLst>
                <a:ext uri="{FF2B5EF4-FFF2-40B4-BE49-F238E27FC236}">
                  <a16:creationId xmlns:a16="http://schemas.microsoft.com/office/drawing/2014/main" id="{E577CDAD-15E7-4FD7-9406-68C17B1FE59C}"/>
                </a:ext>
              </a:extLst>
            </p:cNvPr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66;p41">
              <a:extLst>
                <a:ext uri="{FF2B5EF4-FFF2-40B4-BE49-F238E27FC236}">
                  <a16:creationId xmlns:a16="http://schemas.microsoft.com/office/drawing/2014/main" id="{796972B2-EBEF-49D6-A831-24CCED8832AC}"/>
                </a:ext>
              </a:extLst>
            </p:cNvPr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67;p41">
              <a:extLst>
                <a:ext uri="{FF2B5EF4-FFF2-40B4-BE49-F238E27FC236}">
                  <a16:creationId xmlns:a16="http://schemas.microsoft.com/office/drawing/2014/main" id="{AAE9E82A-8EB5-4487-B740-564775530272}"/>
                </a:ext>
              </a:extLst>
            </p:cNvPr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68;p41">
              <a:extLst>
                <a:ext uri="{FF2B5EF4-FFF2-40B4-BE49-F238E27FC236}">
                  <a16:creationId xmlns:a16="http://schemas.microsoft.com/office/drawing/2014/main" id="{47734E91-D675-408C-BB82-67372347F2C0}"/>
                </a:ext>
              </a:extLst>
            </p:cNvPr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69;p41">
              <a:extLst>
                <a:ext uri="{FF2B5EF4-FFF2-40B4-BE49-F238E27FC236}">
                  <a16:creationId xmlns:a16="http://schemas.microsoft.com/office/drawing/2014/main" id="{3EB0AF79-BC00-4414-84DD-0B89C2C34903}"/>
                </a:ext>
              </a:extLst>
            </p:cNvPr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70;p41">
              <a:extLst>
                <a:ext uri="{FF2B5EF4-FFF2-40B4-BE49-F238E27FC236}">
                  <a16:creationId xmlns:a16="http://schemas.microsoft.com/office/drawing/2014/main" id="{A25DBC56-3AEF-4F7F-8024-142729DBB9A1}"/>
                </a:ext>
              </a:extLst>
            </p:cNvPr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71;p41">
              <a:extLst>
                <a:ext uri="{FF2B5EF4-FFF2-40B4-BE49-F238E27FC236}">
                  <a16:creationId xmlns:a16="http://schemas.microsoft.com/office/drawing/2014/main" id="{53894DA1-11D8-4E96-9899-58AF1BEC0546}"/>
                </a:ext>
              </a:extLst>
            </p:cNvPr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72;p41">
              <a:extLst>
                <a:ext uri="{FF2B5EF4-FFF2-40B4-BE49-F238E27FC236}">
                  <a16:creationId xmlns:a16="http://schemas.microsoft.com/office/drawing/2014/main" id="{B2EE07FD-9000-46A3-9640-81CC50414A39}"/>
                </a:ext>
              </a:extLst>
            </p:cNvPr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73;p41">
              <a:extLst>
                <a:ext uri="{FF2B5EF4-FFF2-40B4-BE49-F238E27FC236}">
                  <a16:creationId xmlns:a16="http://schemas.microsoft.com/office/drawing/2014/main" id="{B3CF0C29-AAE8-4B26-8232-DC9EEEB8407C}"/>
                </a:ext>
              </a:extLst>
            </p:cNvPr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74;p41">
              <a:extLst>
                <a:ext uri="{FF2B5EF4-FFF2-40B4-BE49-F238E27FC236}">
                  <a16:creationId xmlns:a16="http://schemas.microsoft.com/office/drawing/2014/main" id="{DCE98519-29F3-4F12-B260-287D723A12DB}"/>
                </a:ext>
              </a:extLst>
            </p:cNvPr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75;p41">
              <a:extLst>
                <a:ext uri="{FF2B5EF4-FFF2-40B4-BE49-F238E27FC236}">
                  <a16:creationId xmlns:a16="http://schemas.microsoft.com/office/drawing/2014/main" id="{E246287A-4EB0-46AF-A615-117F809D859F}"/>
                </a:ext>
              </a:extLst>
            </p:cNvPr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76;p41">
              <a:extLst>
                <a:ext uri="{FF2B5EF4-FFF2-40B4-BE49-F238E27FC236}">
                  <a16:creationId xmlns:a16="http://schemas.microsoft.com/office/drawing/2014/main" id="{BF4AFCC9-23CD-4EA3-81FB-8276C62D6FF2}"/>
                </a:ext>
              </a:extLst>
            </p:cNvPr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77;p41">
              <a:extLst>
                <a:ext uri="{FF2B5EF4-FFF2-40B4-BE49-F238E27FC236}">
                  <a16:creationId xmlns:a16="http://schemas.microsoft.com/office/drawing/2014/main" id="{FF45C037-C5D7-46AB-81AA-B80CAD1B46B8}"/>
                </a:ext>
              </a:extLst>
            </p:cNvPr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78;p41">
              <a:extLst>
                <a:ext uri="{FF2B5EF4-FFF2-40B4-BE49-F238E27FC236}">
                  <a16:creationId xmlns:a16="http://schemas.microsoft.com/office/drawing/2014/main" id="{F69B012E-F417-4C75-9526-516349EBB841}"/>
                </a:ext>
              </a:extLst>
            </p:cNvPr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79;p41">
              <a:extLst>
                <a:ext uri="{FF2B5EF4-FFF2-40B4-BE49-F238E27FC236}">
                  <a16:creationId xmlns:a16="http://schemas.microsoft.com/office/drawing/2014/main" id="{7B095A2E-CEBF-4123-A64B-9765D80C7B04}"/>
                </a:ext>
              </a:extLst>
            </p:cNvPr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480;p41">
              <a:extLst>
                <a:ext uri="{FF2B5EF4-FFF2-40B4-BE49-F238E27FC236}">
                  <a16:creationId xmlns:a16="http://schemas.microsoft.com/office/drawing/2014/main" id="{68B092B9-3D0D-41BF-AD97-C04AFCBEB514}"/>
                </a:ext>
              </a:extLst>
            </p:cNvPr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481;p41">
              <a:extLst>
                <a:ext uri="{FF2B5EF4-FFF2-40B4-BE49-F238E27FC236}">
                  <a16:creationId xmlns:a16="http://schemas.microsoft.com/office/drawing/2014/main" id="{94E9306D-A956-4F71-A069-A95356F7CA44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482;p41">
              <a:extLst>
                <a:ext uri="{FF2B5EF4-FFF2-40B4-BE49-F238E27FC236}">
                  <a16:creationId xmlns:a16="http://schemas.microsoft.com/office/drawing/2014/main" id="{70F29399-D207-44EE-9C62-D4AFECB87D80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483;p41">
              <a:extLst>
                <a:ext uri="{FF2B5EF4-FFF2-40B4-BE49-F238E27FC236}">
                  <a16:creationId xmlns:a16="http://schemas.microsoft.com/office/drawing/2014/main" id="{7E0D46B1-C498-403F-B69C-6D041C3AA777}"/>
                </a:ext>
              </a:extLst>
            </p:cNvPr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484;p41">
              <a:extLst>
                <a:ext uri="{FF2B5EF4-FFF2-40B4-BE49-F238E27FC236}">
                  <a16:creationId xmlns:a16="http://schemas.microsoft.com/office/drawing/2014/main" id="{E00BBA6D-730B-4F72-A16E-BC5E58C6DE82}"/>
                </a:ext>
              </a:extLst>
            </p:cNvPr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485;p41">
              <a:extLst>
                <a:ext uri="{FF2B5EF4-FFF2-40B4-BE49-F238E27FC236}">
                  <a16:creationId xmlns:a16="http://schemas.microsoft.com/office/drawing/2014/main" id="{60CED1A2-9D32-4827-98EC-88CE6A13416D}"/>
                </a:ext>
              </a:extLst>
            </p:cNvPr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486;p41">
              <a:extLst>
                <a:ext uri="{FF2B5EF4-FFF2-40B4-BE49-F238E27FC236}">
                  <a16:creationId xmlns:a16="http://schemas.microsoft.com/office/drawing/2014/main" id="{1285A830-A802-4EA2-ABE2-93A38B28F1B5}"/>
                </a:ext>
              </a:extLst>
            </p:cNvPr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487;p41">
              <a:extLst>
                <a:ext uri="{FF2B5EF4-FFF2-40B4-BE49-F238E27FC236}">
                  <a16:creationId xmlns:a16="http://schemas.microsoft.com/office/drawing/2014/main" id="{877BC193-6677-4E68-A797-592605E4175E}"/>
                </a:ext>
              </a:extLst>
            </p:cNvPr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488;p41">
              <a:extLst>
                <a:ext uri="{FF2B5EF4-FFF2-40B4-BE49-F238E27FC236}">
                  <a16:creationId xmlns:a16="http://schemas.microsoft.com/office/drawing/2014/main" id="{4D31F313-647D-43A4-8649-D2F9C5BF78D1}"/>
                </a:ext>
              </a:extLst>
            </p:cNvPr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489;p41">
              <a:extLst>
                <a:ext uri="{FF2B5EF4-FFF2-40B4-BE49-F238E27FC236}">
                  <a16:creationId xmlns:a16="http://schemas.microsoft.com/office/drawing/2014/main" id="{201E5FA6-891F-4FF6-B934-720D5D428E84}"/>
                </a:ext>
              </a:extLst>
            </p:cNvPr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490;p41">
              <a:extLst>
                <a:ext uri="{FF2B5EF4-FFF2-40B4-BE49-F238E27FC236}">
                  <a16:creationId xmlns:a16="http://schemas.microsoft.com/office/drawing/2014/main" id="{3F7E5EC2-AE87-45F3-AC9F-FEB329AB8EAA}"/>
                </a:ext>
              </a:extLst>
            </p:cNvPr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491;p41">
              <a:extLst>
                <a:ext uri="{FF2B5EF4-FFF2-40B4-BE49-F238E27FC236}">
                  <a16:creationId xmlns:a16="http://schemas.microsoft.com/office/drawing/2014/main" id="{95956484-6E33-4F41-A8BB-8BA00DF08720}"/>
                </a:ext>
              </a:extLst>
            </p:cNvPr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492;p41">
              <a:extLst>
                <a:ext uri="{FF2B5EF4-FFF2-40B4-BE49-F238E27FC236}">
                  <a16:creationId xmlns:a16="http://schemas.microsoft.com/office/drawing/2014/main" id="{82DDAA14-385B-4CD6-827F-D7A20E417D87}"/>
                </a:ext>
              </a:extLst>
            </p:cNvPr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493;p41">
              <a:extLst>
                <a:ext uri="{FF2B5EF4-FFF2-40B4-BE49-F238E27FC236}">
                  <a16:creationId xmlns:a16="http://schemas.microsoft.com/office/drawing/2014/main" id="{8720015F-B27A-47B2-9BB2-2F4F88FA011A}"/>
                </a:ext>
              </a:extLst>
            </p:cNvPr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494;p41">
              <a:extLst>
                <a:ext uri="{FF2B5EF4-FFF2-40B4-BE49-F238E27FC236}">
                  <a16:creationId xmlns:a16="http://schemas.microsoft.com/office/drawing/2014/main" id="{867F9B2E-10FF-4160-93D7-196D804B7BF2}"/>
                </a:ext>
              </a:extLst>
            </p:cNvPr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495;p41">
              <a:extLst>
                <a:ext uri="{FF2B5EF4-FFF2-40B4-BE49-F238E27FC236}">
                  <a16:creationId xmlns:a16="http://schemas.microsoft.com/office/drawing/2014/main" id="{86256EFF-17FA-4149-9203-1CC0ACCFC678}"/>
                </a:ext>
              </a:extLst>
            </p:cNvPr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496;p41">
              <a:extLst>
                <a:ext uri="{FF2B5EF4-FFF2-40B4-BE49-F238E27FC236}">
                  <a16:creationId xmlns:a16="http://schemas.microsoft.com/office/drawing/2014/main" id="{55F0C8DF-6F39-46B9-8BF1-72AD0FBA107A}"/>
                </a:ext>
              </a:extLst>
            </p:cNvPr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497;p41">
              <a:extLst>
                <a:ext uri="{FF2B5EF4-FFF2-40B4-BE49-F238E27FC236}">
                  <a16:creationId xmlns:a16="http://schemas.microsoft.com/office/drawing/2014/main" id="{FA6B2495-9FDC-4893-AC50-73F5D67F0E82}"/>
                </a:ext>
              </a:extLst>
            </p:cNvPr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498;p41">
              <a:extLst>
                <a:ext uri="{FF2B5EF4-FFF2-40B4-BE49-F238E27FC236}">
                  <a16:creationId xmlns:a16="http://schemas.microsoft.com/office/drawing/2014/main" id="{57D6AAD4-3722-4850-A3BE-ACAE260F49C9}"/>
                </a:ext>
              </a:extLst>
            </p:cNvPr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499;p41">
              <a:extLst>
                <a:ext uri="{FF2B5EF4-FFF2-40B4-BE49-F238E27FC236}">
                  <a16:creationId xmlns:a16="http://schemas.microsoft.com/office/drawing/2014/main" id="{1F9574D2-A36C-443B-857B-65F3ACB356D8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00;p41">
              <a:extLst>
                <a:ext uri="{FF2B5EF4-FFF2-40B4-BE49-F238E27FC236}">
                  <a16:creationId xmlns:a16="http://schemas.microsoft.com/office/drawing/2014/main" id="{A1FEE396-E805-49F4-A125-6A933B5B57D4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01;p41">
              <a:extLst>
                <a:ext uri="{FF2B5EF4-FFF2-40B4-BE49-F238E27FC236}">
                  <a16:creationId xmlns:a16="http://schemas.microsoft.com/office/drawing/2014/main" id="{C87F579E-DD5F-4C96-B575-98A0966BE599}"/>
                </a:ext>
              </a:extLst>
            </p:cNvPr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02;p41">
              <a:extLst>
                <a:ext uri="{FF2B5EF4-FFF2-40B4-BE49-F238E27FC236}">
                  <a16:creationId xmlns:a16="http://schemas.microsoft.com/office/drawing/2014/main" id="{2DD0265D-4609-4559-AAB2-D9D1162A95B7}"/>
                </a:ext>
              </a:extLst>
            </p:cNvPr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03;p41">
              <a:extLst>
                <a:ext uri="{FF2B5EF4-FFF2-40B4-BE49-F238E27FC236}">
                  <a16:creationId xmlns:a16="http://schemas.microsoft.com/office/drawing/2014/main" id="{7949F242-11BD-46A0-A553-FEBD61E6E49E}"/>
                </a:ext>
              </a:extLst>
            </p:cNvPr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04;p41">
              <a:extLst>
                <a:ext uri="{FF2B5EF4-FFF2-40B4-BE49-F238E27FC236}">
                  <a16:creationId xmlns:a16="http://schemas.microsoft.com/office/drawing/2014/main" id="{5103092D-4D7A-4C18-A182-CDF41464E997}"/>
                </a:ext>
              </a:extLst>
            </p:cNvPr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05;p41">
              <a:extLst>
                <a:ext uri="{FF2B5EF4-FFF2-40B4-BE49-F238E27FC236}">
                  <a16:creationId xmlns:a16="http://schemas.microsoft.com/office/drawing/2014/main" id="{E41E2EA3-5A01-4032-81DC-098920CAC2D6}"/>
                </a:ext>
              </a:extLst>
            </p:cNvPr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06;p41">
              <a:extLst>
                <a:ext uri="{FF2B5EF4-FFF2-40B4-BE49-F238E27FC236}">
                  <a16:creationId xmlns:a16="http://schemas.microsoft.com/office/drawing/2014/main" id="{94BB7CA0-E281-4021-B470-19440C341490}"/>
                </a:ext>
              </a:extLst>
            </p:cNvPr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07;p41">
              <a:extLst>
                <a:ext uri="{FF2B5EF4-FFF2-40B4-BE49-F238E27FC236}">
                  <a16:creationId xmlns:a16="http://schemas.microsoft.com/office/drawing/2014/main" id="{417597FB-2D0A-4D88-A331-C6FFB705CF50}"/>
                </a:ext>
              </a:extLst>
            </p:cNvPr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08;p41">
              <a:extLst>
                <a:ext uri="{FF2B5EF4-FFF2-40B4-BE49-F238E27FC236}">
                  <a16:creationId xmlns:a16="http://schemas.microsoft.com/office/drawing/2014/main" id="{7CC84565-8D98-45C5-AD0B-18DE33D27208}"/>
                </a:ext>
              </a:extLst>
            </p:cNvPr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09;p41">
              <a:extLst>
                <a:ext uri="{FF2B5EF4-FFF2-40B4-BE49-F238E27FC236}">
                  <a16:creationId xmlns:a16="http://schemas.microsoft.com/office/drawing/2014/main" id="{190BC7EC-1CCF-43AE-BC29-6E93F1C5218E}"/>
                </a:ext>
              </a:extLst>
            </p:cNvPr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10;p41">
              <a:extLst>
                <a:ext uri="{FF2B5EF4-FFF2-40B4-BE49-F238E27FC236}">
                  <a16:creationId xmlns:a16="http://schemas.microsoft.com/office/drawing/2014/main" id="{8495205A-5A14-4A27-93C0-128120CC3540}"/>
                </a:ext>
              </a:extLst>
            </p:cNvPr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11;p41">
              <a:extLst>
                <a:ext uri="{FF2B5EF4-FFF2-40B4-BE49-F238E27FC236}">
                  <a16:creationId xmlns:a16="http://schemas.microsoft.com/office/drawing/2014/main" id="{203AC465-3C64-42DC-85AA-10E808081125}"/>
                </a:ext>
              </a:extLst>
            </p:cNvPr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50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the project?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612534" y="1733059"/>
            <a:ext cx="7489804" cy="275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Perancangan</a:t>
            </a:r>
            <a:r>
              <a:rPr lang="en-US" sz="2000" b="1" dirty="0"/>
              <a:t> </a:t>
            </a:r>
            <a:r>
              <a:rPr lang="en-US" sz="2000" b="1" i="1" dirty="0"/>
              <a:t>custom module Company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Pengintegrasian</a:t>
            </a:r>
            <a:r>
              <a:rPr lang="en-US" sz="2000" b="1" dirty="0"/>
              <a:t> </a:t>
            </a:r>
            <a:r>
              <a:rPr lang="en-US" sz="2000" b="1" i="1" dirty="0"/>
              <a:t>custom module Company </a:t>
            </a:r>
            <a:r>
              <a:rPr lang="en-US" sz="2000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modul-modul</a:t>
            </a:r>
            <a:r>
              <a:rPr lang="en-US" sz="2000" b="1" dirty="0"/>
              <a:t> </a:t>
            </a:r>
            <a:r>
              <a:rPr lang="en-US" sz="2000" b="1" dirty="0" err="1"/>
              <a:t>lainnya</a:t>
            </a:r>
            <a:endParaRPr lang="en-US" sz="2000" b="1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Pengimplementasian</a:t>
            </a:r>
            <a:r>
              <a:rPr lang="en-US" sz="2000" b="1" dirty="0"/>
              <a:t> </a:t>
            </a:r>
            <a:r>
              <a:rPr lang="en-US" sz="2000" b="1" dirty="0" err="1"/>
              <a:t>kebutuhan</a:t>
            </a:r>
            <a:r>
              <a:rPr lang="en-US" sz="2000" b="1" dirty="0"/>
              <a:t> PT. Indo </a:t>
            </a:r>
            <a:r>
              <a:rPr lang="en-US" sz="2000" b="1" dirty="0" err="1"/>
              <a:t>Harmonis</a:t>
            </a:r>
            <a:r>
              <a:rPr lang="en-US" sz="2000" b="1" dirty="0"/>
              <a:t> Abadi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Odoo15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2ED8E78-A848-4C23-A0F2-A06F7A22B510}"/>
              </a:ext>
            </a:extLst>
          </p:cNvPr>
          <p:cNvSpPr txBox="1">
            <a:spLocks/>
          </p:cNvSpPr>
          <p:nvPr/>
        </p:nvSpPr>
        <p:spPr>
          <a:xfrm>
            <a:off x="720000" y="886542"/>
            <a:ext cx="4243212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600" dirty="0"/>
              <a:t>“Project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dikerjakan</a:t>
            </a:r>
            <a:r>
              <a:rPr lang="en-US" sz="1600" dirty="0"/>
              <a:t>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, Modern Milky White Company Profile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1262</Words>
  <Application>Microsoft Office PowerPoint</Application>
  <PresentationFormat>On-screen Show (16:9)</PresentationFormat>
  <Paragraphs>103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Poppins ExtraBold</vt:lpstr>
      <vt:lpstr>Open Sans</vt:lpstr>
      <vt:lpstr>Poppins SemiBold</vt:lpstr>
      <vt:lpstr>Lato</vt:lpstr>
      <vt:lpstr>Elegant, Modern Milky White Company Profile by Slidesgo</vt:lpstr>
      <vt:lpstr>PERANCANGAN CUSTOM MODULE COMPANY  DAN IMPLEMENTASI ERP ODOO</vt:lpstr>
      <vt:lpstr>Introduction</vt:lpstr>
      <vt:lpstr>Latar Belakang</vt:lpstr>
      <vt:lpstr>Tujuan Pembahasan</vt:lpstr>
      <vt:lpstr>The Company</vt:lpstr>
      <vt:lpstr>About Company</vt:lpstr>
      <vt:lpstr>About Client</vt:lpstr>
      <vt:lpstr>The Project</vt:lpstr>
      <vt:lpstr>What’s the project?</vt:lpstr>
      <vt:lpstr>Odoo</vt:lpstr>
      <vt:lpstr>Software penunjang lainnya</vt:lpstr>
      <vt:lpstr>Hasil Pekerjaan</vt:lpstr>
      <vt:lpstr>Tahap Implementasi</vt:lpstr>
      <vt:lpstr>Tahap Implementasi</vt:lpstr>
      <vt:lpstr>Produk/Jasa yang Dihasilkan</vt:lpstr>
      <vt:lpstr>1. Fitur menampilkan data Company dan Subsidiary dengan mode Kanban</vt:lpstr>
      <vt:lpstr>2. Fitur menampilkan data Company dan Subsidiary dengan mode list</vt:lpstr>
      <vt:lpstr>3. Fitur Company Form dan Subsidiary Form</vt:lpstr>
      <vt:lpstr>4. Fitur menuitem </vt:lpstr>
      <vt:lpstr>5. Fitur menampilkan data Subsidiary di halaman Form Company</vt:lpstr>
      <vt:lpstr>6. Fitur menampilkan data Company di halaman Form Subsidiary</vt:lpstr>
      <vt:lpstr>Produk/Jasa yang Dihasilkan</vt:lpstr>
      <vt:lpstr>Proses Pengintegrasian Custom Module Company dengan Modul Lainnya</vt:lpstr>
      <vt:lpstr>Produk/Jasa yang Dihasilkan</vt:lpstr>
      <vt:lpstr>Kebutuhan yang menggunakan modul Setting : </vt:lpstr>
      <vt:lpstr>Kebutuhan yang menggunakan modul Accounting :</vt:lpstr>
      <vt:lpstr>Kesimpulan</vt:lpstr>
      <vt:lpstr>Kesimpulan</vt:lpstr>
      <vt:lpstr>Saran</vt:lpstr>
      <vt:lpstr>Terima Kasih.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DAN PENGEMBANGAN ERP ODOO INVENTORY BESERTA PENGEMBANGAN MODULE CUSTOME ODOO UNTUK PT. INDO HARMONIS ABADI</dc:title>
  <dc:creator>ASUS</dc:creator>
  <cp:lastModifiedBy>1972030 KENKEN TJAHYADI</cp:lastModifiedBy>
  <cp:revision>38</cp:revision>
  <dcterms:modified xsi:type="dcterms:W3CDTF">2022-12-02T06:55:39Z</dcterms:modified>
</cp:coreProperties>
</file>