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5"/>
  </p:notesMasterIdLst>
  <p:sldIdLst>
    <p:sldId id="256" r:id="rId2"/>
    <p:sldId id="259" r:id="rId3"/>
    <p:sldId id="284" r:id="rId4"/>
    <p:sldId id="307" r:id="rId5"/>
    <p:sldId id="303" r:id="rId6"/>
    <p:sldId id="263" r:id="rId7"/>
    <p:sldId id="262" r:id="rId8"/>
    <p:sldId id="261" r:id="rId9"/>
    <p:sldId id="311" r:id="rId10"/>
    <p:sldId id="312" r:id="rId11"/>
    <p:sldId id="313" r:id="rId12"/>
    <p:sldId id="334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09" r:id="rId22"/>
    <p:sldId id="322" r:id="rId23"/>
    <p:sldId id="324" r:id="rId24"/>
    <p:sldId id="331" r:id="rId25"/>
    <p:sldId id="332" r:id="rId26"/>
    <p:sldId id="325" r:id="rId27"/>
    <p:sldId id="326" r:id="rId28"/>
    <p:sldId id="327" r:id="rId29"/>
    <p:sldId id="328" r:id="rId30"/>
    <p:sldId id="333" r:id="rId31"/>
    <p:sldId id="329" r:id="rId32"/>
    <p:sldId id="330" r:id="rId33"/>
    <p:sldId id="280" r:id="rId3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Electrolize" panose="020B0604020202020204" charset="0"/>
      <p:regular r:id="rId37"/>
    </p:embeddedFont>
    <p:embeddedFont>
      <p:font typeface="Teko" panose="020B0604020202020204" charset="0"/>
      <p:regular r:id="rId38"/>
      <p:bold r:id="rId39"/>
    </p:embeddedFont>
    <p:embeddedFont>
      <p:font typeface="Teko Medium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DEBE5-9D58-4DD2-9DE9-8B2AB2554078}">
  <a:tblStyle styleId="{C3DDEBE5-9D58-4DD2-9DE9-8B2AB25540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4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14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14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636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24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425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04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924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75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11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837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75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129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0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989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748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42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659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909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90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11e151b4c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11e151b4c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882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66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534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14d6535e0d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14d6535e0d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11e151b4c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11e151b4c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06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5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4d6535e0d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14d6535e0d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37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902888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2"/>
          </p:nvPr>
        </p:nvSpPr>
        <p:spPr>
          <a:xfrm>
            <a:off x="3591600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3"/>
          </p:nvPr>
        </p:nvSpPr>
        <p:spPr>
          <a:xfrm>
            <a:off x="6280313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4"/>
          </p:nvPr>
        </p:nvSpPr>
        <p:spPr>
          <a:xfrm>
            <a:off x="902888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5"/>
          </p:nvPr>
        </p:nvSpPr>
        <p:spPr>
          <a:xfrm>
            <a:off x="3591600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6"/>
          </p:nvPr>
        </p:nvSpPr>
        <p:spPr>
          <a:xfrm>
            <a:off x="6280313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7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8"/>
          </p:nvPr>
        </p:nvSpPr>
        <p:spPr>
          <a:xfrm>
            <a:off x="3591600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9"/>
          </p:nvPr>
        </p:nvSpPr>
        <p:spPr>
          <a:xfrm>
            <a:off x="6280313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13"/>
          </p:nvPr>
        </p:nvSpPr>
        <p:spPr>
          <a:xfrm>
            <a:off x="902888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14"/>
          </p:nvPr>
        </p:nvSpPr>
        <p:spPr>
          <a:xfrm>
            <a:off x="3591600" y="34956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15"/>
          </p:nvPr>
        </p:nvSpPr>
        <p:spPr>
          <a:xfrm>
            <a:off x="6280313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40" name="Google Shape;240;p2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902906" y="1745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136083" y="174559"/>
            <a:ext cx="662152" cy="662152"/>
            <a:chOff x="3601710" y="-660170"/>
            <a:chExt cx="888556" cy="888556"/>
          </a:xfrm>
        </p:grpSpPr>
        <p:sp>
          <p:nvSpPr>
            <p:cNvPr id="245" name="Google Shape;245;p21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5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>
            <a:spLocks noGrp="1"/>
          </p:cNvSpPr>
          <p:nvPr>
            <p:ph type="pic" idx="2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2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3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4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0" r:id="rId6"/>
    <p:sldLayoutId id="2147483662" r:id="rId7"/>
    <p:sldLayoutId id="2147483664" r:id="rId8"/>
    <p:sldLayoutId id="2147483665" r:id="rId9"/>
    <p:sldLayoutId id="2147483667" r:id="rId10"/>
    <p:sldLayoutId id="2147483674" r:id="rId11"/>
    <p:sldLayoutId id="2147483675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ppmukmtest.i2cstudio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rgbClr val="302F2F"/>
                </a:solidFill>
              </a:rPr>
              <a:t>PEMBUATAN MODUL SKEMA PENELITIAN PADA SISTEM INFORMASI LPPM</a:t>
            </a:r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2072009 – Juan Sterling Martua</a:t>
            </a:r>
            <a:endParaRPr dirty="0"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45313" y="3977932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A12C5C2-BB7D-4F63-DD77-D4D5C65F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731" y="4314645"/>
            <a:ext cx="1658256" cy="768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B7AF2A-EA71-61BE-3B7C-48DA1F36E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014" y="4456695"/>
            <a:ext cx="1012024" cy="5364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302F2F"/>
                </a:solidFill>
              </a:rPr>
              <a:t>Tahapan Implementasi</a:t>
            </a:r>
            <a:endParaRPr sz="5000" dirty="0">
              <a:solidFill>
                <a:srgbClr val="302F2F"/>
              </a:solidFill>
            </a:endParaRP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59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15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 </a:t>
            </a:r>
            <a:endParaRPr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55725" y="4738709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6164748" y="26633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133549-9F45-1429-EA7D-1495C05E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92" y="672942"/>
            <a:ext cx="3576216" cy="38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15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55725" y="4738709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6164748" y="26633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138062" y="4569072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127954" y="4283171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5D8B1FBE-6F74-26BB-A317-5C914930E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62" y="554448"/>
            <a:ext cx="5933139" cy="39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302F2F"/>
                </a:solidFill>
              </a:rPr>
              <a:t>Tahap Skema Penelitian</a:t>
            </a:r>
            <a:endParaRPr sz="5000" dirty="0">
              <a:solidFill>
                <a:srgbClr val="302F2F"/>
              </a:solidFill>
            </a:endParaRP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9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5573947" y="985232"/>
            <a:ext cx="3523524" cy="38233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6"/>
          <p:cNvGrpSpPr/>
          <p:nvPr/>
        </p:nvGrpSpPr>
        <p:grpSpPr>
          <a:xfrm flipH="1">
            <a:off x="5295899" y="1184596"/>
            <a:ext cx="3238964" cy="3423778"/>
            <a:chOff x="3740000" y="2150825"/>
            <a:chExt cx="943775" cy="970150"/>
          </a:xfrm>
        </p:grpSpPr>
        <p:grpSp>
          <p:nvGrpSpPr>
            <p:cNvPr id="820" name="Google Shape;820;p36"/>
            <p:cNvGrpSpPr/>
            <p:nvPr/>
          </p:nvGrpSpPr>
          <p:grpSpPr>
            <a:xfrm>
              <a:off x="4425525" y="2639375"/>
              <a:ext cx="229575" cy="481600"/>
              <a:chOff x="4425525" y="2639375"/>
              <a:chExt cx="229575" cy="481600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4452675" y="2725850"/>
                <a:ext cx="78725" cy="394750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5790" extrusionOk="0">
                    <a:moveTo>
                      <a:pt x="0" y="0"/>
                    </a:moveTo>
                    <a:lnTo>
                      <a:pt x="0" y="3707"/>
                    </a:lnTo>
                    <a:lnTo>
                      <a:pt x="3056" y="7895"/>
                    </a:lnTo>
                    <a:lnTo>
                      <a:pt x="3056" y="15789"/>
                    </a:lnTo>
                    <a:lnTo>
                      <a:pt x="3149" y="15789"/>
                    </a:lnTo>
                    <a:lnTo>
                      <a:pt x="3149" y="7848"/>
                    </a:lnTo>
                    <a:lnTo>
                      <a:pt x="78" y="367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4445300" y="27115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52" y="92"/>
                    </a:moveTo>
                    <a:cubicBezTo>
                      <a:pt x="477" y="92"/>
                      <a:pt x="559" y="196"/>
                      <a:pt x="559" y="326"/>
                    </a:cubicBezTo>
                    <a:cubicBezTo>
                      <a:pt x="559" y="466"/>
                      <a:pt x="450" y="559"/>
                      <a:pt x="326" y="559"/>
                    </a:cubicBezTo>
                    <a:cubicBezTo>
                      <a:pt x="187" y="559"/>
                      <a:pt x="94" y="450"/>
                      <a:pt x="94" y="326"/>
                    </a:cubicBezTo>
                    <a:cubicBezTo>
                      <a:pt x="94" y="187"/>
                      <a:pt x="218" y="94"/>
                      <a:pt x="326" y="94"/>
                    </a:cubicBezTo>
                    <a:cubicBezTo>
                      <a:pt x="335" y="93"/>
                      <a:pt x="344" y="92"/>
                      <a:pt x="352" y="92"/>
                    </a:cubicBezTo>
                    <a:close/>
                    <a:moveTo>
                      <a:pt x="311" y="1"/>
                    </a:moveTo>
                    <a:cubicBezTo>
                      <a:pt x="140" y="1"/>
                      <a:pt x="0" y="156"/>
                      <a:pt x="0" y="326"/>
                    </a:cubicBezTo>
                    <a:cubicBezTo>
                      <a:pt x="0" y="497"/>
                      <a:pt x="156" y="637"/>
                      <a:pt x="326" y="637"/>
                    </a:cubicBezTo>
                    <a:cubicBezTo>
                      <a:pt x="497" y="637"/>
                      <a:pt x="652" y="481"/>
                      <a:pt x="636" y="311"/>
                    </a:cubicBezTo>
                    <a:cubicBezTo>
                      <a:pt x="636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432500" y="2779750"/>
                <a:ext cx="79125" cy="34085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13634" extrusionOk="0">
                    <a:moveTo>
                      <a:pt x="1" y="0"/>
                    </a:moveTo>
                    <a:lnTo>
                      <a:pt x="1" y="2063"/>
                    </a:lnTo>
                    <a:lnTo>
                      <a:pt x="3072" y="6251"/>
                    </a:lnTo>
                    <a:lnTo>
                      <a:pt x="3072" y="13633"/>
                    </a:lnTo>
                    <a:lnTo>
                      <a:pt x="3165" y="13633"/>
                    </a:lnTo>
                    <a:lnTo>
                      <a:pt x="3165" y="6220"/>
                    </a:lnTo>
                    <a:lnTo>
                      <a:pt x="109" y="201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425525" y="27654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26" y="63"/>
                    </a:moveTo>
                    <a:cubicBezTo>
                      <a:pt x="466" y="63"/>
                      <a:pt x="559" y="187"/>
                      <a:pt x="559" y="311"/>
                    </a:cubicBezTo>
                    <a:cubicBezTo>
                      <a:pt x="559" y="435"/>
                      <a:pt x="435" y="543"/>
                      <a:pt x="326" y="543"/>
                    </a:cubicBezTo>
                    <a:cubicBezTo>
                      <a:pt x="187" y="543"/>
                      <a:pt x="94" y="419"/>
                      <a:pt x="94" y="311"/>
                    </a:cubicBezTo>
                    <a:cubicBezTo>
                      <a:pt x="94" y="171"/>
                      <a:pt x="202" y="63"/>
                      <a:pt x="326" y="63"/>
                    </a:cubicBezTo>
                    <a:close/>
                    <a:moveTo>
                      <a:pt x="311" y="0"/>
                    </a:moveTo>
                    <a:cubicBezTo>
                      <a:pt x="125" y="0"/>
                      <a:pt x="0" y="156"/>
                      <a:pt x="0" y="326"/>
                    </a:cubicBezTo>
                    <a:cubicBezTo>
                      <a:pt x="0" y="497"/>
                      <a:pt x="156" y="636"/>
                      <a:pt x="326" y="636"/>
                    </a:cubicBezTo>
                    <a:cubicBezTo>
                      <a:pt x="497" y="636"/>
                      <a:pt x="652" y="481"/>
                      <a:pt x="636" y="311"/>
                    </a:cubicBezTo>
                    <a:cubicBezTo>
                      <a:pt x="636" y="125"/>
                      <a:pt x="48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566275" y="2654125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611650" y="2639375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584875" y="2740575"/>
                <a:ext cx="63625" cy="37885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5154" extrusionOk="0">
                    <a:moveTo>
                      <a:pt x="2467" y="1"/>
                    </a:moveTo>
                    <a:lnTo>
                      <a:pt x="2467" y="4638"/>
                    </a:lnTo>
                    <a:lnTo>
                      <a:pt x="1" y="8950"/>
                    </a:lnTo>
                    <a:lnTo>
                      <a:pt x="1" y="8981"/>
                    </a:lnTo>
                    <a:lnTo>
                      <a:pt x="1" y="15154"/>
                    </a:lnTo>
                    <a:lnTo>
                      <a:pt x="94" y="15154"/>
                    </a:lnTo>
                    <a:lnTo>
                      <a:pt x="94" y="8996"/>
                    </a:lnTo>
                    <a:lnTo>
                      <a:pt x="2544" y="4669"/>
                    </a:lnTo>
                    <a:lnTo>
                      <a:pt x="2544" y="4654"/>
                    </a:lnTo>
                    <a:lnTo>
                      <a:pt x="2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639550" y="2725850"/>
                <a:ext cx="155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1" extrusionOk="0">
                    <a:moveTo>
                      <a:pt x="311" y="78"/>
                    </a:moveTo>
                    <a:cubicBezTo>
                      <a:pt x="435" y="78"/>
                      <a:pt x="544" y="187"/>
                      <a:pt x="544" y="311"/>
                    </a:cubicBezTo>
                    <a:cubicBezTo>
                      <a:pt x="544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87"/>
                      <a:pt x="202" y="78"/>
                      <a:pt x="311" y="78"/>
                    </a:cubicBezTo>
                    <a:close/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cubicBezTo>
                      <a:pt x="482" y="621"/>
                      <a:pt x="621" y="481"/>
                      <a:pt x="621" y="311"/>
                    </a:cubicBezTo>
                    <a:cubicBezTo>
                      <a:pt x="621" y="140"/>
                      <a:pt x="482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36"/>
            <p:cNvSpPr/>
            <p:nvPr/>
          </p:nvSpPr>
          <p:spPr>
            <a:xfrm>
              <a:off x="3892375" y="2521125"/>
              <a:ext cx="78750" cy="599475"/>
            </a:xfrm>
            <a:custGeom>
              <a:avLst/>
              <a:gdLst/>
              <a:ahLst/>
              <a:cxnLst/>
              <a:rect l="l" t="t" r="r" b="b"/>
              <a:pathLst>
                <a:path w="3150" h="23979" extrusionOk="0">
                  <a:moveTo>
                    <a:pt x="3056" y="0"/>
                  </a:moveTo>
                  <a:lnTo>
                    <a:pt x="3056" y="3661"/>
                  </a:lnTo>
                  <a:lnTo>
                    <a:pt x="1" y="7848"/>
                  </a:lnTo>
                  <a:lnTo>
                    <a:pt x="1" y="23978"/>
                  </a:lnTo>
                  <a:lnTo>
                    <a:pt x="63" y="23978"/>
                  </a:lnTo>
                  <a:lnTo>
                    <a:pt x="63" y="7879"/>
                  </a:lnTo>
                  <a:lnTo>
                    <a:pt x="3149" y="3692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961800" y="2506000"/>
              <a:ext cx="16300" cy="15925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41" y="94"/>
                  </a:moveTo>
                  <a:cubicBezTo>
                    <a:pt x="450" y="94"/>
                    <a:pt x="558" y="187"/>
                    <a:pt x="574" y="326"/>
                  </a:cubicBezTo>
                  <a:cubicBezTo>
                    <a:pt x="574" y="466"/>
                    <a:pt x="450" y="559"/>
                    <a:pt x="341" y="559"/>
                  </a:cubicBezTo>
                  <a:cubicBezTo>
                    <a:pt x="202" y="559"/>
                    <a:pt x="109" y="450"/>
                    <a:pt x="109" y="326"/>
                  </a:cubicBezTo>
                  <a:cubicBezTo>
                    <a:pt x="109" y="187"/>
                    <a:pt x="217" y="94"/>
                    <a:pt x="341" y="94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71" y="636"/>
                    <a:pt x="341" y="636"/>
                  </a:cubicBezTo>
                  <a:cubicBezTo>
                    <a:pt x="512" y="636"/>
                    <a:pt x="651" y="497"/>
                    <a:pt x="651" y="311"/>
                  </a:cubicBezTo>
                  <a:cubicBezTo>
                    <a:pt x="651" y="140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912150" y="2574625"/>
              <a:ext cx="78750" cy="545975"/>
            </a:xfrm>
            <a:custGeom>
              <a:avLst/>
              <a:gdLst/>
              <a:ahLst/>
              <a:cxnLst/>
              <a:rect l="l" t="t" r="r" b="b"/>
              <a:pathLst>
                <a:path w="3150" h="21839" extrusionOk="0">
                  <a:moveTo>
                    <a:pt x="3056" y="1"/>
                  </a:moveTo>
                  <a:lnTo>
                    <a:pt x="3056" y="2017"/>
                  </a:lnTo>
                  <a:lnTo>
                    <a:pt x="1" y="6205"/>
                  </a:lnTo>
                  <a:lnTo>
                    <a:pt x="1" y="21838"/>
                  </a:lnTo>
                  <a:lnTo>
                    <a:pt x="78" y="21838"/>
                  </a:lnTo>
                  <a:lnTo>
                    <a:pt x="78" y="6251"/>
                  </a:lnTo>
                  <a:lnTo>
                    <a:pt x="3149" y="2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981175" y="25599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2" y="93"/>
                  </a:moveTo>
                  <a:cubicBezTo>
                    <a:pt x="481" y="93"/>
                    <a:pt x="574" y="187"/>
                    <a:pt x="574" y="326"/>
                  </a:cubicBezTo>
                  <a:cubicBezTo>
                    <a:pt x="574" y="466"/>
                    <a:pt x="450" y="559"/>
                    <a:pt x="342" y="559"/>
                  </a:cubicBezTo>
                  <a:cubicBezTo>
                    <a:pt x="202" y="559"/>
                    <a:pt x="109" y="435"/>
                    <a:pt x="109" y="326"/>
                  </a:cubicBezTo>
                  <a:cubicBezTo>
                    <a:pt x="109" y="187"/>
                    <a:pt x="218" y="93"/>
                    <a:pt x="342" y="93"/>
                  </a:cubicBezTo>
                  <a:close/>
                  <a:moveTo>
                    <a:pt x="326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497"/>
                    <a:pt x="171" y="636"/>
                    <a:pt x="342" y="636"/>
                  </a:cubicBezTo>
                  <a:cubicBezTo>
                    <a:pt x="512" y="636"/>
                    <a:pt x="667" y="497"/>
                    <a:pt x="652" y="311"/>
                  </a:cubicBezTo>
                  <a:cubicBezTo>
                    <a:pt x="652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873000" y="2498250"/>
              <a:ext cx="2350" cy="622725"/>
            </a:xfrm>
            <a:custGeom>
              <a:avLst/>
              <a:gdLst/>
              <a:ahLst/>
              <a:cxnLst/>
              <a:rect l="l" t="t" r="r" b="b"/>
              <a:pathLst>
                <a:path w="94" h="24909" extrusionOk="0">
                  <a:moveTo>
                    <a:pt x="0" y="0"/>
                  </a:moveTo>
                  <a:lnTo>
                    <a:pt x="0" y="24909"/>
                  </a:lnTo>
                  <a:lnTo>
                    <a:pt x="93" y="2490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866025" y="2482725"/>
              <a:ext cx="16700" cy="16325"/>
            </a:xfrm>
            <a:custGeom>
              <a:avLst/>
              <a:gdLst/>
              <a:ahLst/>
              <a:cxnLst/>
              <a:rect l="l" t="t" r="r" b="b"/>
              <a:pathLst>
                <a:path w="668" h="653" extrusionOk="0">
                  <a:moveTo>
                    <a:pt x="326" y="110"/>
                  </a:moveTo>
                  <a:cubicBezTo>
                    <a:pt x="450" y="110"/>
                    <a:pt x="558" y="218"/>
                    <a:pt x="558" y="342"/>
                  </a:cubicBezTo>
                  <a:cubicBezTo>
                    <a:pt x="558" y="482"/>
                    <a:pt x="450" y="575"/>
                    <a:pt x="326" y="575"/>
                  </a:cubicBezTo>
                  <a:cubicBezTo>
                    <a:pt x="202" y="575"/>
                    <a:pt x="93" y="466"/>
                    <a:pt x="93" y="342"/>
                  </a:cubicBezTo>
                  <a:cubicBezTo>
                    <a:pt x="93" y="218"/>
                    <a:pt x="217" y="110"/>
                    <a:pt x="326" y="110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7"/>
                  </a:cubicBezTo>
                  <a:cubicBezTo>
                    <a:pt x="0" y="528"/>
                    <a:pt x="155" y="652"/>
                    <a:pt x="326" y="652"/>
                  </a:cubicBezTo>
                  <a:cubicBezTo>
                    <a:pt x="512" y="652"/>
                    <a:pt x="636" y="528"/>
                    <a:pt x="667" y="327"/>
                  </a:cubicBezTo>
                  <a:cubicBezTo>
                    <a:pt x="667" y="141"/>
                    <a:pt x="512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802425" y="2423425"/>
              <a:ext cx="54300" cy="695625"/>
            </a:xfrm>
            <a:custGeom>
              <a:avLst/>
              <a:gdLst/>
              <a:ahLst/>
              <a:cxnLst/>
              <a:rect l="l" t="t" r="r" b="b"/>
              <a:pathLst>
                <a:path w="2172" h="27825" extrusionOk="0">
                  <a:moveTo>
                    <a:pt x="1" y="0"/>
                  </a:moveTo>
                  <a:lnTo>
                    <a:pt x="1" y="9120"/>
                  </a:lnTo>
                  <a:lnTo>
                    <a:pt x="2094" y="13059"/>
                  </a:lnTo>
                  <a:lnTo>
                    <a:pt x="2094" y="27824"/>
                  </a:lnTo>
                  <a:lnTo>
                    <a:pt x="2172" y="27824"/>
                  </a:lnTo>
                  <a:lnTo>
                    <a:pt x="2172" y="13028"/>
                  </a:lnTo>
                  <a:lnTo>
                    <a:pt x="109" y="910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795825" y="2409075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1" y="93"/>
                  </a:moveTo>
                  <a:cubicBezTo>
                    <a:pt x="435" y="93"/>
                    <a:pt x="544" y="186"/>
                    <a:pt x="544" y="326"/>
                  </a:cubicBezTo>
                  <a:cubicBezTo>
                    <a:pt x="544" y="465"/>
                    <a:pt x="420" y="559"/>
                    <a:pt x="311" y="559"/>
                  </a:cubicBezTo>
                  <a:cubicBezTo>
                    <a:pt x="172" y="559"/>
                    <a:pt x="78" y="450"/>
                    <a:pt x="78" y="326"/>
                  </a:cubicBezTo>
                  <a:cubicBezTo>
                    <a:pt x="78" y="186"/>
                    <a:pt x="187" y="93"/>
                    <a:pt x="311" y="93"/>
                  </a:cubicBezTo>
                  <a:close/>
                  <a:moveTo>
                    <a:pt x="327" y="0"/>
                  </a:moveTo>
                  <a:cubicBezTo>
                    <a:pt x="140" y="0"/>
                    <a:pt x="1" y="109"/>
                    <a:pt x="1" y="310"/>
                  </a:cubicBezTo>
                  <a:cubicBezTo>
                    <a:pt x="1" y="496"/>
                    <a:pt x="140" y="636"/>
                    <a:pt x="311" y="636"/>
                  </a:cubicBezTo>
                  <a:cubicBezTo>
                    <a:pt x="497" y="636"/>
                    <a:pt x="637" y="481"/>
                    <a:pt x="637" y="326"/>
                  </a:cubicBezTo>
                  <a:cubicBezTo>
                    <a:pt x="637" y="140"/>
                    <a:pt x="497" y="0"/>
                    <a:pt x="3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774900" y="2509875"/>
              <a:ext cx="64000" cy="609550"/>
            </a:xfrm>
            <a:custGeom>
              <a:avLst/>
              <a:gdLst/>
              <a:ahLst/>
              <a:cxnLst/>
              <a:rect l="l" t="t" r="r" b="b"/>
              <a:pathLst>
                <a:path w="2560" h="24382" extrusionOk="0">
                  <a:moveTo>
                    <a:pt x="0" y="1"/>
                  </a:moveTo>
                  <a:lnTo>
                    <a:pt x="0" y="5677"/>
                  </a:lnTo>
                  <a:lnTo>
                    <a:pt x="2466" y="10020"/>
                  </a:lnTo>
                  <a:lnTo>
                    <a:pt x="2466" y="24382"/>
                  </a:lnTo>
                  <a:lnTo>
                    <a:pt x="2559" y="24382"/>
                  </a:lnTo>
                  <a:lnTo>
                    <a:pt x="2559" y="10004"/>
                  </a:lnTo>
                  <a:lnTo>
                    <a:pt x="93" y="564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767925" y="2494375"/>
              <a:ext cx="16700" cy="16300"/>
            </a:xfrm>
            <a:custGeom>
              <a:avLst/>
              <a:gdLst/>
              <a:ahLst/>
              <a:cxnLst/>
              <a:rect l="l" t="t" r="r" b="b"/>
              <a:pathLst>
                <a:path w="668" h="652" extrusionOk="0">
                  <a:moveTo>
                    <a:pt x="341" y="109"/>
                  </a:moveTo>
                  <a:cubicBezTo>
                    <a:pt x="450" y="109"/>
                    <a:pt x="559" y="217"/>
                    <a:pt x="574" y="341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02" y="574"/>
                    <a:pt x="109" y="466"/>
                    <a:pt x="109" y="341"/>
                  </a:cubicBezTo>
                  <a:cubicBezTo>
                    <a:pt x="109" y="217"/>
                    <a:pt x="217" y="109"/>
                    <a:pt x="341" y="109"/>
                  </a:cubicBezTo>
                  <a:close/>
                  <a:moveTo>
                    <a:pt x="341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528"/>
                    <a:pt x="171" y="652"/>
                    <a:pt x="341" y="652"/>
                  </a:cubicBezTo>
                  <a:cubicBezTo>
                    <a:pt x="512" y="652"/>
                    <a:pt x="652" y="528"/>
                    <a:pt x="667" y="326"/>
                  </a:cubicBezTo>
                  <a:cubicBezTo>
                    <a:pt x="667" y="140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767150" y="2266375"/>
              <a:ext cx="203975" cy="204375"/>
            </a:xfrm>
            <a:custGeom>
              <a:avLst/>
              <a:gdLst/>
              <a:ahLst/>
              <a:cxnLst/>
              <a:rect l="l" t="t" r="r" b="b"/>
              <a:pathLst>
                <a:path w="8159" h="8175" extrusionOk="0">
                  <a:moveTo>
                    <a:pt x="4095" y="2172"/>
                  </a:moveTo>
                  <a:cubicBezTo>
                    <a:pt x="5134" y="2172"/>
                    <a:pt x="5987" y="3025"/>
                    <a:pt x="5987" y="4080"/>
                  </a:cubicBezTo>
                  <a:cubicBezTo>
                    <a:pt x="5987" y="5119"/>
                    <a:pt x="5134" y="5972"/>
                    <a:pt x="4095" y="5972"/>
                  </a:cubicBezTo>
                  <a:cubicBezTo>
                    <a:pt x="3040" y="5972"/>
                    <a:pt x="2187" y="5119"/>
                    <a:pt x="2187" y="4080"/>
                  </a:cubicBezTo>
                  <a:cubicBezTo>
                    <a:pt x="2187" y="3025"/>
                    <a:pt x="3040" y="2172"/>
                    <a:pt x="4095" y="2172"/>
                  </a:cubicBezTo>
                  <a:close/>
                  <a:moveTo>
                    <a:pt x="4095" y="1660"/>
                  </a:moveTo>
                  <a:cubicBezTo>
                    <a:pt x="2761" y="1660"/>
                    <a:pt x="1675" y="2746"/>
                    <a:pt x="1675" y="4080"/>
                  </a:cubicBezTo>
                  <a:cubicBezTo>
                    <a:pt x="1675" y="5413"/>
                    <a:pt x="2761" y="6499"/>
                    <a:pt x="4095" y="6499"/>
                  </a:cubicBezTo>
                  <a:cubicBezTo>
                    <a:pt x="5429" y="6499"/>
                    <a:pt x="6514" y="5413"/>
                    <a:pt x="6514" y="4080"/>
                  </a:cubicBezTo>
                  <a:cubicBezTo>
                    <a:pt x="6499" y="2746"/>
                    <a:pt x="5429" y="1660"/>
                    <a:pt x="4095" y="1660"/>
                  </a:cubicBezTo>
                  <a:close/>
                  <a:moveTo>
                    <a:pt x="4095" y="1428"/>
                  </a:moveTo>
                  <a:cubicBezTo>
                    <a:pt x="5568" y="1428"/>
                    <a:pt x="6747" y="2606"/>
                    <a:pt x="6747" y="4080"/>
                  </a:cubicBezTo>
                  <a:cubicBezTo>
                    <a:pt x="6731" y="5538"/>
                    <a:pt x="5553" y="6732"/>
                    <a:pt x="4095" y="6732"/>
                  </a:cubicBezTo>
                  <a:cubicBezTo>
                    <a:pt x="2621" y="6732"/>
                    <a:pt x="1443" y="5553"/>
                    <a:pt x="1443" y="4080"/>
                  </a:cubicBezTo>
                  <a:cubicBezTo>
                    <a:pt x="1443" y="2606"/>
                    <a:pt x="2621" y="1428"/>
                    <a:pt x="4095" y="1428"/>
                  </a:cubicBezTo>
                  <a:close/>
                  <a:moveTo>
                    <a:pt x="4095" y="1"/>
                  </a:moveTo>
                  <a:cubicBezTo>
                    <a:pt x="1846" y="1"/>
                    <a:pt x="0" y="1831"/>
                    <a:pt x="0" y="4080"/>
                  </a:cubicBezTo>
                  <a:cubicBezTo>
                    <a:pt x="0" y="6329"/>
                    <a:pt x="1830" y="8174"/>
                    <a:pt x="4079" y="8174"/>
                  </a:cubicBezTo>
                  <a:cubicBezTo>
                    <a:pt x="6328" y="8174"/>
                    <a:pt x="8158" y="6344"/>
                    <a:pt x="8158" y="4095"/>
                  </a:cubicBezTo>
                  <a:cubicBezTo>
                    <a:pt x="8158" y="1831"/>
                    <a:pt x="6344" y="1"/>
                    <a:pt x="4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857875" y="22446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93" y="0"/>
                  </a:moveTo>
                  <a:lnTo>
                    <a:pt x="0" y="931"/>
                  </a:lnTo>
                  <a:lnTo>
                    <a:pt x="931" y="9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799725" y="2256300"/>
              <a:ext cx="29875" cy="31050"/>
            </a:xfrm>
            <a:custGeom>
              <a:avLst/>
              <a:gdLst/>
              <a:ahLst/>
              <a:cxnLst/>
              <a:rect l="l" t="t" r="r" b="b"/>
              <a:pathLst>
                <a:path w="1195" h="1242" extrusionOk="0">
                  <a:moveTo>
                    <a:pt x="651" y="0"/>
                  </a:moveTo>
                  <a:lnTo>
                    <a:pt x="0" y="388"/>
                  </a:lnTo>
                  <a:lnTo>
                    <a:pt x="388" y="1241"/>
                  </a:lnTo>
                  <a:lnTo>
                    <a:pt x="1194" y="776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757825" y="2298175"/>
              <a:ext cx="30675" cy="29875"/>
            </a:xfrm>
            <a:custGeom>
              <a:avLst/>
              <a:gdLst/>
              <a:ahLst/>
              <a:cxnLst/>
              <a:rect l="l" t="t" r="r" b="b"/>
              <a:pathLst>
                <a:path w="1227" h="1195" extrusionOk="0">
                  <a:moveTo>
                    <a:pt x="373" y="0"/>
                  </a:moveTo>
                  <a:lnTo>
                    <a:pt x="1" y="652"/>
                  </a:lnTo>
                  <a:lnTo>
                    <a:pt x="761" y="1195"/>
                  </a:lnTo>
                  <a:lnTo>
                    <a:pt x="1226" y="3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745825" y="2356325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931" y="1"/>
                  </a:moveTo>
                  <a:lnTo>
                    <a:pt x="0" y="94"/>
                  </a:lnTo>
                  <a:lnTo>
                    <a:pt x="0" y="854"/>
                  </a:lnTo>
                  <a:lnTo>
                    <a:pt x="931" y="9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757450" y="2407900"/>
              <a:ext cx="31050" cy="29875"/>
            </a:xfrm>
            <a:custGeom>
              <a:avLst/>
              <a:gdLst/>
              <a:ahLst/>
              <a:cxnLst/>
              <a:rect l="l" t="t" r="r" b="b"/>
              <a:pathLst>
                <a:path w="1242" h="1195" extrusionOk="0">
                  <a:moveTo>
                    <a:pt x="760" y="1"/>
                  </a:moveTo>
                  <a:lnTo>
                    <a:pt x="0" y="543"/>
                  </a:lnTo>
                  <a:lnTo>
                    <a:pt x="373" y="1195"/>
                  </a:lnTo>
                  <a:lnTo>
                    <a:pt x="1241" y="82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799325" y="2449400"/>
              <a:ext cx="29875" cy="30250"/>
            </a:xfrm>
            <a:custGeom>
              <a:avLst/>
              <a:gdLst/>
              <a:ahLst/>
              <a:cxnLst/>
              <a:rect l="l" t="t" r="r" b="b"/>
              <a:pathLst>
                <a:path w="1195" h="1210" extrusionOk="0">
                  <a:moveTo>
                    <a:pt x="388" y="0"/>
                  </a:moveTo>
                  <a:lnTo>
                    <a:pt x="0" y="853"/>
                  </a:lnTo>
                  <a:lnTo>
                    <a:pt x="652" y="1210"/>
                  </a:lnTo>
                  <a:lnTo>
                    <a:pt x="1195" y="4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857475" y="2468775"/>
              <a:ext cx="23300" cy="23300"/>
            </a:xfrm>
            <a:custGeom>
              <a:avLst/>
              <a:gdLst/>
              <a:ahLst/>
              <a:cxnLst/>
              <a:rect l="l" t="t" r="r" b="b"/>
              <a:pathLst>
                <a:path w="932" h="932" extrusionOk="0">
                  <a:moveTo>
                    <a:pt x="1" y="1"/>
                  </a:moveTo>
                  <a:lnTo>
                    <a:pt x="94" y="931"/>
                  </a:lnTo>
                  <a:lnTo>
                    <a:pt x="823" y="93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909050" y="2449400"/>
              <a:ext cx="29875" cy="31025"/>
            </a:xfrm>
            <a:custGeom>
              <a:avLst/>
              <a:gdLst/>
              <a:ahLst/>
              <a:cxnLst/>
              <a:rect l="l" t="t" r="r" b="b"/>
              <a:pathLst>
                <a:path w="1195" h="1241" extrusionOk="0">
                  <a:moveTo>
                    <a:pt x="807" y="0"/>
                  </a:moveTo>
                  <a:lnTo>
                    <a:pt x="1" y="465"/>
                  </a:lnTo>
                  <a:lnTo>
                    <a:pt x="544" y="1241"/>
                  </a:lnTo>
                  <a:lnTo>
                    <a:pt x="1195" y="85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949775" y="2408675"/>
              <a:ext cx="31025" cy="29875"/>
            </a:xfrm>
            <a:custGeom>
              <a:avLst/>
              <a:gdLst/>
              <a:ahLst/>
              <a:cxnLst/>
              <a:rect l="l" t="t" r="r" b="b"/>
              <a:pathLst>
                <a:path w="1241" h="1195" extrusionOk="0">
                  <a:moveTo>
                    <a:pt x="466" y="1"/>
                  </a:moveTo>
                  <a:lnTo>
                    <a:pt x="0" y="807"/>
                  </a:lnTo>
                  <a:lnTo>
                    <a:pt x="853" y="1195"/>
                  </a:lnTo>
                  <a:lnTo>
                    <a:pt x="1241" y="54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969150" y="2356725"/>
              <a:ext cx="24075" cy="23675"/>
            </a:xfrm>
            <a:custGeom>
              <a:avLst/>
              <a:gdLst/>
              <a:ahLst/>
              <a:cxnLst/>
              <a:rect l="l" t="t" r="r" b="b"/>
              <a:pathLst>
                <a:path w="963" h="947" extrusionOk="0">
                  <a:moveTo>
                    <a:pt x="1" y="0"/>
                  </a:moveTo>
                  <a:lnTo>
                    <a:pt x="1" y="946"/>
                  </a:lnTo>
                  <a:lnTo>
                    <a:pt x="962" y="853"/>
                  </a:lnTo>
                  <a:lnTo>
                    <a:pt x="962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950550" y="2298550"/>
              <a:ext cx="30250" cy="29900"/>
            </a:xfrm>
            <a:custGeom>
              <a:avLst/>
              <a:gdLst/>
              <a:ahLst/>
              <a:cxnLst/>
              <a:rect l="l" t="t" r="r" b="b"/>
              <a:pathLst>
                <a:path w="1210" h="1196" extrusionOk="0">
                  <a:moveTo>
                    <a:pt x="838" y="1"/>
                  </a:moveTo>
                  <a:lnTo>
                    <a:pt x="0" y="389"/>
                  </a:lnTo>
                  <a:lnTo>
                    <a:pt x="450" y="1195"/>
                  </a:lnTo>
                  <a:lnTo>
                    <a:pt x="1210" y="65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909825" y="2256675"/>
              <a:ext cx="29500" cy="30675"/>
            </a:xfrm>
            <a:custGeom>
              <a:avLst/>
              <a:gdLst/>
              <a:ahLst/>
              <a:cxnLst/>
              <a:rect l="l" t="t" r="r" b="b"/>
              <a:pathLst>
                <a:path w="1180" h="1227" extrusionOk="0">
                  <a:moveTo>
                    <a:pt x="528" y="1"/>
                  </a:moveTo>
                  <a:lnTo>
                    <a:pt x="1" y="761"/>
                  </a:lnTo>
                  <a:lnTo>
                    <a:pt x="792" y="1226"/>
                  </a:lnTo>
                  <a:lnTo>
                    <a:pt x="1179" y="37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836550" y="2335000"/>
              <a:ext cx="65950" cy="66725"/>
            </a:xfrm>
            <a:custGeom>
              <a:avLst/>
              <a:gdLst/>
              <a:ahLst/>
              <a:cxnLst/>
              <a:rect l="l" t="t" r="r" b="b"/>
              <a:pathLst>
                <a:path w="2638" h="2669" extrusionOk="0">
                  <a:moveTo>
                    <a:pt x="1303" y="900"/>
                  </a:moveTo>
                  <a:cubicBezTo>
                    <a:pt x="1536" y="900"/>
                    <a:pt x="1737" y="1087"/>
                    <a:pt x="1737" y="1335"/>
                  </a:cubicBezTo>
                  <a:cubicBezTo>
                    <a:pt x="1737" y="1567"/>
                    <a:pt x="1567" y="1784"/>
                    <a:pt x="1319" y="1784"/>
                  </a:cubicBezTo>
                  <a:cubicBezTo>
                    <a:pt x="1086" y="1784"/>
                    <a:pt x="884" y="1583"/>
                    <a:pt x="869" y="1350"/>
                  </a:cubicBezTo>
                  <a:cubicBezTo>
                    <a:pt x="869" y="1118"/>
                    <a:pt x="1040" y="900"/>
                    <a:pt x="1303" y="900"/>
                  </a:cubicBezTo>
                  <a:close/>
                  <a:moveTo>
                    <a:pt x="1644" y="1"/>
                  </a:moveTo>
                  <a:lnTo>
                    <a:pt x="326" y="389"/>
                  </a:lnTo>
                  <a:lnTo>
                    <a:pt x="0" y="1722"/>
                  </a:lnTo>
                  <a:lnTo>
                    <a:pt x="993" y="2668"/>
                  </a:lnTo>
                  <a:lnTo>
                    <a:pt x="2296" y="2281"/>
                  </a:lnTo>
                  <a:lnTo>
                    <a:pt x="2637" y="9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545725" y="2528075"/>
              <a:ext cx="120225" cy="118350"/>
            </a:xfrm>
            <a:custGeom>
              <a:avLst/>
              <a:gdLst/>
              <a:ahLst/>
              <a:cxnLst/>
              <a:rect l="l" t="t" r="r" b="b"/>
              <a:pathLst>
                <a:path w="4809" h="4734" extrusionOk="0">
                  <a:moveTo>
                    <a:pt x="2386" y="839"/>
                  </a:moveTo>
                  <a:cubicBezTo>
                    <a:pt x="3226" y="839"/>
                    <a:pt x="3909" y="1515"/>
                    <a:pt x="3955" y="2328"/>
                  </a:cubicBezTo>
                  <a:cubicBezTo>
                    <a:pt x="3986" y="3181"/>
                    <a:pt x="3304" y="3879"/>
                    <a:pt x="2451" y="3926"/>
                  </a:cubicBezTo>
                  <a:cubicBezTo>
                    <a:pt x="2441" y="3926"/>
                    <a:pt x="2432" y="3926"/>
                    <a:pt x="2422" y="3926"/>
                  </a:cubicBezTo>
                  <a:cubicBezTo>
                    <a:pt x="1582" y="3926"/>
                    <a:pt x="900" y="3249"/>
                    <a:pt x="869" y="2437"/>
                  </a:cubicBezTo>
                  <a:cubicBezTo>
                    <a:pt x="838" y="1584"/>
                    <a:pt x="1520" y="886"/>
                    <a:pt x="2358" y="839"/>
                  </a:cubicBezTo>
                  <a:cubicBezTo>
                    <a:pt x="2367" y="839"/>
                    <a:pt x="2377" y="839"/>
                    <a:pt x="2386" y="839"/>
                  </a:cubicBezTo>
                  <a:close/>
                  <a:moveTo>
                    <a:pt x="2401" y="1"/>
                  </a:moveTo>
                  <a:cubicBezTo>
                    <a:pt x="2381" y="1"/>
                    <a:pt x="2362" y="1"/>
                    <a:pt x="2342" y="2"/>
                  </a:cubicBezTo>
                  <a:cubicBezTo>
                    <a:pt x="1024" y="48"/>
                    <a:pt x="0" y="1134"/>
                    <a:pt x="31" y="2437"/>
                  </a:cubicBezTo>
                  <a:cubicBezTo>
                    <a:pt x="77" y="3696"/>
                    <a:pt x="1118" y="4734"/>
                    <a:pt x="2369" y="4734"/>
                  </a:cubicBezTo>
                  <a:cubicBezTo>
                    <a:pt x="2396" y="4734"/>
                    <a:pt x="2424" y="4733"/>
                    <a:pt x="2451" y="4732"/>
                  </a:cubicBezTo>
                  <a:cubicBezTo>
                    <a:pt x="3754" y="4701"/>
                    <a:pt x="4808" y="3615"/>
                    <a:pt x="4762" y="2313"/>
                  </a:cubicBezTo>
                  <a:cubicBezTo>
                    <a:pt x="4747" y="1014"/>
                    <a:pt x="3693" y="1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593025" y="2514150"/>
              <a:ext cx="22900" cy="16700"/>
            </a:xfrm>
            <a:custGeom>
              <a:avLst/>
              <a:gdLst/>
              <a:ahLst/>
              <a:cxnLst/>
              <a:rect l="l" t="t" r="r" b="b"/>
              <a:pathLst>
                <a:path w="916" h="668" extrusionOk="0">
                  <a:moveTo>
                    <a:pt x="854" y="0"/>
                  </a:moveTo>
                  <a:lnTo>
                    <a:pt x="47" y="16"/>
                  </a:lnTo>
                  <a:lnTo>
                    <a:pt x="1" y="667"/>
                  </a:lnTo>
                  <a:lnTo>
                    <a:pt x="1" y="667"/>
                  </a:lnTo>
                  <a:lnTo>
                    <a:pt x="916" y="63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546100" y="2528875"/>
              <a:ext cx="26800" cy="26400"/>
            </a:xfrm>
            <a:custGeom>
              <a:avLst/>
              <a:gdLst/>
              <a:ahLst/>
              <a:cxnLst/>
              <a:rect l="l" t="t" r="r" b="b"/>
              <a:pathLst>
                <a:path w="1072" h="1056" extrusionOk="0">
                  <a:moveTo>
                    <a:pt x="559" y="1"/>
                  </a:moveTo>
                  <a:lnTo>
                    <a:pt x="1" y="590"/>
                  </a:lnTo>
                  <a:lnTo>
                    <a:pt x="420" y="1055"/>
                  </a:lnTo>
                  <a:lnTo>
                    <a:pt x="1071" y="40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4532150" y="2575800"/>
              <a:ext cx="16700" cy="22900"/>
            </a:xfrm>
            <a:custGeom>
              <a:avLst/>
              <a:gdLst/>
              <a:ahLst/>
              <a:cxnLst/>
              <a:rect l="l" t="t" r="r" b="b"/>
              <a:pathLst>
                <a:path w="668" h="916" extrusionOk="0">
                  <a:moveTo>
                    <a:pt x="652" y="0"/>
                  </a:moveTo>
                  <a:lnTo>
                    <a:pt x="1" y="78"/>
                  </a:lnTo>
                  <a:lnTo>
                    <a:pt x="32" y="884"/>
                  </a:lnTo>
                  <a:lnTo>
                    <a:pt x="668" y="91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546875" y="2618825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420" y="1"/>
                  </a:moveTo>
                  <a:lnTo>
                    <a:pt x="1" y="513"/>
                  </a:lnTo>
                  <a:lnTo>
                    <a:pt x="590" y="1071"/>
                  </a:lnTo>
                  <a:lnTo>
                    <a:pt x="1071" y="63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594200" y="2642475"/>
              <a:ext cx="22500" cy="17100"/>
            </a:xfrm>
            <a:custGeom>
              <a:avLst/>
              <a:gdLst/>
              <a:ahLst/>
              <a:cxnLst/>
              <a:rect l="l" t="t" r="r" b="b"/>
              <a:pathLst>
                <a:path w="900" h="684" extrusionOk="0">
                  <a:moveTo>
                    <a:pt x="900" y="1"/>
                  </a:moveTo>
                  <a:lnTo>
                    <a:pt x="0" y="47"/>
                  </a:lnTo>
                  <a:lnTo>
                    <a:pt x="47" y="683"/>
                  </a:lnTo>
                  <a:lnTo>
                    <a:pt x="869" y="668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637225" y="2618050"/>
              <a:ext cx="26775" cy="26400"/>
            </a:xfrm>
            <a:custGeom>
              <a:avLst/>
              <a:gdLst/>
              <a:ahLst/>
              <a:cxnLst/>
              <a:rect l="l" t="t" r="r" b="b"/>
              <a:pathLst>
                <a:path w="1071" h="1056" extrusionOk="0">
                  <a:moveTo>
                    <a:pt x="621" y="1"/>
                  </a:moveTo>
                  <a:lnTo>
                    <a:pt x="1" y="652"/>
                  </a:lnTo>
                  <a:lnTo>
                    <a:pt x="497" y="1055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660875" y="2574625"/>
              <a:ext cx="17100" cy="22900"/>
            </a:xfrm>
            <a:custGeom>
              <a:avLst/>
              <a:gdLst/>
              <a:ahLst/>
              <a:cxnLst/>
              <a:rect l="l" t="t" r="r" b="b"/>
              <a:pathLst>
                <a:path w="684" h="916" extrusionOk="0">
                  <a:moveTo>
                    <a:pt x="1" y="1"/>
                  </a:moveTo>
                  <a:lnTo>
                    <a:pt x="16" y="916"/>
                  </a:lnTo>
                  <a:lnTo>
                    <a:pt x="683" y="854"/>
                  </a:lnTo>
                  <a:lnTo>
                    <a:pt x="637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636075" y="25277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496" y="0"/>
                  </a:moveTo>
                  <a:lnTo>
                    <a:pt x="0" y="450"/>
                  </a:lnTo>
                  <a:lnTo>
                    <a:pt x="667" y="1070"/>
                  </a:lnTo>
                  <a:lnTo>
                    <a:pt x="1070" y="5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1325" y="2164750"/>
              <a:ext cx="120600" cy="118750"/>
            </a:xfrm>
            <a:custGeom>
              <a:avLst/>
              <a:gdLst/>
              <a:ahLst/>
              <a:cxnLst/>
              <a:rect l="l" t="t" r="r" b="b"/>
              <a:pathLst>
                <a:path w="4824" h="4750" extrusionOk="0">
                  <a:moveTo>
                    <a:pt x="2441" y="837"/>
                  </a:moveTo>
                  <a:cubicBezTo>
                    <a:pt x="3270" y="837"/>
                    <a:pt x="3910" y="1503"/>
                    <a:pt x="3955" y="2329"/>
                  </a:cubicBezTo>
                  <a:cubicBezTo>
                    <a:pt x="3971" y="3182"/>
                    <a:pt x="3319" y="3880"/>
                    <a:pt x="2466" y="3911"/>
                  </a:cubicBezTo>
                  <a:cubicBezTo>
                    <a:pt x="2447" y="3911"/>
                    <a:pt x="2428" y="3912"/>
                    <a:pt x="2409" y="3912"/>
                  </a:cubicBezTo>
                  <a:cubicBezTo>
                    <a:pt x="1582" y="3912"/>
                    <a:pt x="914" y="3256"/>
                    <a:pt x="869" y="2422"/>
                  </a:cubicBezTo>
                  <a:cubicBezTo>
                    <a:pt x="853" y="1569"/>
                    <a:pt x="1505" y="871"/>
                    <a:pt x="2358" y="840"/>
                  </a:cubicBezTo>
                  <a:cubicBezTo>
                    <a:pt x="2386" y="838"/>
                    <a:pt x="2414" y="837"/>
                    <a:pt x="2441" y="837"/>
                  </a:cubicBezTo>
                  <a:close/>
                  <a:moveTo>
                    <a:pt x="2427" y="1"/>
                  </a:moveTo>
                  <a:cubicBezTo>
                    <a:pt x="2399" y="1"/>
                    <a:pt x="2371" y="1"/>
                    <a:pt x="2342" y="2"/>
                  </a:cubicBezTo>
                  <a:cubicBezTo>
                    <a:pt x="1024" y="33"/>
                    <a:pt x="0" y="1119"/>
                    <a:pt x="47" y="2437"/>
                  </a:cubicBezTo>
                  <a:cubicBezTo>
                    <a:pt x="77" y="3727"/>
                    <a:pt x="1117" y="4750"/>
                    <a:pt x="2397" y="4750"/>
                  </a:cubicBezTo>
                  <a:cubicBezTo>
                    <a:pt x="2425" y="4750"/>
                    <a:pt x="2453" y="4749"/>
                    <a:pt x="2482" y="4748"/>
                  </a:cubicBezTo>
                  <a:cubicBezTo>
                    <a:pt x="3800" y="4717"/>
                    <a:pt x="4824" y="3631"/>
                    <a:pt x="4793" y="2313"/>
                  </a:cubicBezTo>
                  <a:cubicBezTo>
                    <a:pt x="4747" y="1023"/>
                    <a:pt x="370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999000" y="2150825"/>
              <a:ext cx="22525" cy="16325"/>
            </a:xfrm>
            <a:custGeom>
              <a:avLst/>
              <a:gdLst/>
              <a:ahLst/>
              <a:cxnLst/>
              <a:rect l="l" t="t" r="r" b="b"/>
              <a:pathLst>
                <a:path w="901" h="653" extrusionOk="0">
                  <a:moveTo>
                    <a:pt x="823" y="1"/>
                  </a:moveTo>
                  <a:lnTo>
                    <a:pt x="32" y="16"/>
                  </a:lnTo>
                  <a:lnTo>
                    <a:pt x="1" y="652"/>
                  </a:lnTo>
                  <a:lnTo>
                    <a:pt x="900" y="637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951700" y="2165175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75" y="1"/>
                  </a:moveTo>
                  <a:lnTo>
                    <a:pt x="1" y="606"/>
                  </a:lnTo>
                  <a:lnTo>
                    <a:pt x="435" y="1086"/>
                  </a:lnTo>
                  <a:lnTo>
                    <a:pt x="1071" y="40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937750" y="2212100"/>
              <a:ext cx="17075" cy="22900"/>
            </a:xfrm>
            <a:custGeom>
              <a:avLst/>
              <a:gdLst/>
              <a:ahLst/>
              <a:cxnLst/>
              <a:rect l="l" t="t" r="r" b="b"/>
              <a:pathLst>
                <a:path w="683" h="916" extrusionOk="0">
                  <a:moveTo>
                    <a:pt x="667" y="0"/>
                  </a:moveTo>
                  <a:lnTo>
                    <a:pt x="0" y="78"/>
                  </a:lnTo>
                  <a:lnTo>
                    <a:pt x="16" y="900"/>
                  </a:lnTo>
                  <a:lnTo>
                    <a:pt x="683" y="9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952875" y="2255900"/>
              <a:ext cx="26775" cy="26025"/>
            </a:xfrm>
            <a:custGeom>
              <a:avLst/>
              <a:gdLst/>
              <a:ahLst/>
              <a:cxnLst/>
              <a:rect l="l" t="t" r="r" b="b"/>
              <a:pathLst>
                <a:path w="1071" h="1041" extrusionOk="0">
                  <a:moveTo>
                    <a:pt x="404" y="1"/>
                  </a:moveTo>
                  <a:lnTo>
                    <a:pt x="0" y="497"/>
                  </a:lnTo>
                  <a:lnTo>
                    <a:pt x="574" y="1040"/>
                  </a:lnTo>
                  <a:lnTo>
                    <a:pt x="1070" y="6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999775" y="2279175"/>
              <a:ext cx="22900" cy="17075"/>
            </a:xfrm>
            <a:custGeom>
              <a:avLst/>
              <a:gdLst/>
              <a:ahLst/>
              <a:cxnLst/>
              <a:rect l="l" t="t" r="r" b="b"/>
              <a:pathLst>
                <a:path w="916" h="683" extrusionOk="0">
                  <a:moveTo>
                    <a:pt x="916" y="0"/>
                  </a:moveTo>
                  <a:lnTo>
                    <a:pt x="1" y="31"/>
                  </a:lnTo>
                  <a:lnTo>
                    <a:pt x="63" y="683"/>
                  </a:lnTo>
                  <a:lnTo>
                    <a:pt x="869" y="65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042825" y="22543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621" y="1"/>
                  </a:moveTo>
                  <a:lnTo>
                    <a:pt x="1" y="668"/>
                  </a:lnTo>
                  <a:lnTo>
                    <a:pt x="512" y="1087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066875" y="2211325"/>
              <a:ext cx="16300" cy="23275"/>
            </a:xfrm>
            <a:custGeom>
              <a:avLst/>
              <a:gdLst/>
              <a:ahLst/>
              <a:cxnLst/>
              <a:rect l="l" t="t" r="r" b="b"/>
              <a:pathLst>
                <a:path w="652" h="931" extrusionOk="0">
                  <a:moveTo>
                    <a:pt x="0" y="0"/>
                  </a:moveTo>
                  <a:lnTo>
                    <a:pt x="16" y="931"/>
                  </a:lnTo>
                  <a:lnTo>
                    <a:pt x="652" y="853"/>
                  </a:lnTo>
                  <a:lnTo>
                    <a:pt x="63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042050" y="2164400"/>
              <a:ext cx="26400" cy="26400"/>
            </a:xfrm>
            <a:custGeom>
              <a:avLst/>
              <a:gdLst/>
              <a:ahLst/>
              <a:cxnLst/>
              <a:rect l="l" t="t" r="r" b="b"/>
              <a:pathLst>
                <a:path w="1056" h="1056" extrusionOk="0">
                  <a:moveTo>
                    <a:pt x="481" y="1"/>
                  </a:moveTo>
                  <a:lnTo>
                    <a:pt x="0" y="435"/>
                  </a:lnTo>
                  <a:lnTo>
                    <a:pt x="652" y="1055"/>
                  </a:lnTo>
                  <a:lnTo>
                    <a:pt x="1055" y="5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740000" y="3118625"/>
              <a:ext cx="943775" cy="2350"/>
            </a:xfrm>
            <a:custGeom>
              <a:avLst/>
              <a:gdLst/>
              <a:ahLst/>
              <a:cxnLst/>
              <a:rect l="l" t="t" r="r" b="b"/>
              <a:pathLst>
                <a:path w="37751" h="94" extrusionOk="0">
                  <a:moveTo>
                    <a:pt x="18860" y="1"/>
                  </a:moveTo>
                  <a:lnTo>
                    <a:pt x="9446" y="16"/>
                  </a:lnTo>
                  <a:lnTo>
                    <a:pt x="4715" y="16"/>
                  </a:lnTo>
                  <a:lnTo>
                    <a:pt x="1" y="32"/>
                  </a:lnTo>
                  <a:lnTo>
                    <a:pt x="4715" y="63"/>
                  </a:lnTo>
                  <a:lnTo>
                    <a:pt x="9446" y="78"/>
                  </a:lnTo>
                  <a:lnTo>
                    <a:pt x="18860" y="94"/>
                  </a:lnTo>
                  <a:lnTo>
                    <a:pt x="28306" y="78"/>
                  </a:lnTo>
                  <a:lnTo>
                    <a:pt x="33020" y="63"/>
                  </a:lnTo>
                  <a:lnTo>
                    <a:pt x="37751" y="32"/>
                  </a:lnTo>
                  <a:lnTo>
                    <a:pt x="33020" y="16"/>
                  </a:lnTo>
                  <a:lnTo>
                    <a:pt x="28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61425" y="2410225"/>
              <a:ext cx="208250" cy="451350"/>
            </a:xfrm>
            <a:custGeom>
              <a:avLst/>
              <a:gdLst/>
              <a:ahLst/>
              <a:cxnLst/>
              <a:rect l="l" t="t" r="r" b="b"/>
              <a:pathLst>
                <a:path w="8330" h="18054" extrusionOk="0">
                  <a:moveTo>
                    <a:pt x="1909" y="1"/>
                  </a:moveTo>
                  <a:cubicBezTo>
                    <a:pt x="1195" y="218"/>
                    <a:pt x="637" y="745"/>
                    <a:pt x="389" y="1443"/>
                  </a:cubicBezTo>
                  <a:cubicBezTo>
                    <a:pt x="1" y="2405"/>
                    <a:pt x="156" y="3645"/>
                    <a:pt x="792" y="4654"/>
                  </a:cubicBezTo>
                  <a:cubicBezTo>
                    <a:pt x="1412" y="5631"/>
                    <a:pt x="2420" y="6546"/>
                    <a:pt x="3506" y="7507"/>
                  </a:cubicBezTo>
                  <a:cubicBezTo>
                    <a:pt x="4359" y="8267"/>
                    <a:pt x="5228" y="9058"/>
                    <a:pt x="5895" y="9880"/>
                  </a:cubicBezTo>
                  <a:cubicBezTo>
                    <a:pt x="8221" y="12765"/>
                    <a:pt x="7725" y="16860"/>
                    <a:pt x="7290" y="18023"/>
                  </a:cubicBezTo>
                  <a:lnTo>
                    <a:pt x="7384" y="18054"/>
                  </a:lnTo>
                  <a:cubicBezTo>
                    <a:pt x="7833" y="16875"/>
                    <a:pt x="8330" y="12750"/>
                    <a:pt x="5972" y="9818"/>
                  </a:cubicBezTo>
                  <a:cubicBezTo>
                    <a:pt x="5290" y="9012"/>
                    <a:pt x="4421" y="8205"/>
                    <a:pt x="3568" y="7461"/>
                  </a:cubicBezTo>
                  <a:cubicBezTo>
                    <a:pt x="2483" y="6484"/>
                    <a:pt x="1474" y="5584"/>
                    <a:pt x="870" y="4623"/>
                  </a:cubicBezTo>
                  <a:cubicBezTo>
                    <a:pt x="249" y="3630"/>
                    <a:pt x="94" y="2436"/>
                    <a:pt x="466" y="1474"/>
                  </a:cubicBezTo>
                  <a:cubicBezTo>
                    <a:pt x="714" y="807"/>
                    <a:pt x="1257" y="295"/>
                    <a:pt x="1940" y="109"/>
                  </a:cubicBez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071900" y="2419150"/>
              <a:ext cx="182275" cy="417225"/>
            </a:xfrm>
            <a:custGeom>
              <a:avLst/>
              <a:gdLst/>
              <a:ahLst/>
              <a:cxnLst/>
              <a:rect l="l" t="t" r="r" b="b"/>
              <a:pathLst>
                <a:path w="7291" h="16689" extrusionOk="0">
                  <a:moveTo>
                    <a:pt x="1505" y="0"/>
                  </a:moveTo>
                  <a:cubicBezTo>
                    <a:pt x="1505" y="0"/>
                    <a:pt x="1" y="915"/>
                    <a:pt x="388" y="3257"/>
                  </a:cubicBezTo>
                  <a:cubicBezTo>
                    <a:pt x="699" y="5212"/>
                    <a:pt x="2792" y="7274"/>
                    <a:pt x="4328" y="8763"/>
                  </a:cubicBezTo>
                  <a:lnTo>
                    <a:pt x="5150" y="9585"/>
                  </a:lnTo>
                  <a:cubicBezTo>
                    <a:pt x="7011" y="11493"/>
                    <a:pt x="7182" y="14859"/>
                    <a:pt x="7120" y="16689"/>
                  </a:cubicBezTo>
                  <a:lnTo>
                    <a:pt x="7213" y="16689"/>
                  </a:lnTo>
                  <a:cubicBezTo>
                    <a:pt x="7290" y="14859"/>
                    <a:pt x="7120" y="11462"/>
                    <a:pt x="5196" y="9523"/>
                  </a:cubicBezTo>
                  <a:cubicBezTo>
                    <a:pt x="4964" y="9275"/>
                    <a:pt x="4685" y="8996"/>
                    <a:pt x="4390" y="8701"/>
                  </a:cubicBezTo>
                  <a:cubicBezTo>
                    <a:pt x="2870" y="7212"/>
                    <a:pt x="807" y="5181"/>
                    <a:pt x="466" y="3242"/>
                  </a:cubicBezTo>
                  <a:cubicBezTo>
                    <a:pt x="109" y="978"/>
                    <a:pt x="1521" y="78"/>
                    <a:pt x="1536" y="78"/>
                  </a:cubicBez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3930375" y="2778575"/>
              <a:ext cx="123325" cy="264075"/>
            </a:xfrm>
            <a:custGeom>
              <a:avLst/>
              <a:gdLst/>
              <a:ahLst/>
              <a:cxnLst/>
              <a:rect l="l" t="t" r="r" b="b"/>
              <a:pathLst>
                <a:path w="4933" h="10563" extrusionOk="0">
                  <a:moveTo>
                    <a:pt x="4917" y="1"/>
                  </a:moveTo>
                  <a:cubicBezTo>
                    <a:pt x="3258" y="171"/>
                    <a:pt x="1986" y="699"/>
                    <a:pt x="1133" y="1598"/>
                  </a:cubicBezTo>
                  <a:cubicBezTo>
                    <a:pt x="419" y="2374"/>
                    <a:pt x="1" y="3382"/>
                    <a:pt x="32" y="4452"/>
                  </a:cubicBezTo>
                  <a:cubicBezTo>
                    <a:pt x="32" y="6406"/>
                    <a:pt x="1443" y="10377"/>
                    <a:pt x="1505" y="10563"/>
                  </a:cubicBezTo>
                  <a:lnTo>
                    <a:pt x="1676" y="10516"/>
                  </a:lnTo>
                  <a:cubicBezTo>
                    <a:pt x="1676" y="10470"/>
                    <a:pt x="218" y="6391"/>
                    <a:pt x="218" y="4468"/>
                  </a:cubicBezTo>
                  <a:cubicBezTo>
                    <a:pt x="218" y="3568"/>
                    <a:pt x="544" y="637"/>
                    <a:pt x="4933" y="202"/>
                  </a:cubicBezTo>
                  <a:lnTo>
                    <a:pt x="4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935800" y="2791000"/>
              <a:ext cx="118300" cy="256700"/>
            </a:xfrm>
            <a:custGeom>
              <a:avLst/>
              <a:gdLst/>
              <a:ahLst/>
              <a:cxnLst/>
              <a:rect l="l" t="t" r="r" b="b"/>
              <a:pathLst>
                <a:path w="4732" h="10268" extrusionOk="0">
                  <a:moveTo>
                    <a:pt x="4700" y="0"/>
                  </a:moveTo>
                  <a:cubicBezTo>
                    <a:pt x="1924" y="496"/>
                    <a:pt x="544" y="1722"/>
                    <a:pt x="249" y="3986"/>
                  </a:cubicBezTo>
                  <a:cubicBezTo>
                    <a:pt x="1" y="5925"/>
                    <a:pt x="652" y="10097"/>
                    <a:pt x="699" y="10267"/>
                  </a:cubicBezTo>
                  <a:lnTo>
                    <a:pt x="900" y="10236"/>
                  </a:lnTo>
                  <a:cubicBezTo>
                    <a:pt x="900" y="10190"/>
                    <a:pt x="202" y="5925"/>
                    <a:pt x="451" y="4017"/>
                  </a:cubicBezTo>
                  <a:cubicBezTo>
                    <a:pt x="714" y="1815"/>
                    <a:pt x="2017" y="683"/>
                    <a:pt x="4731" y="186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4379775" y="2848225"/>
              <a:ext cx="140775" cy="195200"/>
            </a:xfrm>
            <a:custGeom>
              <a:avLst/>
              <a:gdLst/>
              <a:ahLst/>
              <a:cxnLst/>
              <a:rect l="l" t="t" r="r" b="b"/>
              <a:pathLst>
                <a:path w="5631" h="7808" extrusionOk="0">
                  <a:moveTo>
                    <a:pt x="373" y="1"/>
                  </a:moveTo>
                  <a:cubicBezTo>
                    <a:pt x="252" y="1"/>
                    <a:pt x="128" y="3"/>
                    <a:pt x="0" y="7"/>
                  </a:cubicBezTo>
                  <a:lnTo>
                    <a:pt x="0" y="208"/>
                  </a:lnTo>
                  <a:cubicBezTo>
                    <a:pt x="116" y="205"/>
                    <a:pt x="229" y="203"/>
                    <a:pt x="340" y="203"/>
                  </a:cubicBezTo>
                  <a:cubicBezTo>
                    <a:pt x="3979" y="203"/>
                    <a:pt x="4860" y="1900"/>
                    <a:pt x="5041" y="2953"/>
                  </a:cubicBezTo>
                  <a:cubicBezTo>
                    <a:pt x="5444" y="5140"/>
                    <a:pt x="4110" y="7684"/>
                    <a:pt x="4095" y="7715"/>
                  </a:cubicBezTo>
                  <a:lnTo>
                    <a:pt x="4250" y="7808"/>
                  </a:lnTo>
                  <a:cubicBezTo>
                    <a:pt x="4312" y="7715"/>
                    <a:pt x="5630" y="5171"/>
                    <a:pt x="5212" y="2922"/>
                  </a:cubicBezTo>
                  <a:cubicBezTo>
                    <a:pt x="5016" y="1811"/>
                    <a:pt x="410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380150" y="2858850"/>
              <a:ext cx="129550" cy="194675"/>
            </a:xfrm>
            <a:custGeom>
              <a:avLst/>
              <a:gdLst/>
              <a:ahLst/>
              <a:cxnLst/>
              <a:rect l="l" t="t" r="r" b="b"/>
              <a:pathLst>
                <a:path w="5182" h="7787" extrusionOk="0">
                  <a:moveTo>
                    <a:pt x="1" y="0"/>
                  </a:moveTo>
                  <a:lnTo>
                    <a:pt x="1" y="186"/>
                  </a:lnTo>
                  <a:cubicBezTo>
                    <a:pt x="2762" y="264"/>
                    <a:pt x="4111" y="1008"/>
                    <a:pt x="4576" y="2652"/>
                  </a:cubicBezTo>
                  <a:cubicBezTo>
                    <a:pt x="4964" y="4079"/>
                    <a:pt x="4468" y="7724"/>
                    <a:pt x="4468" y="7771"/>
                  </a:cubicBezTo>
                  <a:lnTo>
                    <a:pt x="4654" y="7786"/>
                  </a:lnTo>
                  <a:cubicBezTo>
                    <a:pt x="4685" y="7631"/>
                    <a:pt x="5181" y="4064"/>
                    <a:pt x="4762" y="2590"/>
                  </a:cubicBezTo>
                  <a:cubicBezTo>
                    <a:pt x="4266" y="869"/>
                    <a:pt x="2839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4071125" y="2331125"/>
              <a:ext cx="190800" cy="126175"/>
            </a:xfrm>
            <a:custGeom>
              <a:avLst/>
              <a:gdLst/>
              <a:ahLst/>
              <a:cxnLst/>
              <a:rect l="l" t="t" r="r" b="b"/>
              <a:pathLst>
                <a:path w="7632" h="5047" extrusionOk="0">
                  <a:moveTo>
                    <a:pt x="6623" y="1"/>
                  </a:moveTo>
                  <a:lnTo>
                    <a:pt x="1086" y="2296"/>
                  </a:lnTo>
                  <a:cubicBezTo>
                    <a:pt x="342" y="2591"/>
                    <a:pt x="1" y="3428"/>
                    <a:pt x="280" y="4157"/>
                  </a:cubicBezTo>
                  <a:cubicBezTo>
                    <a:pt x="280" y="4188"/>
                    <a:pt x="311" y="4204"/>
                    <a:pt x="311" y="4219"/>
                  </a:cubicBezTo>
                  <a:cubicBezTo>
                    <a:pt x="549" y="4741"/>
                    <a:pt x="1068" y="5047"/>
                    <a:pt x="1603" y="5047"/>
                  </a:cubicBezTo>
                  <a:cubicBezTo>
                    <a:pt x="1800" y="5047"/>
                    <a:pt x="2000" y="5005"/>
                    <a:pt x="2188" y="4917"/>
                  </a:cubicBezTo>
                  <a:cubicBezTo>
                    <a:pt x="2203" y="4902"/>
                    <a:pt x="2234" y="4902"/>
                    <a:pt x="2250" y="4886"/>
                  </a:cubicBezTo>
                  <a:lnTo>
                    <a:pt x="7631" y="2188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448025" y="2349350"/>
              <a:ext cx="41500" cy="25625"/>
            </a:xfrm>
            <a:custGeom>
              <a:avLst/>
              <a:gdLst/>
              <a:ahLst/>
              <a:cxnLst/>
              <a:rect l="l" t="t" r="r" b="b"/>
              <a:pathLst>
                <a:path w="1660" h="1025" extrusionOk="0">
                  <a:moveTo>
                    <a:pt x="1380" y="1"/>
                  </a:moveTo>
                  <a:lnTo>
                    <a:pt x="140" y="1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660" y="900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362700" y="2342000"/>
              <a:ext cx="88825" cy="32200"/>
            </a:xfrm>
            <a:custGeom>
              <a:avLst/>
              <a:gdLst/>
              <a:ahLst/>
              <a:cxnLst/>
              <a:rect l="l" t="t" r="r" b="b"/>
              <a:pathLst>
                <a:path w="3553" h="1288" extrusionOk="0">
                  <a:moveTo>
                    <a:pt x="2451" y="0"/>
                  </a:moveTo>
                  <a:lnTo>
                    <a:pt x="1" y="760"/>
                  </a:lnTo>
                  <a:lnTo>
                    <a:pt x="3149" y="1287"/>
                  </a:lnTo>
                  <a:lnTo>
                    <a:pt x="3553" y="31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482525" y="2340825"/>
              <a:ext cx="39175" cy="29500"/>
            </a:xfrm>
            <a:custGeom>
              <a:avLst/>
              <a:gdLst/>
              <a:ahLst/>
              <a:cxnLst/>
              <a:rect l="l" t="t" r="r" b="b"/>
              <a:pathLst>
                <a:path w="1567" h="1180" extrusionOk="0">
                  <a:moveTo>
                    <a:pt x="1288" y="0"/>
                  </a:moveTo>
                  <a:lnTo>
                    <a:pt x="0" y="342"/>
                  </a:lnTo>
                  <a:lnTo>
                    <a:pt x="466" y="1179"/>
                  </a:lnTo>
                  <a:lnTo>
                    <a:pt x="1567" y="41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441800" y="2349750"/>
              <a:ext cx="9725" cy="24050"/>
            </a:xfrm>
            <a:custGeom>
              <a:avLst/>
              <a:gdLst/>
              <a:ahLst/>
              <a:cxnLst/>
              <a:rect l="l" t="t" r="r" b="b"/>
              <a:pathLst>
                <a:path w="389" h="962" extrusionOk="0">
                  <a:moveTo>
                    <a:pt x="389" y="0"/>
                  </a:moveTo>
                  <a:lnTo>
                    <a:pt x="1" y="931"/>
                  </a:lnTo>
                  <a:lnTo>
                    <a:pt x="249" y="962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482525" y="2349350"/>
              <a:ext cx="11275" cy="20975"/>
            </a:xfrm>
            <a:custGeom>
              <a:avLst/>
              <a:gdLst/>
              <a:ahLst/>
              <a:cxnLst/>
              <a:rect l="l" t="t" r="r" b="b"/>
              <a:pathLst>
                <a:path w="451" h="839" extrusionOk="0">
                  <a:moveTo>
                    <a:pt x="0" y="1"/>
                  </a:moveTo>
                  <a:lnTo>
                    <a:pt x="249" y="838"/>
                  </a:lnTo>
                  <a:lnTo>
                    <a:pt x="450" y="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427850" y="2357500"/>
              <a:ext cx="13200" cy="11575"/>
            </a:xfrm>
            <a:custGeom>
              <a:avLst/>
              <a:gdLst/>
              <a:ahLst/>
              <a:cxnLst/>
              <a:rect l="l" t="t" r="r" b="b"/>
              <a:pathLst>
                <a:path w="528" h="463" extrusionOk="0">
                  <a:moveTo>
                    <a:pt x="287" y="51"/>
                  </a:moveTo>
                  <a:cubicBezTo>
                    <a:pt x="354" y="51"/>
                    <a:pt x="415" y="86"/>
                    <a:pt x="450" y="155"/>
                  </a:cubicBezTo>
                  <a:cubicBezTo>
                    <a:pt x="481" y="233"/>
                    <a:pt x="450" y="342"/>
                    <a:pt x="373" y="373"/>
                  </a:cubicBezTo>
                  <a:cubicBezTo>
                    <a:pt x="351" y="385"/>
                    <a:pt x="327" y="391"/>
                    <a:pt x="301" y="391"/>
                  </a:cubicBezTo>
                  <a:cubicBezTo>
                    <a:pt x="234" y="391"/>
                    <a:pt x="163" y="351"/>
                    <a:pt x="140" y="295"/>
                  </a:cubicBezTo>
                  <a:cubicBezTo>
                    <a:pt x="94" y="218"/>
                    <a:pt x="140" y="109"/>
                    <a:pt x="218" y="62"/>
                  </a:cubicBezTo>
                  <a:cubicBezTo>
                    <a:pt x="241" y="55"/>
                    <a:pt x="264" y="51"/>
                    <a:pt x="287" y="51"/>
                  </a:cubicBezTo>
                  <a:close/>
                  <a:moveTo>
                    <a:pt x="271" y="0"/>
                  </a:moveTo>
                  <a:cubicBezTo>
                    <a:pt x="231" y="0"/>
                    <a:pt x="192" y="11"/>
                    <a:pt x="156" y="31"/>
                  </a:cubicBezTo>
                  <a:cubicBezTo>
                    <a:pt x="32" y="78"/>
                    <a:pt x="1" y="218"/>
                    <a:pt x="63" y="342"/>
                  </a:cubicBezTo>
                  <a:cubicBezTo>
                    <a:pt x="95" y="417"/>
                    <a:pt x="172" y="462"/>
                    <a:pt x="258" y="462"/>
                  </a:cubicBezTo>
                  <a:cubicBezTo>
                    <a:pt x="295" y="462"/>
                    <a:pt x="335" y="454"/>
                    <a:pt x="373" y="435"/>
                  </a:cubicBezTo>
                  <a:cubicBezTo>
                    <a:pt x="466" y="388"/>
                    <a:pt x="528" y="264"/>
                    <a:pt x="481" y="140"/>
                  </a:cubicBezTo>
                  <a:cubicBezTo>
                    <a:pt x="466" y="140"/>
                    <a:pt x="466" y="124"/>
                    <a:pt x="466" y="124"/>
                  </a:cubicBezTo>
                  <a:cubicBezTo>
                    <a:pt x="424" y="42"/>
                    <a:pt x="349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470500" y="2360000"/>
              <a:ext cx="13125" cy="11775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379" y="33"/>
                  </a:moveTo>
                  <a:cubicBezTo>
                    <a:pt x="413" y="51"/>
                    <a:pt x="443" y="74"/>
                    <a:pt x="466" y="102"/>
                  </a:cubicBezTo>
                  <a:lnTo>
                    <a:pt x="481" y="118"/>
                  </a:lnTo>
                  <a:cubicBezTo>
                    <a:pt x="504" y="163"/>
                    <a:pt x="512" y="208"/>
                    <a:pt x="509" y="250"/>
                  </a:cubicBezTo>
                  <a:lnTo>
                    <a:pt x="509" y="250"/>
                  </a:lnTo>
                  <a:cubicBezTo>
                    <a:pt x="525" y="207"/>
                    <a:pt x="522" y="160"/>
                    <a:pt x="497" y="118"/>
                  </a:cubicBezTo>
                  <a:cubicBezTo>
                    <a:pt x="479" y="73"/>
                    <a:pt x="431" y="44"/>
                    <a:pt x="379" y="33"/>
                  </a:cubicBezTo>
                  <a:close/>
                  <a:moveTo>
                    <a:pt x="251" y="1"/>
                  </a:moveTo>
                  <a:cubicBezTo>
                    <a:pt x="207" y="1"/>
                    <a:pt x="163" y="13"/>
                    <a:pt x="125" y="40"/>
                  </a:cubicBezTo>
                  <a:cubicBezTo>
                    <a:pt x="32" y="118"/>
                    <a:pt x="1" y="273"/>
                    <a:pt x="78" y="366"/>
                  </a:cubicBezTo>
                  <a:cubicBezTo>
                    <a:pt x="126" y="433"/>
                    <a:pt x="205" y="471"/>
                    <a:pt x="279" y="471"/>
                  </a:cubicBezTo>
                  <a:cubicBezTo>
                    <a:pt x="325" y="471"/>
                    <a:pt x="369" y="457"/>
                    <a:pt x="404" y="428"/>
                  </a:cubicBezTo>
                  <a:cubicBezTo>
                    <a:pt x="463" y="388"/>
                    <a:pt x="503" y="324"/>
                    <a:pt x="509" y="250"/>
                  </a:cubicBezTo>
                  <a:lnTo>
                    <a:pt x="509" y="250"/>
                  </a:lnTo>
                  <a:cubicBezTo>
                    <a:pt x="496" y="287"/>
                    <a:pt x="470" y="322"/>
                    <a:pt x="435" y="350"/>
                  </a:cubicBezTo>
                  <a:cubicBezTo>
                    <a:pt x="402" y="376"/>
                    <a:pt x="365" y="388"/>
                    <a:pt x="327" y="388"/>
                  </a:cubicBezTo>
                  <a:cubicBezTo>
                    <a:pt x="275" y="388"/>
                    <a:pt x="223" y="364"/>
                    <a:pt x="187" y="319"/>
                  </a:cubicBezTo>
                  <a:cubicBezTo>
                    <a:pt x="140" y="242"/>
                    <a:pt x="156" y="118"/>
                    <a:pt x="233" y="55"/>
                  </a:cubicBezTo>
                  <a:lnTo>
                    <a:pt x="264" y="40"/>
                  </a:lnTo>
                  <a:cubicBezTo>
                    <a:pt x="284" y="32"/>
                    <a:pt x="307" y="28"/>
                    <a:pt x="331" y="28"/>
                  </a:cubicBezTo>
                  <a:cubicBezTo>
                    <a:pt x="347" y="28"/>
                    <a:pt x="363" y="30"/>
                    <a:pt x="379" y="33"/>
                  </a:cubicBezTo>
                  <a:lnTo>
                    <a:pt x="379" y="33"/>
                  </a:lnTo>
                  <a:cubicBezTo>
                    <a:pt x="339" y="13"/>
                    <a:pt x="29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4428250" y="2203575"/>
              <a:ext cx="48100" cy="32575"/>
            </a:xfrm>
            <a:custGeom>
              <a:avLst/>
              <a:gdLst/>
              <a:ahLst/>
              <a:cxnLst/>
              <a:rect l="l" t="t" r="r" b="b"/>
              <a:pathLst>
                <a:path w="1924" h="1303" extrusionOk="0">
                  <a:moveTo>
                    <a:pt x="1830" y="0"/>
                  </a:moveTo>
                  <a:lnTo>
                    <a:pt x="0" y="372"/>
                  </a:lnTo>
                  <a:lnTo>
                    <a:pt x="465" y="1303"/>
                  </a:lnTo>
                  <a:lnTo>
                    <a:pt x="1923" y="8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361550" y="2215975"/>
              <a:ext cx="78350" cy="63600"/>
            </a:xfrm>
            <a:custGeom>
              <a:avLst/>
              <a:gdLst/>
              <a:ahLst/>
              <a:cxnLst/>
              <a:rect l="l" t="t" r="r" b="b"/>
              <a:pathLst>
                <a:path w="3134" h="2544" extrusionOk="0">
                  <a:moveTo>
                    <a:pt x="2435" y="0"/>
                  </a:moveTo>
                  <a:lnTo>
                    <a:pt x="0" y="1613"/>
                  </a:lnTo>
                  <a:lnTo>
                    <a:pt x="1102" y="2544"/>
                  </a:lnTo>
                  <a:lnTo>
                    <a:pt x="3133" y="80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76325" y="2202400"/>
              <a:ext cx="41500" cy="23300"/>
            </a:xfrm>
            <a:custGeom>
              <a:avLst/>
              <a:gdLst/>
              <a:ahLst/>
              <a:cxnLst/>
              <a:rect l="l" t="t" r="r" b="b"/>
              <a:pathLst>
                <a:path w="1660" h="932" extrusionOk="0">
                  <a:moveTo>
                    <a:pt x="93" y="1"/>
                  </a:moveTo>
                  <a:lnTo>
                    <a:pt x="0" y="931"/>
                  </a:lnTo>
                  <a:lnTo>
                    <a:pt x="1505" y="916"/>
                  </a:lnTo>
                  <a:lnTo>
                    <a:pt x="1660" y="3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23975" y="2214800"/>
              <a:ext cx="15925" cy="21350"/>
            </a:xfrm>
            <a:custGeom>
              <a:avLst/>
              <a:gdLst/>
              <a:ahLst/>
              <a:cxnLst/>
              <a:rect l="l" t="t" r="r" b="b"/>
              <a:pathLst>
                <a:path w="637" h="854" extrusionOk="0">
                  <a:moveTo>
                    <a:pt x="218" y="1"/>
                  </a:moveTo>
                  <a:lnTo>
                    <a:pt x="0" y="109"/>
                  </a:lnTo>
                  <a:lnTo>
                    <a:pt x="636" y="8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74000" y="2204350"/>
              <a:ext cx="4675" cy="21350"/>
            </a:xfrm>
            <a:custGeom>
              <a:avLst/>
              <a:gdLst/>
              <a:ahLst/>
              <a:cxnLst/>
              <a:rect l="l" t="t" r="r" b="b"/>
              <a:pathLst>
                <a:path w="187" h="854" extrusionOk="0">
                  <a:moveTo>
                    <a:pt x="186" y="0"/>
                  </a:moveTo>
                  <a:lnTo>
                    <a:pt x="0" y="31"/>
                  </a:lnTo>
                  <a:lnTo>
                    <a:pt x="93" y="85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412725" y="2223300"/>
              <a:ext cx="13025" cy="11250"/>
            </a:xfrm>
            <a:custGeom>
              <a:avLst/>
              <a:gdLst/>
              <a:ahLst/>
              <a:cxnLst/>
              <a:rect l="l" t="t" r="r" b="b"/>
              <a:pathLst>
                <a:path w="521" h="450" extrusionOk="0">
                  <a:moveTo>
                    <a:pt x="467" y="332"/>
                  </a:moveTo>
                  <a:lnTo>
                    <a:pt x="467" y="332"/>
                  </a:lnTo>
                  <a:cubicBezTo>
                    <a:pt x="462" y="341"/>
                    <a:pt x="457" y="350"/>
                    <a:pt x="450" y="359"/>
                  </a:cubicBezTo>
                  <a:cubicBezTo>
                    <a:pt x="457" y="350"/>
                    <a:pt x="462" y="342"/>
                    <a:pt x="467" y="332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6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7" y="436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2" y="433"/>
                    <a:pt x="330" y="435"/>
                    <a:pt x="319" y="435"/>
                  </a:cubicBezTo>
                  <a:cubicBezTo>
                    <a:pt x="279" y="435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40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8" y="154"/>
                    <a:pt x="502" y="256"/>
                    <a:pt x="467" y="332"/>
                  </a:cubicBezTo>
                  <a:lnTo>
                    <a:pt x="467" y="332"/>
                  </a:lnTo>
                  <a:cubicBezTo>
                    <a:pt x="520" y="231"/>
                    <a:pt x="475" y="121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458875" y="2207250"/>
              <a:ext cx="12200" cy="11375"/>
            </a:xfrm>
            <a:custGeom>
              <a:avLst/>
              <a:gdLst/>
              <a:ahLst/>
              <a:cxnLst/>
              <a:rect l="l" t="t" r="r" b="b"/>
              <a:pathLst>
                <a:path w="488" h="455" extrusionOk="0">
                  <a:moveTo>
                    <a:pt x="471" y="288"/>
                  </a:moveTo>
                  <a:cubicBezTo>
                    <a:pt x="466" y="309"/>
                    <a:pt x="460" y="330"/>
                    <a:pt x="450" y="349"/>
                  </a:cubicBezTo>
                  <a:cubicBezTo>
                    <a:pt x="462" y="330"/>
                    <a:pt x="468" y="309"/>
                    <a:pt x="471" y="288"/>
                  </a:cubicBezTo>
                  <a:close/>
                  <a:moveTo>
                    <a:pt x="450" y="349"/>
                  </a:moveTo>
                  <a:cubicBezTo>
                    <a:pt x="425" y="349"/>
                    <a:pt x="420" y="349"/>
                    <a:pt x="437" y="367"/>
                  </a:cubicBezTo>
                  <a:lnTo>
                    <a:pt x="437" y="367"/>
                  </a:lnTo>
                  <a:cubicBezTo>
                    <a:pt x="441" y="361"/>
                    <a:pt x="446" y="355"/>
                    <a:pt x="450" y="349"/>
                  </a:cubicBezTo>
                  <a:close/>
                  <a:moveTo>
                    <a:pt x="437" y="367"/>
                  </a:moveTo>
                  <a:lnTo>
                    <a:pt x="437" y="367"/>
                  </a:lnTo>
                  <a:cubicBezTo>
                    <a:pt x="409" y="400"/>
                    <a:pt x="375" y="424"/>
                    <a:pt x="339" y="438"/>
                  </a:cubicBezTo>
                  <a:lnTo>
                    <a:pt x="339" y="438"/>
                  </a:lnTo>
                  <a:cubicBezTo>
                    <a:pt x="379" y="432"/>
                    <a:pt x="417" y="413"/>
                    <a:pt x="450" y="380"/>
                  </a:cubicBezTo>
                  <a:cubicBezTo>
                    <a:pt x="445" y="375"/>
                    <a:pt x="440" y="370"/>
                    <a:pt x="437" y="367"/>
                  </a:cubicBez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31" y="334"/>
                    <a:pt x="140" y="411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6" y="455"/>
                    <a:pt x="313" y="449"/>
                    <a:pt x="339" y="438"/>
                  </a:cubicBezTo>
                  <a:lnTo>
                    <a:pt x="339" y="438"/>
                  </a:lnTo>
                  <a:cubicBezTo>
                    <a:pt x="330" y="440"/>
                    <a:pt x="320" y="441"/>
                    <a:pt x="310" y="441"/>
                  </a:cubicBezTo>
                  <a:cubicBezTo>
                    <a:pt x="267" y="441"/>
                    <a:pt x="223" y="425"/>
                    <a:pt x="186" y="396"/>
                  </a:cubicBezTo>
                  <a:cubicBezTo>
                    <a:pt x="109" y="334"/>
                    <a:pt x="109" y="256"/>
                    <a:pt x="155" y="179"/>
                  </a:cubicBezTo>
                  <a:cubicBezTo>
                    <a:pt x="176" y="126"/>
                    <a:pt x="241" y="95"/>
                    <a:pt x="304" y="95"/>
                  </a:cubicBezTo>
                  <a:cubicBezTo>
                    <a:pt x="334" y="95"/>
                    <a:pt x="363" y="102"/>
                    <a:pt x="388" y="117"/>
                  </a:cubicBezTo>
                  <a:cubicBezTo>
                    <a:pt x="446" y="152"/>
                    <a:pt x="478" y="222"/>
                    <a:pt x="471" y="288"/>
                  </a:cubicBezTo>
                  <a:lnTo>
                    <a:pt x="471" y="288"/>
                  </a:lnTo>
                  <a:cubicBezTo>
                    <a:pt x="488" y="203"/>
                    <a:pt x="465" y="107"/>
                    <a:pt x="404" y="70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362700" y="2219850"/>
              <a:ext cx="152425" cy="59350"/>
            </a:xfrm>
            <a:custGeom>
              <a:avLst/>
              <a:gdLst/>
              <a:ahLst/>
              <a:cxnLst/>
              <a:rect l="l" t="t" r="r" b="b"/>
              <a:pathLst>
                <a:path w="6097" h="2374" extrusionOk="0">
                  <a:moveTo>
                    <a:pt x="4530" y="0"/>
                  </a:moveTo>
                  <a:lnTo>
                    <a:pt x="3382" y="32"/>
                  </a:lnTo>
                  <a:lnTo>
                    <a:pt x="2901" y="218"/>
                  </a:lnTo>
                  <a:lnTo>
                    <a:pt x="2777" y="264"/>
                  </a:lnTo>
                  <a:lnTo>
                    <a:pt x="2467" y="388"/>
                  </a:lnTo>
                  <a:lnTo>
                    <a:pt x="2203" y="512"/>
                  </a:lnTo>
                  <a:lnTo>
                    <a:pt x="2141" y="528"/>
                  </a:lnTo>
                  <a:lnTo>
                    <a:pt x="187" y="1350"/>
                  </a:lnTo>
                  <a:lnTo>
                    <a:pt x="1" y="1474"/>
                  </a:lnTo>
                  <a:lnTo>
                    <a:pt x="1040" y="2373"/>
                  </a:lnTo>
                  <a:lnTo>
                    <a:pt x="3072" y="621"/>
                  </a:lnTo>
                  <a:lnTo>
                    <a:pt x="4530" y="218"/>
                  </a:lnTo>
                  <a:lnTo>
                    <a:pt x="6034" y="202"/>
                  </a:lnTo>
                  <a:lnTo>
                    <a:pt x="6096" y="47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479025" y="2257450"/>
              <a:ext cx="49675" cy="25625"/>
            </a:xfrm>
            <a:custGeom>
              <a:avLst/>
              <a:gdLst/>
              <a:ahLst/>
              <a:cxnLst/>
              <a:rect l="l" t="t" r="r" b="b"/>
              <a:pathLst>
                <a:path w="1987" h="1025" extrusionOk="0">
                  <a:moveTo>
                    <a:pt x="1" y="1"/>
                  </a:moveTo>
                  <a:lnTo>
                    <a:pt x="202" y="1025"/>
                  </a:lnTo>
                  <a:lnTo>
                    <a:pt x="1831" y="947"/>
                  </a:lnTo>
                  <a:lnTo>
                    <a:pt x="19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03025" y="2259400"/>
              <a:ext cx="81075" cy="51200"/>
            </a:xfrm>
            <a:custGeom>
              <a:avLst/>
              <a:gdLst/>
              <a:ahLst/>
              <a:cxnLst/>
              <a:rect l="l" t="t" r="r" b="b"/>
              <a:pathLst>
                <a:path w="3243" h="2048" extrusionOk="0">
                  <a:moveTo>
                    <a:pt x="2777" y="0"/>
                  </a:moveTo>
                  <a:lnTo>
                    <a:pt x="1" y="853"/>
                  </a:lnTo>
                  <a:lnTo>
                    <a:pt x="792" y="2048"/>
                  </a:lnTo>
                  <a:lnTo>
                    <a:pt x="3242" y="947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524775" y="2259775"/>
              <a:ext cx="46575" cy="24075"/>
            </a:xfrm>
            <a:custGeom>
              <a:avLst/>
              <a:gdLst/>
              <a:ahLst/>
              <a:cxnLst/>
              <a:rect l="l" t="t" r="r" b="b"/>
              <a:pathLst>
                <a:path w="1863" h="963" extrusionOk="0">
                  <a:moveTo>
                    <a:pt x="342" y="1"/>
                  </a:moveTo>
                  <a:lnTo>
                    <a:pt x="1" y="854"/>
                  </a:lnTo>
                  <a:lnTo>
                    <a:pt x="1552" y="963"/>
                  </a:lnTo>
                  <a:lnTo>
                    <a:pt x="1862" y="52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473225" y="2259400"/>
              <a:ext cx="10875" cy="23675"/>
            </a:xfrm>
            <a:custGeom>
              <a:avLst/>
              <a:gdLst/>
              <a:ahLst/>
              <a:cxnLst/>
              <a:rect l="l" t="t" r="r" b="b"/>
              <a:pathLst>
                <a:path w="435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34" y="9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524775" y="2260550"/>
              <a:ext cx="8175" cy="20575"/>
            </a:xfrm>
            <a:custGeom>
              <a:avLst/>
              <a:gdLst/>
              <a:ahLst/>
              <a:cxnLst/>
              <a:rect l="l" t="t" r="r" b="b"/>
              <a:pathLst>
                <a:path w="327" h="823" extrusionOk="0">
                  <a:moveTo>
                    <a:pt x="141" y="1"/>
                  </a:moveTo>
                  <a:lnTo>
                    <a:pt x="1" y="823"/>
                  </a:lnTo>
                  <a:lnTo>
                    <a:pt x="327" y="3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459250" y="2264525"/>
              <a:ext cx="12450" cy="11375"/>
            </a:xfrm>
            <a:custGeom>
              <a:avLst/>
              <a:gdLst/>
              <a:ahLst/>
              <a:cxnLst/>
              <a:rect l="l" t="t" r="r" b="b"/>
              <a:pathLst>
                <a:path w="498" h="455" extrusionOk="0">
                  <a:moveTo>
                    <a:pt x="478" y="290"/>
                  </a:moveTo>
                  <a:cubicBezTo>
                    <a:pt x="473" y="312"/>
                    <a:pt x="464" y="334"/>
                    <a:pt x="451" y="354"/>
                  </a:cubicBezTo>
                  <a:cubicBezTo>
                    <a:pt x="466" y="335"/>
                    <a:pt x="475" y="313"/>
                    <a:pt x="478" y="290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1" y="455"/>
                    <a:pt x="251" y="455"/>
                  </a:cubicBezTo>
                  <a:cubicBezTo>
                    <a:pt x="324" y="455"/>
                    <a:pt x="400" y="414"/>
                    <a:pt x="450" y="354"/>
                  </a:cubicBezTo>
                  <a:lnTo>
                    <a:pt x="450" y="354"/>
                  </a:lnTo>
                  <a:cubicBezTo>
                    <a:pt x="408" y="405"/>
                    <a:pt x="351" y="428"/>
                    <a:pt x="301" y="428"/>
                  </a:cubicBezTo>
                  <a:cubicBezTo>
                    <a:pt x="260" y="428"/>
                    <a:pt x="223" y="413"/>
                    <a:pt x="202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2"/>
                    <a:pt x="307" y="92"/>
                  </a:cubicBezTo>
                  <a:cubicBezTo>
                    <a:pt x="335" y="92"/>
                    <a:pt x="364" y="101"/>
                    <a:pt x="389" y="121"/>
                  </a:cubicBezTo>
                  <a:cubicBezTo>
                    <a:pt x="447" y="145"/>
                    <a:pt x="488" y="221"/>
                    <a:pt x="478" y="290"/>
                  </a:cubicBezTo>
                  <a:lnTo>
                    <a:pt x="478" y="290"/>
                  </a:lnTo>
                  <a:cubicBezTo>
                    <a:pt x="497" y="205"/>
                    <a:pt x="465" y="108"/>
                    <a:pt x="404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511225" y="2261025"/>
              <a:ext cx="12200" cy="11125"/>
            </a:xfrm>
            <a:custGeom>
              <a:avLst/>
              <a:gdLst/>
              <a:ahLst/>
              <a:cxnLst/>
              <a:rect l="l" t="t" r="r" b="b"/>
              <a:pathLst>
                <a:path w="488" h="445" extrusionOk="0">
                  <a:moveTo>
                    <a:pt x="470" y="283"/>
                  </a:moveTo>
                  <a:cubicBezTo>
                    <a:pt x="465" y="302"/>
                    <a:pt x="459" y="321"/>
                    <a:pt x="450" y="339"/>
                  </a:cubicBezTo>
                  <a:cubicBezTo>
                    <a:pt x="460" y="322"/>
                    <a:pt x="466" y="303"/>
                    <a:pt x="470" y="283"/>
                  </a:cubicBezTo>
                  <a:close/>
                  <a:moveTo>
                    <a:pt x="450" y="339"/>
                  </a:moveTo>
                  <a:cubicBezTo>
                    <a:pt x="447" y="343"/>
                    <a:pt x="444" y="347"/>
                    <a:pt x="441" y="351"/>
                  </a:cubicBezTo>
                  <a:lnTo>
                    <a:pt x="441" y="351"/>
                  </a:lnTo>
                  <a:cubicBezTo>
                    <a:pt x="445" y="349"/>
                    <a:pt x="450" y="345"/>
                    <a:pt x="450" y="339"/>
                  </a:cubicBezTo>
                  <a:close/>
                  <a:moveTo>
                    <a:pt x="441" y="351"/>
                  </a:moveTo>
                  <a:cubicBezTo>
                    <a:pt x="437" y="353"/>
                    <a:pt x="434" y="354"/>
                    <a:pt x="438" y="354"/>
                  </a:cubicBezTo>
                  <a:lnTo>
                    <a:pt x="438" y="354"/>
                  </a:lnTo>
                  <a:cubicBezTo>
                    <a:pt x="439" y="353"/>
                    <a:pt x="440" y="352"/>
                    <a:pt x="441" y="351"/>
                  </a:cubicBezTo>
                  <a:close/>
                  <a:moveTo>
                    <a:pt x="438" y="354"/>
                  </a:moveTo>
                  <a:cubicBezTo>
                    <a:pt x="426" y="369"/>
                    <a:pt x="411" y="383"/>
                    <a:pt x="395" y="394"/>
                  </a:cubicBezTo>
                  <a:lnTo>
                    <a:pt x="395" y="394"/>
                  </a:lnTo>
                  <a:cubicBezTo>
                    <a:pt x="414" y="385"/>
                    <a:pt x="433" y="371"/>
                    <a:pt x="450" y="354"/>
                  </a:cubicBezTo>
                  <a:cubicBezTo>
                    <a:pt x="444" y="354"/>
                    <a:pt x="440" y="354"/>
                    <a:pt x="438" y="354"/>
                  </a:cubicBezTo>
                  <a:close/>
                  <a:moveTo>
                    <a:pt x="261" y="0"/>
                  </a:moveTo>
                  <a:cubicBezTo>
                    <a:pt x="177" y="0"/>
                    <a:pt x="94" y="42"/>
                    <a:pt x="62" y="106"/>
                  </a:cubicBezTo>
                  <a:cubicBezTo>
                    <a:pt x="0" y="199"/>
                    <a:pt x="31" y="354"/>
                    <a:pt x="140" y="416"/>
                  </a:cubicBezTo>
                  <a:cubicBezTo>
                    <a:pt x="169" y="436"/>
                    <a:pt x="204" y="445"/>
                    <a:pt x="241" y="445"/>
                  </a:cubicBezTo>
                  <a:cubicBezTo>
                    <a:pt x="294" y="445"/>
                    <a:pt x="351" y="426"/>
                    <a:pt x="395" y="394"/>
                  </a:cubicBezTo>
                  <a:lnTo>
                    <a:pt x="395" y="394"/>
                  </a:lnTo>
                  <a:cubicBezTo>
                    <a:pt x="368" y="408"/>
                    <a:pt x="339" y="414"/>
                    <a:pt x="310" y="414"/>
                  </a:cubicBezTo>
                  <a:cubicBezTo>
                    <a:pt x="266" y="414"/>
                    <a:pt x="223" y="399"/>
                    <a:pt x="186" y="370"/>
                  </a:cubicBezTo>
                  <a:cubicBezTo>
                    <a:pt x="109" y="323"/>
                    <a:pt x="109" y="246"/>
                    <a:pt x="155" y="168"/>
                  </a:cubicBezTo>
                  <a:cubicBezTo>
                    <a:pt x="176" y="116"/>
                    <a:pt x="240" y="77"/>
                    <a:pt x="303" y="77"/>
                  </a:cubicBezTo>
                  <a:cubicBezTo>
                    <a:pt x="333" y="77"/>
                    <a:pt x="363" y="86"/>
                    <a:pt x="388" y="106"/>
                  </a:cubicBezTo>
                  <a:cubicBezTo>
                    <a:pt x="449" y="130"/>
                    <a:pt x="481" y="212"/>
                    <a:pt x="470" y="283"/>
                  </a:cubicBezTo>
                  <a:lnTo>
                    <a:pt x="470" y="283"/>
                  </a:lnTo>
                  <a:cubicBezTo>
                    <a:pt x="488" y="200"/>
                    <a:pt x="463" y="107"/>
                    <a:pt x="388" y="44"/>
                  </a:cubicBezTo>
                  <a:lnTo>
                    <a:pt x="372" y="29"/>
                  </a:lnTo>
                  <a:cubicBezTo>
                    <a:pt x="338" y="9"/>
                    <a:pt x="300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416600" y="2290800"/>
              <a:ext cx="50050" cy="19800"/>
            </a:xfrm>
            <a:custGeom>
              <a:avLst/>
              <a:gdLst/>
              <a:ahLst/>
              <a:cxnLst/>
              <a:rect l="l" t="t" r="r" b="b"/>
              <a:pathLst>
                <a:path w="2002" h="792" extrusionOk="0">
                  <a:moveTo>
                    <a:pt x="2001" y="1"/>
                  </a:moveTo>
                  <a:lnTo>
                    <a:pt x="1" y="420"/>
                  </a:lnTo>
                  <a:lnTo>
                    <a:pt x="249" y="792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91450" y="2297000"/>
              <a:ext cx="48475" cy="33000"/>
            </a:xfrm>
            <a:custGeom>
              <a:avLst/>
              <a:gdLst/>
              <a:ahLst/>
              <a:cxnLst/>
              <a:rect l="l" t="t" r="r" b="b"/>
              <a:pathLst>
                <a:path w="1939" h="1320" extrusionOk="0">
                  <a:moveTo>
                    <a:pt x="16" y="1"/>
                  </a:moveTo>
                  <a:lnTo>
                    <a:pt x="0" y="1025"/>
                  </a:lnTo>
                  <a:lnTo>
                    <a:pt x="1598" y="1319"/>
                  </a:lnTo>
                  <a:lnTo>
                    <a:pt x="1939" y="48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418150" y="2297400"/>
              <a:ext cx="73325" cy="40350"/>
            </a:xfrm>
            <a:custGeom>
              <a:avLst/>
              <a:gdLst/>
              <a:ahLst/>
              <a:cxnLst/>
              <a:rect l="l" t="t" r="r" b="b"/>
              <a:pathLst>
                <a:path w="2933" h="1614" extrusionOk="0">
                  <a:moveTo>
                    <a:pt x="2699" y="0"/>
                  </a:moveTo>
                  <a:lnTo>
                    <a:pt x="1" y="264"/>
                  </a:lnTo>
                  <a:lnTo>
                    <a:pt x="528" y="1613"/>
                  </a:lnTo>
                  <a:lnTo>
                    <a:pt x="2932" y="1009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531375" y="2310575"/>
              <a:ext cx="44625" cy="30275"/>
            </a:xfrm>
            <a:custGeom>
              <a:avLst/>
              <a:gdLst/>
              <a:ahLst/>
              <a:cxnLst/>
              <a:rect l="l" t="t" r="r" b="b"/>
              <a:pathLst>
                <a:path w="1785" h="1211" extrusionOk="0">
                  <a:moveTo>
                    <a:pt x="528" y="1"/>
                  </a:moveTo>
                  <a:lnTo>
                    <a:pt x="1" y="776"/>
                  </a:lnTo>
                  <a:lnTo>
                    <a:pt x="1521" y="1210"/>
                  </a:lnTo>
                  <a:lnTo>
                    <a:pt x="1784" y="77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86000" y="2298950"/>
              <a:ext cx="5850" cy="23675"/>
            </a:xfrm>
            <a:custGeom>
              <a:avLst/>
              <a:gdLst/>
              <a:ahLst/>
              <a:cxnLst/>
              <a:rect l="l" t="t" r="r" b="b"/>
              <a:pathLst>
                <a:path w="234" h="947" extrusionOk="0">
                  <a:moveTo>
                    <a:pt x="234" y="0"/>
                  </a:moveTo>
                  <a:lnTo>
                    <a:pt x="1" y="16"/>
                  </a:lnTo>
                  <a:lnTo>
                    <a:pt x="218" y="9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531375" y="2310200"/>
              <a:ext cx="12425" cy="19800"/>
            </a:xfrm>
            <a:custGeom>
              <a:avLst/>
              <a:gdLst/>
              <a:ahLst/>
              <a:cxnLst/>
              <a:rect l="l" t="t" r="r" b="b"/>
              <a:pathLst>
                <a:path w="497" h="792" extrusionOk="0">
                  <a:moveTo>
                    <a:pt x="311" y="0"/>
                  </a:moveTo>
                  <a:lnTo>
                    <a:pt x="1" y="791"/>
                  </a:lnTo>
                  <a:lnTo>
                    <a:pt x="497" y="7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68950" y="2300850"/>
              <a:ext cx="13150" cy="11250"/>
            </a:xfrm>
            <a:custGeom>
              <a:avLst/>
              <a:gdLst/>
              <a:ahLst/>
              <a:cxnLst/>
              <a:rect l="l" t="t" r="r" b="b"/>
              <a:pathLst>
                <a:path w="526" h="450" extrusionOk="0">
                  <a:moveTo>
                    <a:pt x="464" y="339"/>
                  </a:moveTo>
                  <a:cubicBezTo>
                    <a:pt x="459" y="345"/>
                    <a:pt x="455" y="352"/>
                    <a:pt x="450" y="359"/>
                  </a:cubicBezTo>
                  <a:cubicBezTo>
                    <a:pt x="455" y="352"/>
                    <a:pt x="460" y="346"/>
                    <a:pt x="464" y="339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5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6" y="435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1" y="433"/>
                    <a:pt x="330" y="434"/>
                    <a:pt x="319" y="434"/>
                  </a:cubicBezTo>
                  <a:cubicBezTo>
                    <a:pt x="279" y="434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39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9" y="155"/>
                    <a:pt x="504" y="261"/>
                    <a:pt x="464" y="339"/>
                  </a:cubicBezTo>
                  <a:lnTo>
                    <a:pt x="464" y="339"/>
                  </a:lnTo>
                  <a:cubicBezTo>
                    <a:pt x="526" y="235"/>
                    <a:pt x="506" y="122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21300" y="2307675"/>
              <a:ext cx="13200" cy="11275"/>
            </a:xfrm>
            <a:custGeom>
              <a:avLst/>
              <a:gdLst/>
              <a:ahLst/>
              <a:cxnLst/>
              <a:rect l="l" t="t" r="r" b="b"/>
              <a:pathLst>
                <a:path w="528" h="451" extrusionOk="0">
                  <a:moveTo>
                    <a:pt x="450" y="349"/>
                  </a:moveTo>
                  <a:cubicBezTo>
                    <a:pt x="427" y="377"/>
                    <a:pt x="398" y="401"/>
                    <a:pt x="367" y="418"/>
                  </a:cubicBezTo>
                  <a:lnTo>
                    <a:pt x="367" y="418"/>
                  </a:lnTo>
                  <a:cubicBezTo>
                    <a:pt x="395" y="409"/>
                    <a:pt x="424" y="391"/>
                    <a:pt x="450" y="365"/>
                  </a:cubicBezTo>
                  <a:lnTo>
                    <a:pt x="450" y="349"/>
                  </a:ln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47" y="334"/>
                    <a:pt x="140" y="411"/>
                  </a:cubicBezTo>
                  <a:cubicBezTo>
                    <a:pt x="173" y="439"/>
                    <a:pt x="211" y="451"/>
                    <a:pt x="250" y="451"/>
                  </a:cubicBezTo>
                  <a:cubicBezTo>
                    <a:pt x="290" y="451"/>
                    <a:pt x="330" y="439"/>
                    <a:pt x="367" y="418"/>
                  </a:cubicBezTo>
                  <a:lnTo>
                    <a:pt x="367" y="418"/>
                  </a:lnTo>
                  <a:cubicBezTo>
                    <a:pt x="348" y="425"/>
                    <a:pt x="329" y="428"/>
                    <a:pt x="310" y="428"/>
                  </a:cubicBezTo>
                  <a:cubicBezTo>
                    <a:pt x="273" y="428"/>
                    <a:pt x="236" y="416"/>
                    <a:pt x="202" y="396"/>
                  </a:cubicBezTo>
                  <a:cubicBezTo>
                    <a:pt x="124" y="334"/>
                    <a:pt x="124" y="256"/>
                    <a:pt x="155" y="179"/>
                  </a:cubicBezTo>
                  <a:cubicBezTo>
                    <a:pt x="187" y="126"/>
                    <a:pt x="247" y="88"/>
                    <a:pt x="306" y="88"/>
                  </a:cubicBezTo>
                  <a:cubicBezTo>
                    <a:pt x="335" y="88"/>
                    <a:pt x="363" y="97"/>
                    <a:pt x="388" y="117"/>
                  </a:cubicBezTo>
                  <a:cubicBezTo>
                    <a:pt x="466" y="163"/>
                    <a:pt x="512" y="272"/>
                    <a:pt x="450" y="349"/>
                  </a:cubicBezTo>
                  <a:cubicBezTo>
                    <a:pt x="528" y="256"/>
                    <a:pt x="512" y="132"/>
                    <a:pt x="404" y="55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468950" y="2226450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1846" y="0"/>
                  </a:moveTo>
                  <a:lnTo>
                    <a:pt x="1" y="31"/>
                  </a:lnTo>
                  <a:lnTo>
                    <a:pt x="233" y="1039"/>
                  </a:lnTo>
                  <a:lnTo>
                    <a:pt x="1722" y="88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393350" y="2229150"/>
              <a:ext cx="81450" cy="52775"/>
            </a:xfrm>
            <a:custGeom>
              <a:avLst/>
              <a:gdLst/>
              <a:ahLst/>
              <a:cxnLst/>
              <a:rect l="l" t="t" r="r" b="b"/>
              <a:pathLst>
                <a:path w="3258" h="2111" extrusionOk="0">
                  <a:moveTo>
                    <a:pt x="2776" y="1"/>
                  </a:moveTo>
                  <a:lnTo>
                    <a:pt x="0" y="931"/>
                  </a:lnTo>
                  <a:lnTo>
                    <a:pt x="838" y="2110"/>
                  </a:lnTo>
                  <a:lnTo>
                    <a:pt x="3257" y="931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512000" y="2226825"/>
              <a:ext cx="45775" cy="26000"/>
            </a:xfrm>
            <a:custGeom>
              <a:avLst/>
              <a:gdLst/>
              <a:ahLst/>
              <a:cxnLst/>
              <a:rect l="l" t="t" r="r" b="b"/>
              <a:pathLst>
                <a:path w="1831" h="1040" extrusionOk="0">
                  <a:moveTo>
                    <a:pt x="341" y="1"/>
                  </a:moveTo>
                  <a:lnTo>
                    <a:pt x="0" y="869"/>
                  </a:lnTo>
                  <a:lnTo>
                    <a:pt x="1536" y="1040"/>
                  </a:lnTo>
                  <a:lnTo>
                    <a:pt x="1830" y="575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63525" y="2228775"/>
              <a:ext cx="11275" cy="23675"/>
            </a:xfrm>
            <a:custGeom>
              <a:avLst/>
              <a:gdLst/>
              <a:ahLst/>
              <a:cxnLst/>
              <a:rect l="l" t="t" r="r" b="b"/>
              <a:pathLst>
                <a:path w="451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50" y="9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512000" y="2227600"/>
              <a:ext cx="7775" cy="20975"/>
            </a:xfrm>
            <a:custGeom>
              <a:avLst/>
              <a:gdLst/>
              <a:ahLst/>
              <a:cxnLst/>
              <a:rect l="l" t="t" r="r" b="b"/>
              <a:pathLst>
                <a:path w="311" h="839" extrusionOk="0">
                  <a:moveTo>
                    <a:pt x="124" y="1"/>
                  </a:moveTo>
                  <a:lnTo>
                    <a:pt x="0" y="838"/>
                  </a:lnTo>
                  <a:lnTo>
                    <a:pt x="310" y="3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50350" y="2233500"/>
              <a:ext cx="12725" cy="11400"/>
            </a:xfrm>
            <a:custGeom>
              <a:avLst/>
              <a:gdLst/>
              <a:ahLst/>
              <a:cxnLst/>
              <a:rect l="l" t="t" r="r" b="b"/>
              <a:pathLst>
                <a:path w="509" h="456" extrusionOk="0">
                  <a:moveTo>
                    <a:pt x="477" y="300"/>
                  </a:moveTo>
                  <a:lnTo>
                    <a:pt x="477" y="300"/>
                  </a:lnTo>
                  <a:cubicBezTo>
                    <a:pt x="470" y="319"/>
                    <a:pt x="461" y="337"/>
                    <a:pt x="450" y="354"/>
                  </a:cubicBezTo>
                  <a:cubicBezTo>
                    <a:pt x="463" y="338"/>
                    <a:pt x="472" y="319"/>
                    <a:pt x="477" y="300"/>
                  </a:cubicBezTo>
                  <a:close/>
                  <a:moveTo>
                    <a:pt x="450" y="354"/>
                  </a:moveTo>
                  <a:cubicBezTo>
                    <a:pt x="428" y="380"/>
                    <a:pt x="403" y="402"/>
                    <a:pt x="376" y="419"/>
                  </a:cubicBezTo>
                  <a:lnTo>
                    <a:pt x="376" y="419"/>
                  </a:lnTo>
                  <a:cubicBezTo>
                    <a:pt x="401" y="410"/>
                    <a:pt x="426" y="393"/>
                    <a:pt x="450" y="370"/>
                  </a:cubicBezTo>
                  <a:lnTo>
                    <a:pt x="450" y="354"/>
                  </a:lnTo>
                  <a:close/>
                  <a:moveTo>
                    <a:pt x="277" y="1"/>
                  </a:moveTo>
                  <a:cubicBezTo>
                    <a:pt x="208" y="1"/>
                    <a:pt x="141" y="38"/>
                    <a:pt x="93" y="106"/>
                  </a:cubicBezTo>
                  <a:cubicBezTo>
                    <a:pt x="0" y="199"/>
                    <a:pt x="47" y="339"/>
                    <a:pt x="140" y="416"/>
                  </a:cubicBezTo>
                  <a:cubicBezTo>
                    <a:pt x="178" y="443"/>
                    <a:pt x="218" y="455"/>
                    <a:pt x="257" y="455"/>
                  </a:cubicBezTo>
                  <a:cubicBezTo>
                    <a:pt x="299" y="455"/>
                    <a:pt x="339" y="442"/>
                    <a:pt x="376" y="419"/>
                  </a:cubicBezTo>
                  <a:lnTo>
                    <a:pt x="376" y="419"/>
                  </a:lnTo>
                  <a:cubicBezTo>
                    <a:pt x="357" y="426"/>
                    <a:pt x="338" y="430"/>
                    <a:pt x="319" y="430"/>
                  </a:cubicBezTo>
                  <a:cubicBezTo>
                    <a:pt x="278" y="430"/>
                    <a:pt x="238" y="414"/>
                    <a:pt x="202" y="385"/>
                  </a:cubicBezTo>
                  <a:cubicBezTo>
                    <a:pt x="124" y="339"/>
                    <a:pt x="124" y="261"/>
                    <a:pt x="171" y="183"/>
                  </a:cubicBezTo>
                  <a:cubicBezTo>
                    <a:pt x="192" y="131"/>
                    <a:pt x="255" y="93"/>
                    <a:pt x="318" y="93"/>
                  </a:cubicBezTo>
                  <a:cubicBezTo>
                    <a:pt x="348" y="93"/>
                    <a:pt x="378" y="101"/>
                    <a:pt x="403" y="121"/>
                  </a:cubicBezTo>
                  <a:cubicBezTo>
                    <a:pt x="464" y="146"/>
                    <a:pt x="497" y="228"/>
                    <a:pt x="477" y="300"/>
                  </a:cubicBezTo>
                  <a:lnTo>
                    <a:pt x="477" y="300"/>
                  </a:lnTo>
                  <a:cubicBezTo>
                    <a:pt x="509" y="213"/>
                    <a:pt x="495" y="110"/>
                    <a:pt x="419" y="59"/>
                  </a:cubicBezTo>
                  <a:lnTo>
                    <a:pt x="403" y="44"/>
                  </a:lnTo>
                  <a:cubicBezTo>
                    <a:pt x="362" y="15"/>
                    <a:pt x="31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98800" y="2228175"/>
              <a:ext cx="12325" cy="11300"/>
            </a:xfrm>
            <a:custGeom>
              <a:avLst/>
              <a:gdLst/>
              <a:ahLst/>
              <a:cxnLst/>
              <a:rect l="l" t="t" r="r" b="b"/>
              <a:pathLst>
                <a:path w="493" h="452" extrusionOk="0">
                  <a:moveTo>
                    <a:pt x="488" y="237"/>
                  </a:moveTo>
                  <a:cubicBezTo>
                    <a:pt x="486" y="276"/>
                    <a:pt x="474" y="315"/>
                    <a:pt x="451" y="350"/>
                  </a:cubicBezTo>
                  <a:cubicBezTo>
                    <a:pt x="479" y="314"/>
                    <a:pt x="491" y="275"/>
                    <a:pt x="488" y="237"/>
                  </a:cubicBezTo>
                  <a:close/>
                  <a:moveTo>
                    <a:pt x="287" y="1"/>
                  </a:moveTo>
                  <a:cubicBezTo>
                    <a:pt x="214" y="1"/>
                    <a:pt x="144" y="41"/>
                    <a:pt x="94" y="102"/>
                  </a:cubicBezTo>
                  <a:cubicBezTo>
                    <a:pt x="1" y="195"/>
                    <a:pt x="47" y="334"/>
                    <a:pt x="140" y="412"/>
                  </a:cubicBezTo>
                  <a:cubicBezTo>
                    <a:pt x="178" y="439"/>
                    <a:pt x="218" y="451"/>
                    <a:pt x="258" y="451"/>
                  </a:cubicBezTo>
                  <a:cubicBezTo>
                    <a:pt x="330" y="451"/>
                    <a:pt x="400" y="410"/>
                    <a:pt x="451" y="350"/>
                  </a:cubicBezTo>
                  <a:lnTo>
                    <a:pt x="451" y="350"/>
                  </a:lnTo>
                  <a:lnTo>
                    <a:pt x="435" y="365"/>
                  </a:lnTo>
                  <a:cubicBezTo>
                    <a:pt x="391" y="409"/>
                    <a:pt x="343" y="428"/>
                    <a:pt x="295" y="428"/>
                  </a:cubicBezTo>
                  <a:cubicBezTo>
                    <a:pt x="258" y="428"/>
                    <a:pt x="221" y="417"/>
                    <a:pt x="187" y="396"/>
                  </a:cubicBezTo>
                  <a:cubicBezTo>
                    <a:pt x="125" y="334"/>
                    <a:pt x="125" y="257"/>
                    <a:pt x="156" y="179"/>
                  </a:cubicBezTo>
                  <a:cubicBezTo>
                    <a:pt x="187" y="179"/>
                    <a:pt x="187" y="164"/>
                    <a:pt x="187" y="164"/>
                  </a:cubicBezTo>
                  <a:cubicBezTo>
                    <a:pt x="226" y="115"/>
                    <a:pt x="278" y="84"/>
                    <a:pt x="330" y="84"/>
                  </a:cubicBezTo>
                  <a:cubicBezTo>
                    <a:pt x="361" y="84"/>
                    <a:pt x="391" y="95"/>
                    <a:pt x="420" y="117"/>
                  </a:cubicBezTo>
                  <a:cubicBezTo>
                    <a:pt x="461" y="151"/>
                    <a:pt x="485" y="193"/>
                    <a:pt x="488" y="237"/>
                  </a:cubicBezTo>
                  <a:lnTo>
                    <a:pt x="488" y="237"/>
                  </a:lnTo>
                  <a:cubicBezTo>
                    <a:pt x="492" y="171"/>
                    <a:pt x="468" y="104"/>
                    <a:pt x="420" y="55"/>
                  </a:cubicBezTo>
                  <a:lnTo>
                    <a:pt x="404" y="40"/>
                  </a:lnTo>
                  <a:cubicBezTo>
                    <a:pt x="366" y="13"/>
                    <a:pt x="32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08075" y="2257850"/>
              <a:ext cx="56250" cy="24075"/>
            </a:xfrm>
            <a:custGeom>
              <a:avLst/>
              <a:gdLst/>
              <a:ahLst/>
              <a:cxnLst/>
              <a:rect l="l" t="t" r="r" b="b"/>
              <a:pathLst>
                <a:path w="2250" h="963" extrusionOk="0">
                  <a:moveTo>
                    <a:pt x="2249" y="0"/>
                  </a:moveTo>
                  <a:lnTo>
                    <a:pt x="1" y="605"/>
                  </a:lnTo>
                  <a:lnTo>
                    <a:pt x="249" y="96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309600" y="2238075"/>
              <a:ext cx="114400" cy="127200"/>
            </a:xfrm>
            <a:custGeom>
              <a:avLst/>
              <a:gdLst/>
              <a:ahLst/>
              <a:cxnLst/>
              <a:rect l="l" t="t" r="r" b="b"/>
              <a:pathLst>
                <a:path w="4576" h="5088" extrusionOk="0">
                  <a:moveTo>
                    <a:pt x="2559" y="0"/>
                  </a:moveTo>
                  <a:lnTo>
                    <a:pt x="0" y="1800"/>
                  </a:lnTo>
                  <a:lnTo>
                    <a:pt x="1551" y="5088"/>
                  </a:lnTo>
                  <a:lnTo>
                    <a:pt x="4575" y="4157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362325" y="2251825"/>
              <a:ext cx="12450" cy="11400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77" y="292"/>
                  </a:moveTo>
                  <a:cubicBezTo>
                    <a:pt x="472" y="311"/>
                    <a:pt x="463" y="331"/>
                    <a:pt x="450" y="350"/>
                  </a:cubicBezTo>
                  <a:cubicBezTo>
                    <a:pt x="465" y="332"/>
                    <a:pt x="473" y="312"/>
                    <a:pt x="477" y="292"/>
                  </a:cubicBezTo>
                  <a:close/>
                  <a:moveTo>
                    <a:pt x="450" y="350"/>
                  </a:moveTo>
                  <a:lnTo>
                    <a:pt x="450" y="350"/>
                  </a:lnTo>
                  <a:cubicBezTo>
                    <a:pt x="420" y="393"/>
                    <a:pt x="379" y="424"/>
                    <a:pt x="336" y="440"/>
                  </a:cubicBezTo>
                  <a:lnTo>
                    <a:pt x="336" y="440"/>
                  </a:lnTo>
                  <a:cubicBezTo>
                    <a:pt x="375" y="436"/>
                    <a:pt x="414" y="417"/>
                    <a:pt x="450" y="381"/>
                  </a:cubicBezTo>
                  <a:cubicBezTo>
                    <a:pt x="435" y="381"/>
                    <a:pt x="450" y="381"/>
                    <a:pt x="450" y="350"/>
                  </a:cubicBezTo>
                  <a:close/>
                  <a:moveTo>
                    <a:pt x="278" y="1"/>
                  </a:moveTo>
                  <a:cubicBezTo>
                    <a:pt x="205" y="1"/>
                    <a:pt x="128" y="41"/>
                    <a:pt x="78" y="102"/>
                  </a:cubicBezTo>
                  <a:cubicBezTo>
                    <a:pt x="0" y="195"/>
                    <a:pt x="47" y="334"/>
                    <a:pt x="140" y="412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5" y="455"/>
                    <a:pt x="311" y="450"/>
                    <a:pt x="336" y="440"/>
                  </a:cubicBezTo>
                  <a:lnTo>
                    <a:pt x="336" y="440"/>
                  </a:lnTo>
                  <a:cubicBezTo>
                    <a:pt x="330" y="441"/>
                    <a:pt x="325" y="441"/>
                    <a:pt x="319" y="441"/>
                  </a:cubicBezTo>
                  <a:cubicBezTo>
                    <a:pt x="279" y="441"/>
                    <a:pt x="239" y="426"/>
                    <a:pt x="202" y="397"/>
                  </a:cubicBezTo>
                  <a:cubicBezTo>
                    <a:pt x="124" y="334"/>
                    <a:pt x="124" y="257"/>
                    <a:pt x="156" y="179"/>
                  </a:cubicBezTo>
                  <a:cubicBezTo>
                    <a:pt x="187" y="127"/>
                    <a:pt x="247" y="95"/>
                    <a:pt x="307" y="95"/>
                  </a:cubicBezTo>
                  <a:cubicBezTo>
                    <a:pt x="335" y="95"/>
                    <a:pt x="363" y="102"/>
                    <a:pt x="388" y="117"/>
                  </a:cubicBezTo>
                  <a:cubicBezTo>
                    <a:pt x="448" y="153"/>
                    <a:pt x="489" y="225"/>
                    <a:pt x="477" y="292"/>
                  </a:cubicBezTo>
                  <a:lnTo>
                    <a:pt x="477" y="292"/>
                  </a:lnTo>
                  <a:cubicBezTo>
                    <a:pt x="498" y="214"/>
                    <a:pt x="465" y="133"/>
                    <a:pt x="404" y="71"/>
                  </a:cubicBezTo>
                  <a:cubicBezTo>
                    <a:pt x="404" y="40"/>
                    <a:pt x="388" y="40"/>
                    <a:pt x="388" y="40"/>
                  </a:cubicBezTo>
                  <a:cubicBezTo>
                    <a:pt x="355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375500" y="2277675"/>
              <a:ext cx="12200" cy="11150"/>
            </a:xfrm>
            <a:custGeom>
              <a:avLst/>
              <a:gdLst/>
              <a:ahLst/>
              <a:cxnLst/>
              <a:rect l="l" t="t" r="r" b="b"/>
              <a:pathLst>
                <a:path w="488" h="446" extrusionOk="0">
                  <a:moveTo>
                    <a:pt x="472" y="284"/>
                  </a:moveTo>
                  <a:lnTo>
                    <a:pt x="472" y="284"/>
                  </a:lnTo>
                  <a:cubicBezTo>
                    <a:pt x="468" y="308"/>
                    <a:pt x="461" y="332"/>
                    <a:pt x="451" y="355"/>
                  </a:cubicBezTo>
                  <a:cubicBezTo>
                    <a:pt x="463" y="334"/>
                    <a:pt x="470" y="309"/>
                    <a:pt x="472" y="284"/>
                  </a:cubicBezTo>
                  <a:close/>
                  <a:moveTo>
                    <a:pt x="451" y="355"/>
                  </a:moveTo>
                  <a:cubicBezTo>
                    <a:pt x="450" y="355"/>
                    <a:pt x="431" y="365"/>
                    <a:pt x="438" y="369"/>
                  </a:cubicBezTo>
                  <a:lnTo>
                    <a:pt x="438" y="369"/>
                  </a:lnTo>
                  <a:cubicBezTo>
                    <a:pt x="442" y="364"/>
                    <a:pt x="447" y="360"/>
                    <a:pt x="451" y="355"/>
                  </a:cubicBezTo>
                  <a:close/>
                  <a:moveTo>
                    <a:pt x="438" y="369"/>
                  </a:moveTo>
                  <a:lnTo>
                    <a:pt x="438" y="369"/>
                  </a:lnTo>
                  <a:cubicBezTo>
                    <a:pt x="415" y="393"/>
                    <a:pt x="388" y="411"/>
                    <a:pt x="359" y="425"/>
                  </a:cubicBezTo>
                  <a:lnTo>
                    <a:pt x="359" y="425"/>
                  </a:lnTo>
                  <a:cubicBezTo>
                    <a:pt x="392" y="416"/>
                    <a:pt x="423" y="398"/>
                    <a:pt x="451" y="371"/>
                  </a:cubicBezTo>
                  <a:cubicBezTo>
                    <a:pt x="444" y="371"/>
                    <a:pt x="440" y="370"/>
                    <a:pt x="438" y="369"/>
                  </a:cubicBezTo>
                  <a:close/>
                  <a:moveTo>
                    <a:pt x="265" y="1"/>
                  </a:moveTo>
                  <a:cubicBezTo>
                    <a:pt x="196" y="1"/>
                    <a:pt x="126" y="35"/>
                    <a:pt x="78" y="91"/>
                  </a:cubicBezTo>
                  <a:cubicBezTo>
                    <a:pt x="1" y="200"/>
                    <a:pt x="32" y="324"/>
                    <a:pt x="140" y="402"/>
                  </a:cubicBezTo>
                  <a:cubicBezTo>
                    <a:pt x="177" y="432"/>
                    <a:pt x="220" y="446"/>
                    <a:pt x="264" y="446"/>
                  </a:cubicBezTo>
                  <a:cubicBezTo>
                    <a:pt x="296" y="446"/>
                    <a:pt x="329" y="438"/>
                    <a:pt x="359" y="425"/>
                  </a:cubicBezTo>
                  <a:lnTo>
                    <a:pt x="359" y="425"/>
                  </a:lnTo>
                  <a:cubicBezTo>
                    <a:pt x="343" y="429"/>
                    <a:pt x="327" y="431"/>
                    <a:pt x="311" y="431"/>
                  </a:cubicBezTo>
                  <a:cubicBezTo>
                    <a:pt x="267" y="431"/>
                    <a:pt x="223" y="415"/>
                    <a:pt x="187" y="386"/>
                  </a:cubicBezTo>
                  <a:cubicBezTo>
                    <a:pt x="109" y="324"/>
                    <a:pt x="109" y="247"/>
                    <a:pt x="156" y="169"/>
                  </a:cubicBezTo>
                  <a:cubicBezTo>
                    <a:pt x="175" y="121"/>
                    <a:pt x="231" y="96"/>
                    <a:pt x="289" y="96"/>
                  </a:cubicBezTo>
                  <a:cubicBezTo>
                    <a:pt x="324" y="96"/>
                    <a:pt x="359" y="105"/>
                    <a:pt x="388" y="122"/>
                  </a:cubicBezTo>
                  <a:cubicBezTo>
                    <a:pt x="445" y="145"/>
                    <a:pt x="476" y="216"/>
                    <a:pt x="472" y="284"/>
                  </a:cubicBezTo>
                  <a:lnTo>
                    <a:pt x="472" y="284"/>
                  </a:lnTo>
                  <a:cubicBezTo>
                    <a:pt x="487" y="196"/>
                    <a:pt x="465" y="109"/>
                    <a:pt x="404" y="60"/>
                  </a:cubicBezTo>
                  <a:cubicBezTo>
                    <a:pt x="404" y="45"/>
                    <a:pt x="388" y="45"/>
                    <a:pt x="388" y="45"/>
                  </a:cubicBezTo>
                  <a:cubicBezTo>
                    <a:pt x="352" y="15"/>
                    <a:pt x="309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388700" y="2303300"/>
              <a:ext cx="12150" cy="11375"/>
            </a:xfrm>
            <a:custGeom>
              <a:avLst/>
              <a:gdLst/>
              <a:ahLst/>
              <a:cxnLst/>
              <a:rect l="l" t="t" r="r" b="b"/>
              <a:pathLst>
                <a:path w="486" h="455" extrusionOk="0">
                  <a:moveTo>
                    <a:pt x="465" y="283"/>
                  </a:moveTo>
                  <a:cubicBezTo>
                    <a:pt x="459" y="308"/>
                    <a:pt x="449" y="332"/>
                    <a:pt x="434" y="354"/>
                  </a:cubicBezTo>
                  <a:cubicBezTo>
                    <a:pt x="451" y="333"/>
                    <a:pt x="461" y="308"/>
                    <a:pt x="465" y="283"/>
                  </a:cubicBezTo>
                  <a:close/>
                  <a:moveTo>
                    <a:pt x="434" y="354"/>
                  </a:moveTo>
                  <a:cubicBezTo>
                    <a:pt x="434" y="354"/>
                    <a:pt x="425" y="354"/>
                    <a:pt x="428" y="361"/>
                  </a:cubicBezTo>
                  <a:lnTo>
                    <a:pt x="428" y="361"/>
                  </a:lnTo>
                  <a:cubicBezTo>
                    <a:pt x="430" y="359"/>
                    <a:pt x="432" y="356"/>
                    <a:pt x="434" y="354"/>
                  </a:cubicBezTo>
                  <a:close/>
                  <a:moveTo>
                    <a:pt x="428" y="361"/>
                  </a:moveTo>
                  <a:cubicBezTo>
                    <a:pt x="408" y="384"/>
                    <a:pt x="385" y="404"/>
                    <a:pt x="360" y="419"/>
                  </a:cubicBezTo>
                  <a:lnTo>
                    <a:pt x="360" y="419"/>
                  </a:lnTo>
                  <a:cubicBezTo>
                    <a:pt x="386" y="409"/>
                    <a:pt x="411" y="393"/>
                    <a:pt x="434" y="369"/>
                  </a:cubicBezTo>
                  <a:cubicBezTo>
                    <a:pt x="431" y="366"/>
                    <a:pt x="429" y="363"/>
                    <a:pt x="428" y="361"/>
                  </a:cubicBezTo>
                  <a:close/>
                  <a:moveTo>
                    <a:pt x="262" y="1"/>
                  </a:moveTo>
                  <a:cubicBezTo>
                    <a:pt x="192" y="1"/>
                    <a:pt x="126" y="38"/>
                    <a:pt x="78" y="106"/>
                  </a:cubicBezTo>
                  <a:cubicBezTo>
                    <a:pt x="0" y="199"/>
                    <a:pt x="31" y="338"/>
                    <a:pt x="124" y="416"/>
                  </a:cubicBezTo>
                  <a:cubicBezTo>
                    <a:pt x="162" y="443"/>
                    <a:pt x="202" y="455"/>
                    <a:pt x="242" y="455"/>
                  </a:cubicBezTo>
                  <a:cubicBezTo>
                    <a:pt x="283" y="455"/>
                    <a:pt x="324" y="442"/>
                    <a:pt x="360" y="419"/>
                  </a:cubicBezTo>
                  <a:lnTo>
                    <a:pt x="360" y="419"/>
                  </a:lnTo>
                  <a:cubicBezTo>
                    <a:pt x="341" y="426"/>
                    <a:pt x="322" y="430"/>
                    <a:pt x="303" y="430"/>
                  </a:cubicBezTo>
                  <a:cubicBezTo>
                    <a:pt x="263" y="430"/>
                    <a:pt x="223" y="414"/>
                    <a:pt x="186" y="385"/>
                  </a:cubicBezTo>
                  <a:cubicBezTo>
                    <a:pt x="109" y="338"/>
                    <a:pt x="109" y="261"/>
                    <a:pt x="155" y="183"/>
                  </a:cubicBezTo>
                  <a:cubicBezTo>
                    <a:pt x="176" y="131"/>
                    <a:pt x="240" y="92"/>
                    <a:pt x="303" y="92"/>
                  </a:cubicBezTo>
                  <a:cubicBezTo>
                    <a:pt x="333" y="92"/>
                    <a:pt x="363" y="101"/>
                    <a:pt x="388" y="121"/>
                  </a:cubicBezTo>
                  <a:cubicBezTo>
                    <a:pt x="444" y="144"/>
                    <a:pt x="476" y="215"/>
                    <a:pt x="465" y="283"/>
                  </a:cubicBezTo>
                  <a:lnTo>
                    <a:pt x="465" y="283"/>
                  </a:lnTo>
                  <a:cubicBezTo>
                    <a:pt x="486" y="200"/>
                    <a:pt x="463" y="107"/>
                    <a:pt x="403" y="59"/>
                  </a:cubicBezTo>
                  <a:lnTo>
                    <a:pt x="388" y="44"/>
                  </a:lnTo>
                  <a:cubicBezTo>
                    <a:pt x="347" y="14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401475" y="2328500"/>
              <a:ext cx="12675" cy="11400"/>
            </a:xfrm>
            <a:custGeom>
              <a:avLst/>
              <a:gdLst/>
              <a:ahLst/>
              <a:cxnLst/>
              <a:rect l="l" t="t" r="r" b="b"/>
              <a:pathLst>
                <a:path w="507" h="456" extrusionOk="0">
                  <a:moveTo>
                    <a:pt x="474" y="309"/>
                  </a:moveTo>
                  <a:lnTo>
                    <a:pt x="474" y="309"/>
                  </a:lnTo>
                  <a:cubicBezTo>
                    <a:pt x="468" y="324"/>
                    <a:pt x="460" y="340"/>
                    <a:pt x="451" y="354"/>
                  </a:cubicBezTo>
                  <a:cubicBezTo>
                    <a:pt x="462" y="340"/>
                    <a:pt x="469" y="325"/>
                    <a:pt x="474" y="309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2" y="455"/>
                    <a:pt x="251" y="455"/>
                  </a:cubicBezTo>
                  <a:cubicBezTo>
                    <a:pt x="322" y="455"/>
                    <a:pt x="395" y="417"/>
                    <a:pt x="446" y="360"/>
                  </a:cubicBezTo>
                  <a:lnTo>
                    <a:pt x="446" y="360"/>
                  </a:lnTo>
                  <a:cubicBezTo>
                    <a:pt x="443" y="364"/>
                    <a:pt x="443" y="366"/>
                    <a:pt x="445" y="366"/>
                  </a:cubicBezTo>
                  <a:cubicBezTo>
                    <a:pt x="447" y="366"/>
                    <a:pt x="451" y="362"/>
                    <a:pt x="451" y="354"/>
                  </a:cubicBezTo>
                  <a:lnTo>
                    <a:pt x="451" y="354"/>
                  </a:lnTo>
                  <a:cubicBezTo>
                    <a:pt x="451" y="354"/>
                    <a:pt x="451" y="354"/>
                    <a:pt x="451" y="354"/>
                  </a:cubicBezTo>
                  <a:lnTo>
                    <a:pt x="451" y="354"/>
                  </a:lnTo>
                  <a:cubicBezTo>
                    <a:pt x="448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7" y="358"/>
                    <a:pt x="449" y="356"/>
                    <a:pt x="450" y="354"/>
                  </a:cubicBezTo>
                  <a:lnTo>
                    <a:pt x="450" y="354"/>
                  </a:lnTo>
                  <a:cubicBezTo>
                    <a:pt x="449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6" y="360"/>
                    <a:pt x="446" y="360"/>
                    <a:pt x="446" y="360"/>
                  </a:cubicBezTo>
                  <a:lnTo>
                    <a:pt x="446" y="360"/>
                  </a:lnTo>
                  <a:cubicBezTo>
                    <a:pt x="404" y="407"/>
                    <a:pt x="354" y="428"/>
                    <a:pt x="307" y="428"/>
                  </a:cubicBezTo>
                  <a:cubicBezTo>
                    <a:pt x="268" y="428"/>
                    <a:pt x="230" y="413"/>
                    <a:pt x="203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3"/>
                    <a:pt x="307" y="93"/>
                  </a:cubicBezTo>
                  <a:cubicBezTo>
                    <a:pt x="335" y="93"/>
                    <a:pt x="364" y="101"/>
                    <a:pt x="389" y="121"/>
                  </a:cubicBezTo>
                  <a:cubicBezTo>
                    <a:pt x="452" y="147"/>
                    <a:pt x="495" y="235"/>
                    <a:pt x="474" y="309"/>
                  </a:cubicBezTo>
                  <a:lnTo>
                    <a:pt x="474" y="309"/>
                  </a:lnTo>
                  <a:cubicBezTo>
                    <a:pt x="506" y="224"/>
                    <a:pt x="485" y="125"/>
                    <a:pt x="420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232050" y="2312125"/>
              <a:ext cx="53525" cy="83400"/>
            </a:xfrm>
            <a:custGeom>
              <a:avLst/>
              <a:gdLst/>
              <a:ahLst/>
              <a:cxnLst/>
              <a:rect l="l" t="t" r="r" b="b"/>
              <a:pathLst>
                <a:path w="2141" h="3336" extrusionOk="0">
                  <a:moveTo>
                    <a:pt x="776" y="1"/>
                  </a:moveTo>
                  <a:lnTo>
                    <a:pt x="0" y="357"/>
                  </a:lnTo>
                  <a:lnTo>
                    <a:pt x="1365" y="3335"/>
                  </a:lnTo>
                  <a:lnTo>
                    <a:pt x="2141" y="297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256075" y="2305925"/>
              <a:ext cx="60125" cy="70200"/>
            </a:xfrm>
            <a:custGeom>
              <a:avLst/>
              <a:gdLst/>
              <a:ahLst/>
              <a:cxnLst/>
              <a:rect l="l" t="t" r="r" b="b"/>
              <a:pathLst>
                <a:path w="2405" h="2808" extrusionOk="0">
                  <a:moveTo>
                    <a:pt x="1428" y="1"/>
                  </a:moveTo>
                  <a:lnTo>
                    <a:pt x="1" y="668"/>
                  </a:lnTo>
                  <a:lnTo>
                    <a:pt x="978" y="2808"/>
                  </a:lnTo>
                  <a:lnTo>
                    <a:pt x="2405" y="215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278950" y="2261350"/>
              <a:ext cx="87675" cy="125650"/>
            </a:xfrm>
            <a:custGeom>
              <a:avLst/>
              <a:gdLst/>
              <a:ahLst/>
              <a:cxnLst/>
              <a:rect l="l" t="t" r="r" b="b"/>
              <a:pathLst>
                <a:path w="3507" h="5026" extrusionOk="0">
                  <a:moveTo>
                    <a:pt x="1521" y="0"/>
                  </a:moveTo>
                  <a:lnTo>
                    <a:pt x="1" y="698"/>
                  </a:lnTo>
                  <a:lnTo>
                    <a:pt x="2002" y="5025"/>
                  </a:lnTo>
                  <a:lnTo>
                    <a:pt x="3506" y="432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96025" y="2280925"/>
              <a:ext cx="23275" cy="20500"/>
            </a:xfrm>
            <a:custGeom>
              <a:avLst/>
              <a:gdLst/>
              <a:ahLst/>
              <a:cxnLst/>
              <a:rect l="l" t="t" r="r" b="b"/>
              <a:pathLst>
                <a:path w="931" h="820" extrusionOk="0">
                  <a:moveTo>
                    <a:pt x="468" y="0"/>
                  </a:moveTo>
                  <a:cubicBezTo>
                    <a:pt x="410" y="0"/>
                    <a:pt x="351" y="13"/>
                    <a:pt x="295" y="39"/>
                  </a:cubicBezTo>
                  <a:cubicBezTo>
                    <a:pt x="78" y="148"/>
                    <a:pt x="0" y="380"/>
                    <a:pt x="93" y="582"/>
                  </a:cubicBezTo>
                  <a:cubicBezTo>
                    <a:pt x="162" y="730"/>
                    <a:pt x="322" y="820"/>
                    <a:pt x="477" y="820"/>
                  </a:cubicBezTo>
                  <a:cubicBezTo>
                    <a:pt x="532" y="820"/>
                    <a:pt x="587" y="808"/>
                    <a:pt x="636" y="783"/>
                  </a:cubicBezTo>
                  <a:cubicBezTo>
                    <a:pt x="853" y="690"/>
                    <a:pt x="931" y="458"/>
                    <a:pt x="838" y="241"/>
                  </a:cubicBezTo>
                  <a:cubicBezTo>
                    <a:pt x="760" y="84"/>
                    <a:pt x="61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326650" y="2347350"/>
              <a:ext cx="22900" cy="20400"/>
            </a:xfrm>
            <a:custGeom>
              <a:avLst/>
              <a:gdLst/>
              <a:ahLst/>
              <a:cxnLst/>
              <a:rect l="l" t="t" r="r" b="b"/>
              <a:pathLst>
                <a:path w="916" h="816" extrusionOk="0">
                  <a:moveTo>
                    <a:pt x="477" y="1"/>
                  </a:moveTo>
                  <a:cubicBezTo>
                    <a:pt x="413" y="1"/>
                    <a:pt x="346" y="17"/>
                    <a:pt x="280" y="50"/>
                  </a:cubicBezTo>
                  <a:cubicBezTo>
                    <a:pt x="78" y="143"/>
                    <a:pt x="1" y="375"/>
                    <a:pt x="94" y="593"/>
                  </a:cubicBezTo>
                  <a:cubicBezTo>
                    <a:pt x="162" y="729"/>
                    <a:pt x="313" y="815"/>
                    <a:pt x="468" y="815"/>
                  </a:cubicBezTo>
                  <a:cubicBezTo>
                    <a:pt x="525" y="815"/>
                    <a:pt x="582" y="804"/>
                    <a:pt x="636" y="779"/>
                  </a:cubicBezTo>
                  <a:cubicBezTo>
                    <a:pt x="854" y="686"/>
                    <a:pt x="916" y="453"/>
                    <a:pt x="823" y="236"/>
                  </a:cubicBezTo>
                  <a:cubicBezTo>
                    <a:pt x="758" y="84"/>
                    <a:pt x="625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063000" y="2378725"/>
              <a:ext cx="195050" cy="327700"/>
            </a:xfrm>
            <a:custGeom>
              <a:avLst/>
              <a:gdLst/>
              <a:ahLst/>
              <a:cxnLst/>
              <a:rect l="l" t="t" r="r" b="b"/>
              <a:pathLst>
                <a:path w="7802" h="13108" extrusionOk="0">
                  <a:moveTo>
                    <a:pt x="1891" y="1"/>
                  </a:moveTo>
                  <a:cubicBezTo>
                    <a:pt x="1679" y="1"/>
                    <a:pt x="1464" y="42"/>
                    <a:pt x="1256" y="128"/>
                  </a:cubicBezTo>
                  <a:cubicBezTo>
                    <a:pt x="403" y="470"/>
                    <a:pt x="0" y="1462"/>
                    <a:pt x="341" y="2315"/>
                  </a:cubicBezTo>
                  <a:lnTo>
                    <a:pt x="4358" y="12071"/>
                  </a:lnTo>
                  <a:cubicBezTo>
                    <a:pt x="4617" y="12719"/>
                    <a:pt x="5252" y="13107"/>
                    <a:pt x="5916" y="13107"/>
                  </a:cubicBezTo>
                  <a:cubicBezTo>
                    <a:pt x="6126" y="13107"/>
                    <a:pt x="6340" y="13068"/>
                    <a:pt x="6545" y="12986"/>
                  </a:cubicBezTo>
                  <a:cubicBezTo>
                    <a:pt x="7398" y="12629"/>
                    <a:pt x="7801" y="11637"/>
                    <a:pt x="7460" y="10784"/>
                  </a:cubicBezTo>
                  <a:lnTo>
                    <a:pt x="3443" y="1044"/>
                  </a:lnTo>
                  <a:cubicBezTo>
                    <a:pt x="3185" y="398"/>
                    <a:pt x="2553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192100" y="2647450"/>
              <a:ext cx="35700" cy="31600"/>
            </a:xfrm>
            <a:custGeom>
              <a:avLst/>
              <a:gdLst/>
              <a:ahLst/>
              <a:cxnLst/>
              <a:rect l="l" t="t" r="r" b="b"/>
              <a:pathLst>
                <a:path w="1428" h="1264" extrusionOk="0">
                  <a:moveTo>
                    <a:pt x="719" y="0"/>
                  </a:moveTo>
                  <a:cubicBezTo>
                    <a:pt x="458" y="0"/>
                    <a:pt x="210" y="151"/>
                    <a:pt x="125" y="407"/>
                  </a:cubicBezTo>
                  <a:cubicBezTo>
                    <a:pt x="1" y="733"/>
                    <a:pt x="156" y="1089"/>
                    <a:pt x="482" y="1229"/>
                  </a:cubicBezTo>
                  <a:cubicBezTo>
                    <a:pt x="555" y="1252"/>
                    <a:pt x="629" y="1263"/>
                    <a:pt x="702" y="1263"/>
                  </a:cubicBezTo>
                  <a:cubicBezTo>
                    <a:pt x="970" y="1263"/>
                    <a:pt x="1218" y="1113"/>
                    <a:pt x="1304" y="857"/>
                  </a:cubicBezTo>
                  <a:cubicBezTo>
                    <a:pt x="1428" y="531"/>
                    <a:pt x="1272" y="159"/>
                    <a:pt x="931" y="35"/>
                  </a:cubicBezTo>
                  <a:cubicBezTo>
                    <a:pt x="862" y="11"/>
                    <a:pt x="790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092075" y="2404125"/>
              <a:ext cx="35700" cy="31625"/>
            </a:xfrm>
            <a:custGeom>
              <a:avLst/>
              <a:gdLst/>
              <a:ahLst/>
              <a:cxnLst/>
              <a:rect l="l" t="t" r="r" b="b"/>
              <a:pathLst>
                <a:path w="1428" h="1265" extrusionOk="0">
                  <a:moveTo>
                    <a:pt x="710" y="1"/>
                  </a:moveTo>
                  <a:cubicBezTo>
                    <a:pt x="453" y="1"/>
                    <a:pt x="220" y="153"/>
                    <a:pt x="124" y="415"/>
                  </a:cubicBezTo>
                  <a:cubicBezTo>
                    <a:pt x="0" y="725"/>
                    <a:pt x="171" y="1082"/>
                    <a:pt x="497" y="1222"/>
                  </a:cubicBezTo>
                  <a:cubicBezTo>
                    <a:pt x="572" y="1250"/>
                    <a:pt x="650" y="1264"/>
                    <a:pt x="726" y="1264"/>
                  </a:cubicBezTo>
                  <a:cubicBezTo>
                    <a:pt x="981" y="1264"/>
                    <a:pt x="1223" y="1112"/>
                    <a:pt x="1319" y="850"/>
                  </a:cubicBezTo>
                  <a:cubicBezTo>
                    <a:pt x="1427" y="524"/>
                    <a:pt x="1272" y="152"/>
                    <a:pt x="946" y="43"/>
                  </a:cubicBezTo>
                  <a:cubicBezTo>
                    <a:pt x="867" y="14"/>
                    <a:pt x="788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911000" y="3047275"/>
              <a:ext cx="625450" cy="72925"/>
            </a:xfrm>
            <a:custGeom>
              <a:avLst/>
              <a:gdLst/>
              <a:ahLst/>
              <a:cxnLst/>
              <a:rect l="l" t="t" r="r" b="b"/>
              <a:pathLst>
                <a:path w="25018" h="2917" extrusionOk="0">
                  <a:moveTo>
                    <a:pt x="1396" y="1"/>
                  </a:moveTo>
                  <a:cubicBezTo>
                    <a:pt x="621" y="1"/>
                    <a:pt x="0" y="621"/>
                    <a:pt x="0" y="1397"/>
                  </a:cubicBezTo>
                  <a:lnTo>
                    <a:pt x="0" y="1521"/>
                  </a:lnTo>
                  <a:cubicBezTo>
                    <a:pt x="0" y="2296"/>
                    <a:pt x="621" y="2917"/>
                    <a:pt x="1396" y="2917"/>
                  </a:cubicBezTo>
                  <a:lnTo>
                    <a:pt x="23621" y="2917"/>
                  </a:lnTo>
                  <a:cubicBezTo>
                    <a:pt x="24397" y="2917"/>
                    <a:pt x="25017" y="2296"/>
                    <a:pt x="25017" y="1521"/>
                  </a:cubicBezTo>
                  <a:lnTo>
                    <a:pt x="25017" y="1397"/>
                  </a:lnTo>
                  <a:cubicBezTo>
                    <a:pt x="25017" y="621"/>
                    <a:pt x="24397" y="1"/>
                    <a:pt x="2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082775" y="2828225"/>
              <a:ext cx="352850" cy="213275"/>
            </a:xfrm>
            <a:custGeom>
              <a:avLst/>
              <a:gdLst/>
              <a:ahLst/>
              <a:cxnLst/>
              <a:rect l="l" t="t" r="r" b="b"/>
              <a:pathLst>
                <a:path w="14114" h="8531" extrusionOk="0">
                  <a:moveTo>
                    <a:pt x="0" y="0"/>
                  </a:moveTo>
                  <a:lnTo>
                    <a:pt x="0" y="8530"/>
                  </a:lnTo>
                  <a:lnTo>
                    <a:pt x="14114" y="8530"/>
                  </a:lnTo>
                  <a:lnTo>
                    <a:pt x="14114" y="1551"/>
                  </a:lnTo>
                  <a:cubicBezTo>
                    <a:pt x="14114" y="698"/>
                    <a:pt x="13416" y="0"/>
                    <a:pt x="1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668" y="1071"/>
                  </a:ln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955575" y="3019750"/>
              <a:ext cx="536275" cy="27550"/>
            </a:xfrm>
            <a:custGeom>
              <a:avLst/>
              <a:gdLst/>
              <a:ahLst/>
              <a:cxnLst/>
              <a:rect l="l" t="t" r="r" b="b"/>
              <a:pathLst>
                <a:path w="21451" h="1102" extrusionOk="0">
                  <a:moveTo>
                    <a:pt x="1" y="1"/>
                  </a:moveTo>
                  <a:lnTo>
                    <a:pt x="1" y="1102"/>
                  </a:lnTo>
                  <a:lnTo>
                    <a:pt x="21451" y="1102"/>
                  </a:lnTo>
                  <a:lnTo>
                    <a:pt x="2145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978850" y="298952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994" y="310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978850" y="300657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3978850" y="3022850"/>
              <a:ext cx="74850" cy="7800"/>
            </a:xfrm>
            <a:custGeom>
              <a:avLst/>
              <a:gdLst/>
              <a:ahLst/>
              <a:cxnLst/>
              <a:rect l="l" t="t" r="r" b="b"/>
              <a:pathLst>
                <a:path w="2994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344875" y="2903825"/>
              <a:ext cx="122950" cy="123325"/>
            </a:xfrm>
            <a:custGeom>
              <a:avLst/>
              <a:gdLst/>
              <a:ahLst/>
              <a:cxnLst/>
              <a:rect l="l" t="t" r="r" b="b"/>
              <a:pathLst>
                <a:path w="4918" h="4933" extrusionOk="0">
                  <a:moveTo>
                    <a:pt x="2467" y="0"/>
                  </a:moveTo>
                  <a:cubicBezTo>
                    <a:pt x="1102" y="0"/>
                    <a:pt x="0" y="1102"/>
                    <a:pt x="0" y="2466"/>
                  </a:cubicBezTo>
                  <a:cubicBezTo>
                    <a:pt x="0" y="3816"/>
                    <a:pt x="1102" y="4932"/>
                    <a:pt x="2467" y="4932"/>
                  </a:cubicBezTo>
                  <a:cubicBezTo>
                    <a:pt x="3816" y="4932"/>
                    <a:pt x="4917" y="3816"/>
                    <a:pt x="4917" y="2466"/>
                  </a:cubicBezTo>
                  <a:cubicBezTo>
                    <a:pt x="4917" y="1102"/>
                    <a:pt x="3816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349150" y="2908850"/>
              <a:ext cx="113625" cy="112475"/>
            </a:xfrm>
            <a:custGeom>
              <a:avLst/>
              <a:gdLst/>
              <a:ahLst/>
              <a:cxnLst/>
              <a:rect l="l" t="t" r="r" b="b"/>
              <a:pathLst>
                <a:path w="4545" h="4499" extrusionOk="0">
                  <a:moveTo>
                    <a:pt x="2249" y="265"/>
                  </a:moveTo>
                  <a:cubicBezTo>
                    <a:pt x="3381" y="265"/>
                    <a:pt x="4296" y="1133"/>
                    <a:pt x="4296" y="2265"/>
                  </a:cubicBezTo>
                  <a:cubicBezTo>
                    <a:pt x="4296" y="3382"/>
                    <a:pt x="3397" y="4297"/>
                    <a:pt x="2296" y="4297"/>
                  </a:cubicBezTo>
                  <a:lnTo>
                    <a:pt x="2249" y="4297"/>
                  </a:lnTo>
                  <a:cubicBezTo>
                    <a:pt x="1163" y="4297"/>
                    <a:pt x="279" y="3413"/>
                    <a:pt x="264" y="2296"/>
                  </a:cubicBezTo>
                  <a:cubicBezTo>
                    <a:pt x="264" y="1180"/>
                    <a:pt x="1148" y="265"/>
                    <a:pt x="2249" y="265"/>
                  </a:cubicBezTo>
                  <a:close/>
                  <a:moveTo>
                    <a:pt x="2240" y="0"/>
                  </a:moveTo>
                  <a:cubicBezTo>
                    <a:pt x="1025" y="0"/>
                    <a:pt x="46" y="997"/>
                    <a:pt x="16" y="2219"/>
                  </a:cubicBezTo>
                  <a:cubicBezTo>
                    <a:pt x="0" y="3460"/>
                    <a:pt x="1008" y="4468"/>
                    <a:pt x="2249" y="4499"/>
                  </a:cubicBezTo>
                  <a:lnTo>
                    <a:pt x="2296" y="4499"/>
                  </a:lnTo>
                  <a:cubicBezTo>
                    <a:pt x="3521" y="4468"/>
                    <a:pt x="4529" y="3491"/>
                    <a:pt x="4529" y="2265"/>
                  </a:cubicBezTo>
                  <a:cubicBezTo>
                    <a:pt x="4544" y="1025"/>
                    <a:pt x="3536" y="17"/>
                    <a:pt x="2296" y="1"/>
                  </a:cubicBezTo>
                  <a:cubicBezTo>
                    <a:pt x="2277" y="1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354575" y="2915850"/>
              <a:ext cx="103150" cy="102000"/>
            </a:xfrm>
            <a:custGeom>
              <a:avLst/>
              <a:gdLst/>
              <a:ahLst/>
              <a:cxnLst/>
              <a:rect l="l" t="t" r="r" b="b"/>
              <a:pathLst>
                <a:path w="4126" h="4080" extrusionOk="0">
                  <a:moveTo>
                    <a:pt x="2094" y="1241"/>
                  </a:moveTo>
                  <a:cubicBezTo>
                    <a:pt x="2497" y="1241"/>
                    <a:pt x="2838" y="1598"/>
                    <a:pt x="2838" y="2001"/>
                  </a:cubicBezTo>
                  <a:cubicBezTo>
                    <a:pt x="2838" y="2404"/>
                    <a:pt x="2482" y="2745"/>
                    <a:pt x="2079" y="2745"/>
                  </a:cubicBezTo>
                  <a:cubicBezTo>
                    <a:pt x="1644" y="2714"/>
                    <a:pt x="1319" y="2389"/>
                    <a:pt x="1334" y="1985"/>
                  </a:cubicBezTo>
                  <a:cubicBezTo>
                    <a:pt x="1334" y="1582"/>
                    <a:pt x="1691" y="1241"/>
                    <a:pt x="2094" y="1241"/>
                  </a:cubicBezTo>
                  <a:close/>
                  <a:moveTo>
                    <a:pt x="1520" y="0"/>
                  </a:moveTo>
                  <a:lnTo>
                    <a:pt x="1520" y="357"/>
                  </a:lnTo>
                  <a:cubicBezTo>
                    <a:pt x="1520" y="450"/>
                    <a:pt x="1458" y="543"/>
                    <a:pt x="1365" y="590"/>
                  </a:cubicBezTo>
                  <a:cubicBezTo>
                    <a:pt x="1303" y="605"/>
                    <a:pt x="1256" y="652"/>
                    <a:pt x="1210" y="667"/>
                  </a:cubicBezTo>
                  <a:cubicBezTo>
                    <a:pt x="1171" y="698"/>
                    <a:pt x="1121" y="714"/>
                    <a:pt x="1068" y="714"/>
                  </a:cubicBezTo>
                  <a:cubicBezTo>
                    <a:pt x="1016" y="714"/>
                    <a:pt x="962" y="698"/>
                    <a:pt x="915" y="667"/>
                  </a:cubicBezTo>
                  <a:lnTo>
                    <a:pt x="605" y="497"/>
                  </a:lnTo>
                  <a:lnTo>
                    <a:pt x="0" y="1474"/>
                  </a:lnTo>
                  <a:lnTo>
                    <a:pt x="310" y="1675"/>
                  </a:lnTo>
                  <a:cubicBezTo>
                    <a:pt x="388" y="1737"/>
                    <a:pt x="450" y="1830"/>
                    <a:pt x="450" y="1923"/>
                  </a:cubicBezTo>
                  <a:lnTo>
                    <a:pt x="450" y="2001"/>
                  </a:lnTo>
                  <a:lnTo>
                    <a:pt x="450" y="2078"/>
                  </a:lnTo>
                  <a:cubicBezTo>
                    <a:pt x="450" y="2172"/>
                    <a:pt x="388" y="2280"/>
                    <a:pt x="310" y="2327"/>
                  </a:cubicBezTo>
                  <a:lnTo>
                    <a:pt x="0" y="2513"/>
                  </a:lnTo>
                  <a:lnTo>
                    <a:pt x="559" y="3521"/>
                  </a:lnTo>
                  <a:lnTo>
                    <a:pt x="869" y="3335"/>
                  </a:lnTo>
                  <a:cubicBezTo>
                    <a:pt x="912" y="3316"/>
                    <a:pt x="952" y="3308"/>
                    <a:pt x="991" y="3308"/>
                  </a:cubicBezTo>
                  <a:cubicBezTo>
                    <a:pt x="1051" y="3308"/>
                    <a:pt x="1107" y="3328"/>
                    <a:pt x="1163" y="3366"/>
                  </a:cubicBezTo>
                  <a:cubicBezTo>
                    <a:pt x="1210" y="3397"/>
                    <a:pt x="1256" y="3412"/>
                    <a:pt x="1319" y="3459"/>
                  </a:cubicBezTo>
                  <a:cubicBezTo>
                    <a:pt x="1412" y="3490"/>
                    <a:pt x="1474" y="3598"/>
                    <a:pt x="1474" y="3707"/>
                  </a:cubicBezTo>
                  <a:lnTo>
                    <a:pt x="1474" y="4064"/>
                  </a:lnTo>
                  <a:lnTo>
                    <a:pt x="2621" y="4079"/>
                  </a:lnTo>
                  <a:lnTo>
                    <a:pt x="2621" y="3691"/>
                  </a:lnTo>
                  <a:cubicBezTo>
                    <a:pt x="2621" y="3598"/>
                    <a:pt x="2668" y="3490"/>
                    <a:pt x="2776" y="3459"/>
                  </a:cubicBezTo>
                  <a:cubicBezTo>
                    <a:pt x="2823" y="3428"/>
                    <a:pt x="2869" y="3397"/>
                    <a:pt x="2932" y="3381"/>
                  </a:cubicBezTo>
                  <a:cubicBezTo>
                    <a:pt x="2970" y="3350"/>
                    <a:pt x="3017" y="3335"/>
                    <a:pt x="3065" y="3335"/>
                  </a:cubicBezTo>
                  <a:cubicBezTo>
                    <a:pt x="3114" y="3335"/>
                    <a:pt x="3164" y="3350"/>
                    <a:pt x="3211" y="3381"/>
                  </a:cubicBezTo>
                  <a:lnTo>
                    <a:pt x="3521" y="3567"/>
                  </a:lnTo>
                  <a:lnTo>
                    <a:pt x="4126" y="2575"/>
                  </a:lnTo>
                  <a:lnTo>
                    <a:pt x="3816" y="2404"/>
                  </a:lnTo>
                  <a:cubicBezTo>
                    <a:pt x="3723" y="2358"/>
                    <a:pt x="3676" y="2249"/>
                    <a:pt x="3676" y="2156"/>
                  </a:cubicBezTo>
                  <a:lnTo>
                    <a:pt x="3676" y="2078"/>
                  </a:lnTo>
                  <a:lnTo>
                    <a:pt x="3676" y="2001"/>
                  </a:lnTo>
                  <a:cubicBezTo>
                    <a:pt x="3676" y="1908"/>
                    <a:pt x="3738" y="1815"/>
                    <a:pt x="3816" y="1753"/>
                  </a:cubicBezTo>
                  <a:lnTo>
                    <a:pt x="4126" y="1582"/>
                  </a:lnTo>
                  <a:lnTo>
                    <a:pt x="3567" y="574"/>
                  </a:lnTo>
                  <a:lnTo>
                    <a:pt x="3257" y="745"/>
                  </a:lnTo>
                  <a:cubicBezTo>
                    <a:pt x="3215" y="759"/>
                    <a:pt x="3170" y="766"/>
                    <a:pt x="3125" y="766"/>
                  </a:cubicBezTo>
                  <a:cubicBezTo>
                    <a:pt x="3070" y="766"/>
                    <a:pt x="3014" y="755"/>
                    <a:pt x="2963" y="729"/>
                  </a:cubicBezTo>
                  <a:cubicBezTo>
                    <a:pt x="2932" y="683"/>
                    <a:pt x="2869" y="667"/>
                    <a:pt x="2807" y="621"/>
                  </a:cubicBezTo>
                  <a:cubicBezTo>
                    <a:pt x="2714" y="574"/>
                    <a:pt x="2652" y="497"/>
                    <a:pt x="2652" y="372"/>
                  </a:cubicBezTo>
                  <a:lnTo>
                    <a:pt x="2652" y="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4370475" y="29294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43" y="341"/>
                  </a:moveTo>
                  <a:cubicBezTo>
                    <a:pt x="2063" y="341"/>
                    <a:pt x="2544" y="838"/>
                    <a:pt x="2544" y="1458"/>
                  </a:cubicBezTo>
                  <a:cubicBezTo>
                    <a:pt x="2544" y="2078"/>
                    <a:pt x="2047" y="2559"/>
                    <a:pt x="1427" y="2559"/>
                  </a:cubicBezTo>
                  <a:cubicBezTo>
                    <a:pt x="807" y="2559"/>
                    <a:pt x="310" y="2063"/>
                    <a:pt x="310" y="1442"/>
                  </a:cubicBezTo>
                  <a:cubicBezTo>
                    <a:pt x="310" y="822"/>
                    <a:pt x="822" y="341"/>
                    <a:pt x="1443" y="341"/>
                  </a:cubicBezTo>
                  <a:close/>
                  <a:moveTo>
                    <a:pt x="1443" y="0"/>
                  </a:moveTo>
                  <a:cubicBezTo>
                    <a:pt x="652" y="0"/>
                    <a:pt x="0" y="651"/>
                    <a:pt x="0" y="1427"/>
                  </a:cubicBezTo>
                  <a:cubicBezTo>
                    <a:pt x="0" y="2218"/>
                    <a:pt x="652" y="2854"/>
                    <a:pt x="1427" y="2854"/>
                  </a:cubicBezTo>
                  <a:lnTo>
                    <a:pt x="1443" y="2854"/>
                  </a:lnTo>
                  <a:cubicBezTo>
                    <a:pt x="2218" y="2838"/>
                    <a:pt x="2838" y="2218"/>
                    <a:pt x="2854" y="1442"/>
                  </a:cubicBezTo>
                  <a:cubicBezTo>
                    <a:pt x="2854" y="651"/>
                    <a:pt x="2233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55575" y="2818900"/>
              <a:ext cx="222600" cy="165075"/>
            </a:xfrm>
            <a:custGeom>
              <a:avLst/>
              <a:gdLst/>
              <a:ahLst/>
              <a:cxnLst/>
              <a:rect l="l" t="t" r="r" b="b"/>
              <a:pathLst>
                <a:path w="8904" h="6603" extrusionOk="0">
                  <a:moveTo>
                    <a:pt x="1769" y="1"/>
                  </a:moveTo>
                  <a:lnTo>
                    <a:pt x="668" y="1071"/>
                  </a:lnTo>
                  <a:cubicBezTo>
                    <a:pt x="1" y="2855"/>
                    <a:pt x="637" y="4871"/>
                    <a:pt x="2234" y="5925"/>
                  </a:cubicBezTo>
                  <a:cubicBezTo>
                    <a:pt x="2927" y="6383"/>
                    <a:pt x="3710" y="6603"/>
                    <a:pt x="4486" y="6603"/>
                  </a:cubicBezTo>
                  <a:cubicBezTo>
                    <a:pt x="5813" y="6603"/>
                    <a:pt x="7118" y="5962"/>
                    <a:pt x="7911" y="4778"/>
                  </a:cubicBezTo>
                  <a:cubicBezTo>
                    <a:pt x="8903" y="3320"/>
                    <a:pt x="8826" y="1397"/>
                    <a:pt x="7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290200" y="2875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" y="1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4290200" y="2859625"/>
              <a:ext cx="8175" cy="8550"/>
            </a:xfrm>
            <a:custGeom>
              <a:avLst/>
              <a:gdLst/>
              <a:ahLst/>
              <a:cxnLst/>
              <a:rect l="l" t="t" r="r" b="b"/>
              <a:pathLst>
                <a:path w="327" h="342" extrusionOk="0">
                  <a:moveTo>
                    <a:pt x="1" y="0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290200" y="2844100"/>
              <a:ext cx="8175" cy="8575"/>
            </a:xfrm>
            <a:custGeom>
              <a:avLst/>
              <a:gdLst/>
              <a:ahLst/>
              <a:cxnLst/>
              <a:rect l="l" t="t" r="r" b="b"/>
              <a:pathLst>
                <a:path w="327" h="343" extrusionOk="0">
                  <a:moveTo>
                    <a:pt x="1" y="1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290200" y="2828225"/>
              <a:ext cx="8175" cy="8150"/>
            </a:xfrm>
            <a:custGeom>
              <a:avLst/>
              <a:gdLst/>
              <a:ahLst/>
              <a:cxnLst/>
              <a:rect l="l" t="t" r="r" b="b"/>
              <a:pathLst>
                <a:path w="327" h="326" extrusionOk="0">
                  <a:moveTo>
                    <a:pt x="1" y="0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976125" y="2607125"/>
              <a:ext cx="301300" cy="356125"/>
            </a:xfrm>
            <a:custGeom>
              <a:avLst/>
              <a:gdLst/>
              <a:ahLst/>
              <a:cxnLst/>
              <a:rect l="l" t="t" r="r" b="b"/>
              <a:pathLst>
                <a:path w="12052" h="14245" extrusionOk="0">
                  <a:moveTo>
                    <a:pt x="9460" y="0"/>
                  </a:moveTo>
                  <a:cubicBezTo>
                    <a:pt x="8762" y="0"/>
                    <a:pt x="8073" y="320"/>
                    <a:pt x="7616" y="919"/>
                  </a:cubicBezTo>
                  <a:lnTo>
                    <a:pt x="1102" y="8968"/>
                  </a:lnTo>
                  <a:cubicBezTo>
                    <a:pt x="1" y="10395"/>
                    <a:pt x="265" y="12458"/>
                    <a:pt x="1691" y="13559"/>
                  </a:cubicBezTo>
                  <a:cubicBezTo>
                    <a:pt x="1738" y="13590"/>
                    <a:pt x="1800" y="13652"/>
                    <a:pt x="1878" y="13699"/>
                  </a:cubicBezTo>
                  <a:cubicBezTo>
                    <a:pt x="2431" y="14069"/>
                    <a:pt x="3057" y="14245"/>
                    <a:pt x="3677" y="14245"/>
                  </a:cubicBezTo>
                  <a:cubicBezTo>
                    <a:pt x="4743" y="14245"/>
                    <a:pt x="5788" y="13725"/>
                    <a:pt x="6406" y="12783"/>
                  </a:cubicBezTo>
                  <a:cubicBezTo>
                    <a:pt x="6453" y="12721"/>
                    <a:pt x="6484" y="12644"/>
                    <a:pt x="6530" y="12582"/>
                  </a:cubicBezTo>
                  <a:lnTo>
                    <a:pt x="11447" y="3478"/>
                  </a:lnTo>
                  <a:cubicBezTo>
                    <a:pt x="12052" y="2408"/>
                    <a:pt x="11742" y="1074"/>
                    <a:pt x="10733" y="391"/>
                  </a:cubicBezTo>
                  <a:cubicBezTo>
                    <a:pt x="10344" y="127"/>
                    <a:pt x="9900" y="0"/>
                    <a:pt x="9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988550" y="2811150"/>
              <a:ext cx="159375" cy="140650"/>
            </a:xfrm>
            <a:custGeom>
              <a:avLst/>
              <a:gdLst/>
              <a:ahLst/>
              <a:cxnLst/>
              <a:rect l="l" t="t" r="r" b="b"/>
              <a:pathLst>
                <a:path w="6375" h="5626" extrusionOk="0">
                  <a:moveTo>
                    <a:pt x="3199" y="1"/>
                  </a:moveTo>
                  <a:cubicBezTo>
                    <a:pt x="2287" y="1"/>
                    <a:pt x="1391" y="439"/>
                    <a:pt x="853" y="1241"/>
                  </a:cubicBezTo>
                  <a:cubicBezTo>
                    <a:pt x="0" y="2544"/>
                    <a:pt x="357" y="4297"/>
                    <a:pt x="1629" y="5150"/>
                  </a:cubicBezTo>
                  <a:cubicBezTo>
                    <a:pt x="2112" y="5472"/>
                    <a:pt x="2657" y="5626"/>
                    <a:pt x="3195" y="5626"/>
                  </a:cubicBezTo>
                  <a:cubicBezTo>
                    <a:pt x="4106" y="5626"/>
                    <a:pt x="4995" y="5184"/>
                    <a:pt x="5522" y="4374"/>
                  </a:cubicBezTo>
                  <a:cubicBezTo>
                    <a:pt x="6375" y="3072"/>
                    <a:pt x="6033" y="1319"/>
                    <a:pt x="4746" y="466"/>
                  </a:cubicBezTo>
                  <a:cubicBezTo>
                    <a:pt x="4271" y="151"/>
                    <a:pt x="3732" y="1"/>
                    <a:pt x="3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002900" y="2816200"/>
              <a:ext cx="136875" cy="130675"/>
            </a:xfrm>
            <a:custGeom>
              <a:avLst/>
              <a:gdLst/>
              <a:ahLst/>
              <a:cxnLst/>
              <a:rect l="l" t="t" r="r" b="b"/>
              <a:pathLst>
                <a:path w="5475" h="5227" extrusionOk="0">
                  <a:moveTo>
                    <a:pt x="2606" y="93"/>
                  </a:moveTo>
                  <a:cubicBezTo>
                    <a:pt x="3117" y="93"/>
                    <a:pt x="3598" y="248"/>
                    <a:pt x="4001" y="528"/>
                  </a:cubicBezTo>
                  <a:cubicBezTo>
                    <a:pt x="5165" y="1303"/>
                    <a:pt x="5475" y="2870"/>
                    <a:pt x="4699" y="4033"/>
                  </a:cubicBezTo>
                  <a:cubicBezTo>
                    <a:pt x="4234" y="4731"/>
                    <a:pt x="3443" y="5149"/>
                    <a:pt x="2590" y="5149"/>
                  </a:cubicBezTo>
                  <a:cubicBezTo>
                    <a:pt x="1194" y="5134"/>
                    <a:pt x="78" y="4017"/>
                    <a:pt x="78" y="2621"/>
                  </a:cubicBezTo>
                  <a:cubicBezTo>
                    <a:pt x="93" y="1210"/>
                    <a:pt x="1210" y="93"/>
                    <a:pt x="2606" y="93"/>
                  </a:cubicBezTo>
                  <a:close/>
                  <a:moveTo>
                    <a:pt x="2606" y="0"/>
                  </a:moveTo>
                  <a:cubicBezTo>
                    <a:pt x="1179" y="0"/>
                    <a:pt x="0" y="1163"/>
                    <a:pt x="0" y="2621"/>
                  </a:cubicBezTo>
                  <a:cubicBezTo>
                    <a:pt x="0" y="4048"/>
                    <a:pt x="1163" y="5227"/>
                    <a:pt x="2606" y="5227"/>
                  </a:cubicBezTo>
                  <a:cubicBezTo>
                    <a:pt x="2792" y="5227"/>
                    <a:pt x="2962" y="5211"/>
                    <a:pt x="3117" y="5196"/>
                  </a:cubicBezTo>
                  <a:cubicBezTo>
                    <a:pt x="3800" y="5056"/>
                    <a:pt x="4389" y="4653"/>
                    <a:pt x="4777" y="4064"/>
                  </a:cubicBezTo>
                  <a:cubicBezTo>
                    <a:pt x="5072" y="3645"/>
                    <a:pt x="5227" y="3133"/>
                    <a:pt x="5227" y="2621"/>
                  </a:cubicBezTo>
                  <a:cubicBezTo>
                    <a:pt x="5227" y="1179"/>
                    <a:pt x="4048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011025" y="2824325"/>
              <a:ext cx="115200" cy="114425"/>
            </a:xfrm>
            <a:custGeom>
              <a:avLst/>
              <a:gdLst/>
              <a:ahLst/>
              <a:cxnLst/>
              <a:rect l="l" t="t" r="r" b="b"/>
              <a:pathLst>
                <a:path w="4608" h="4577" extrusionOk="0">
                  <a:moveTo>
                    <a:pt x="2284" y="1476"/>
                  </a:moveTo>
                  <a:cubicBezTo>
                    <a:pt x="2441" y="1476"/>
                    <a:pt x="2601" y="1521"/>
                    <a:pt x="2746" y="1614"/>
                  </a:cubicBezTo>
                  <a:cubicBezTo>
                    <a:pt x="3134" y="1862"/>
                    <a:pt x="3227" y="2358"/>
                    <a:pt x="2979" y="2746"/>
                  </a:cubicBezTo>
                  <a:cubicBezTo>
                    <a:pt x="2818" y="2986"/>
                    <a:pt x="2542" y="3123"/>
                    <a:pt x="2270" y="3123"/>
                  </a:cubicBezTo>
                  <a:cubicBezTo>
                    <a:pt x="2121" y="3123"/>
                    <a:pt x="1973" y="3082"/>
                    <a:pt x="1846" y="2994"/>
                  </a:cubicBezTo>
                  <a:cubicBezTo>
                    <a:pt x="1459" y="2731"/>
                    <a:pt x="1350" y="2234"/>
                    <a:pt x="1598" y="1847"/>
                  </a:cubicBezTo>
                  <a:cubicBezTo>
                    <a:pt x="1763" y="1604"/>
                    <a:pt x="2020" y="1476"/>
                    <a:pt x="2284" y="1476"/>
                  </a:cubicBezTo>
                  <a:close/>
                  <a:moveTo>
                    <a:pt x="1815" y="1"/>
                  </a:moveTo>
                  <a:lnTo>
                    <a:pt x="1800" y="389"/>
                  </a:lnTo>
                  <a:cubicBezTo>
                    <a:pt x="1800" y="513"/>
                    <a:pt x="1722" y="606"/>
                    <a:pt x="1614" y="637"/>
                  </a:cubicBezTo>
                  <a:cubicBezTo>
                    <a:pt x="1552" y="668"/>
                    <a:pt x="1490" y="699"/>
                    <a:pt x="1428" y="714"/>
                  </a:cubicBezTo>
                  <a:cubicBezTo>
                    <a:pt x="1381" y="745"/>
                    <a:pt x="1331" y="761"/>
                    <a:pt x="1278" y="761"/>
                  </a:cubicBezTo>
                  <a:cubicBezTo>
                    <a:pt x="1226" y="761"/>
                    <a:pt x="1172" y="745"/>
                    <a:pt x="1117" y="714"/>
                  </a:cubicBezTo>
                  <a:lnTo>
                    <a:pt x="792" y="513"/>
                  </a:lnTo>
                  <a:lnTo>
                    <a:pt x="78" y="1567"/>
                  </a:lnTo>
                  <a:lnTo>
                    <a:pt x="404" y="1785"/>
                  </a:lnTo>
                  <a:cubicBezTo>
                    <a:pt x="497" y="1847"/>
                    <a:pt x="559" y="1955"/>
                    <a:pt x="544" y="2079"/>
                  </a:cubicBezTo>
                  <a:cubicBezTo>
                    <a:pt x="544" y="2141"/>
                    <a:pt x="528" y="2219"/>
                    <a:pt x="528" y="2265"/>
                  </a:cubicBezTo>
                  <a:cubicBezTo>
                    <a:pt x="528" y="2389"/>
                    <a:pt x="466" y="2482"/>
                    <a:pt x="342" y="2545"/>
                  </a:cubicBezTo>
                  <a:lnTo>
                    <a:pt x="1" y="2715"/>
                  </a:lnTo>
                  <a:lnTo>
                    <a:pt x="559" y="3863"/>
                  </a:lnTo>
                  <a:lnTo>
                    <a:pt x="916" y="3692"/>
                  </a:lnTo>
                  <a:cubicBezTo>
                    <a:pt x="955" y="3666"/>
                    <a:pt x="1002" y="3654"/>
                    <a:pt x="1049" y="3654"/>
                  </a:cubicBezTo>
                  <a:cubicBezTo>
                    <a:pt x="1115" y="3654"/>
                    <a:pt x="1181" y="3678"/>
                    <a:pt x="1226" y="3723"/>
                  </a:cubicBezTo>
                  <a:cubicBezTo>
                    <a:pt x="1241" y="3739"/>
                    <a:pt x="1273" y="3770"/>
                    <a:pt x="1304" y="3785"/>
                  </a:cubicBezTo>
                  <a:cubicBezTo>
                    <a:pt x="1319" y="3801"/>
                    <a:pt x="1350" y="3816"/>
                    <a:pt x="1381" y="3847"/>
                  </a:cubicBezTo>
                  <a:cubicBezTo>
                    <a:pt x="1474" y="3894"/>
                    <a:pt x="1521" y="4018"/>
                    <a:pt x="1521" y="4111"/>
                  </a:cubicBezTo>
                  <a:lnTo>
                    <a:pt x="1505" y="4499"/>
                  </a:lnTo>
                  <a:lnTo>
                    <a:pt x="2792" y="4576"/>
                  </a:lnTo>
                  <a:lnTo>
                    <a:pt x="2808" y="4189"/>
                  </a:lnTo>
                  <a:cubicBezTo>
                    <a:pt x="2808" y="4064"/>
                    <a:pt x="2886" y="3971"/>
                    <a:pt x="3010" y="3940"/>
                  </a:cubicBezTo>
                  <a:cubicBezTo>
                    <a:pt x="3056" y="3909"/>
                    <a:pt x="3118" y="3878"/>
                    <a:pt x="3180" y="3863"/>
                  </a:cubicBezTo>
                  <a:cubicBezTo>
                    <a:pt x="3224" y="3834"/>
                    <a:pt x="3278" y="3818"/>
                    <a:pt x="3332" y="3818"/>
                  </a:cubicBezTo>
                  <a:cubicBezTo>
                    <a:pt x="3391" y="3818"/>
                    <a:pt x="3449" y="3837"/>
                    <a:pt x="3490" y="3878"/>
                  </a:cubicBezTo>
                  <a:lnTo>
                    <a:pt x="3816" y="4095"/>
                  </a:lnTo>
                  <a:lnTo>
                    <a:pt x="4530" y="3025"/>
                  </a:lnTo>
                  <a:lnTo>
                    <a:pt x="4204" y="2793"/>
                  </a:lnTo>
                  <a:cubicBezTo>
                    <a:pt x="4111" y="2731"/>
                    <a:pt x="4049" y="2622"/>
                    <a:pt x="4064" y="2498"/>
                  </a:cubicBezTo>
                  <a:cubicBezTo>
                    <a:pt x="4064" y="2451"/>
                    <a:pt x="4095" y="2358"/>
                    <a:pt x="4095" y="2312"/>
                  </a:cubicBezTo>
                  <a:cubicBezTo>
                    <a:pt x="4095" y="2188"/>
                    <a:pt x="4142" y="2095"/>
                    <a:pt x="4266" y="2033"/>
                  </a:cubicBezTo>
                  <a:lnTo>
                    <a:pt x="4607" y="1862"/>
                  </a:lnTo>
                  <a:lnTo>
                    <a:pt x="4049" y="714"/>
                  </a:lnTo>
                  <a:lnTo>
                    <a:pt x="3708" y="900"/>
                  </a:lnTo>
                  <a:cubicBezTo>
                    <a:pt x="3667" y="918"/>
                    <a:pt x="3622" y="927"/>
                    <a:pt x="3578" y="927"/>
                  </a:cubicBezTo>
                  <a:cubicBezTo>
                    <a:pt x="3505" y="927"/>
                    <a:pt x="3436" y="902"/>
                    <a:pt x="3397" y="854"/>
                  </a:cubicBezTo>
                  <a:lnTo>
                    <a:pt x="3320" y="792"/>
                  </a:lnTo>
                  <a:lnTo>
                    <a:pt x="3242" y="745"/>
                  </a:lnTo>
                  <a:cubicBezTo>
                    <a:pt x="3134" y="683"/>
                    <a:pt x="3087" y="590"/>
                    <a:pt x="3087" y="466"/>
                  </a:cubicBezTo>
                  <a:lnTo>
                    <a:pt x="3103" y="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160700" y="2619375"/>
              <a:ext cx="104325" cy="91625"/>
            </a:xfrm>
            <a:custGeom>
              <a:avLst/>
              <a:gdLst/>
              <a:ahLst/>
              <a:cxnLst/>
              <a:rect l="l" t="t" r="r" b="b"/>
              <a:pathLst>
                <a:path w="4173" h="3665" extrusionOk="0">
                  <a:moveTo>
                    <a:pt x="2087" y="0"/>
                  </a:moveTo>
                  <a:cubicBezTo>
                    <a:pt x="1492" y="0"/>
                    <a:pt x="911" y="288"/>
                    <a:pt x="559" y="816"/>
                  </a:cubicBezTo>
                  <a:cubicBezTo>
                    <a:pt x="0" y="1669"/>
                    <a:pt x="233" y="2786"/>
                    <a:pt x="1071" y="3360"/>
                  </a:cubicBezTo>
                  <a:cubicBezTo>
                    <a:pt x="1380" y="3566"/>
                    <a:pt x="1729" y="3664"/>
                    <a:pt x="2075" y="3664"/>
                  </a:cubicBezTo>
                  <a:cubicBezTo>
                    <a:pt x="2668" y="3664"/>
                    <a:pt x="3252" y="3377"/>
                    <a:pt x="3614" y="2848"/>
                  </a:cubicBezTo>
                  <a:cubicBezTo>
                    <a:pt x="4173" y="1995"/>
                    <a:pt x="3940" y="878"/>
                    <a:pt x="3102" y="305"/>
                  </a:cubicBezTo>
                  <a:cubicBezTo>
                    <a:pt x="2788" y="99"/>
                    <a:pt x="2435" y="0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168075" y="2621925"/>
              <a:ext cx="88425" cy="86125"/>
            </a:xfrm>
            <a:custGeom>
              <a:avLst/>
              <a:gdLst/>
              <a:ahLst/>
              <a:cxnLst/>
              <a:rect l="l" t="t" r="r" b="b"/>
              <a:pathLst>
                <a:path w="3537" h="3445" extrusionOk="0">
                  <a:moveTo>
                    <a:pt x="1784" y="78"/>
                  </a:moveTo>
                  <a:cubicBezTo>
                    <a:pt x="2559" y="94"/>
                    <a:pt x="3211" y="637"/>
                    <a:pt x="3366" y="1397"/>
                  </a:cubicBezTo>
                  <a:cubicBezTo>
                    <a:pt x="3536" y="2265"/>
                    <a:pt x="2962" y="3134"/>
                    <a:pt x="2094" y="3304"/>
                  </a:cubicBezTo>
                  <a:cubicBezTo>
                    <a:pt x="1989" y="3325"/>
                    <a:pt x="1884" y="3335"/>
                    <a:pt x="1780" y="3335"/>
                  </a:cubicBezTo>
                  <a:cubicBezTo>
                    <a:pt x="1013" y="3335"/>
                    <a:pt x="321" y="2798"/>
                    <a:pt x="171" y="2033"/>
                  </a:cubicBezTo>
                  <a:cubicBezTo>
                    <a:pt x="0" y="1149"/>
                    <a:pt x="574" y="280"/>
                    <a:pt x="1443" y="109"/>
                  </a:cubicBezTo>
                  <a:cubicBezTo>
                    <a:pt x="1567" y="94"/>
                    <a:pt x="1660" y="78"/>
                    <a:pt x="1784" y="78"/>
                  </a:cubicBezTo>
                  <a:close/>
                  <a:moveTo>
                    <a:pt x="1784" y="1"/>
                  </a:moveTo>
                  <a:cubicBezTo>
                    <a:pt x="838" y="1"/>
                    <a:pt x="62" y="776"/>
                    <a:pt x="62" y="1722"/>
                  </a:cubicBezTo>
                  <a:cubicBezTo>
                    <a:pt x="62" y="2669"/>
                    <a:pt x="838" y="3444"/>
                    <a:pt x="1784" y="3444"/>
                  </a:cubicBezTo>
                  <a:cubicBezTo>
                    <a:pt x="2358" y="3444"/>
                    <a:pt x="2900" y="3149"/>
                    <a:pt x="3211" y="2669"/>
                  </a:cubicBezTo>
                  <a:cubicBezTo>
                    <a:pt x="3412" y="2405"/>
                    <a:pt x="3505" y="2064"/>
                    <a:pt x="3505" y="1722"/>
                  </a:cubicBezTo>
                  <a:cubicBezTo>
                    <a:pt x="3505" y="776"/>
                    <a:pt x="2730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174275" y="262737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1548" y="974"/>
                  </a:moveTo>
                  <a:cubicBezTo>
                    <a:pt x="1653" y="974"/>
                    <a:pt x="1757" y="1005"/>
                    <a:pt x="1846" y="1070"/>
                  </a:cubicBezTo>
                  <a:cubicBezTo>
                    <a:pt x="2094" y="1225"/>
                    <a:pt x="2156" y="1582"/>
                    <a:pt x="2001" y="1815"/>
                  </a:cubicBezTo>
                  <a:cubicBezTo>
                    <a:pt x="1874" y="1961"/>
                    <a:pt x="1697" y="2046"/>
                    <a:pt x="1526" y="2046"/>
                  </a:cubicBezTo>
                  <a:cubicBezTo>
                    <a:pt x="1426" y="2046"/>
                    <a:pt x="1327" y="2017"/>
                    <a:pt x="1241" y="1954"/>
                  </a:cubicBezTo>
                  <a:cubicBezTo>
                    <a:pt x="993" y="1768"/>
                    <a:pt x="931" y="1442"/>
                    <a:pt x="1101" y="1210"/>
                  </a:cubicBezTo>
                  <a:cubicBezTo>
                    <a:pt x="1207" y="1056"/>
                    <a:pt x="1378" y="974"/>
                    <a:pt x="1548" y="974"/>
                  </a:cubicBezTo>
                  <a:close/>
                  <a:moveTo>
                    <a:pt x="1210" y="0"/>
                  </a:moveTo>
                  <a:lnTo>
                    <a:pt x="1179" y="264"/>
                  </a:lnTo>
                  <a:cubicBezTo>
                    <a:pt x="1179" y="341"/>
                    <a:pt x="1132" y="388"/>
                    <a:pt x="1070" y="434"/>
                  </a:cubicBezTo>
                  <a:lnTo>
                    <a:pt x="946" y="496"/>
                  </a:lnTo>
                  <a:cubicBezTo>
                    <a:pt x="923" y="512"/>
                    <a:pt x="884" y="520"/>
                    <a:pt x="846" y="520"/>
                  </a:cubicBezTo>
                  <a:cubicBezTo>
                    <a:pt x="807" y="520"/>
                    <a:pt x="768" y="512"/>
                    <a:pt x="745" y="496"/>
                  </a:cubicBezTo>
                  <a:lnTo>
                    <a:pt x="528" y="357"/>
                  </a:lnTo>
                  <a:lnTo>
                    <a:pt x="62" y="1055"/>
                  </a:lnTo>
                  <a:lnTo>
                    <a:pt x="279" y="1194"/>
                  </a:lnTo>
                  <a:cubicBezTo>
                    <a:pt x="326" y="1225"/>
                    <a:pt x="372" y="1303"/>
                    <a:pt x="357" y="1380"/>
                  </a:cubicBezTo>
                  <a:lnTo>
                    <a:pt x="357" y="1504"/>
                  </a:lnTo>
                  <a:cubicBezTo>
                    <a:pt x="357" y="1582"/>
                    <a:pt x="310" y="1644"/>
                    <a:pt x="233" y="1675"/>
                  </a:cubicBezTo>
                  <a:lnTo>
                    <a:pt x="0" y="1799"/>
                  </a:lnTo>
                  <a:lnTo>
                    <a:pt x="372" y="2528"/>
                  </a:lnTo>
                  <a:lnTo>
                    <a:pt x="605" y="2420"/>
                  </a:lnTo>
                  <a:cubicBezTo>
                    <a:pt x="631" y="2400"/>
                    <a:pt x="663" y="2391"/>
                    <a:pt x="695" y="2391"/>
                  </a:cubicBezTo>
                  <a:cubicBezTo>
                    <a:pt x="740" y="2391"/>
                    <a:pt x="786" y="2408"/>
                    <a:pt x="822" y="2435"/>
                  </a:cubicBezTo>
                  <a:cubicBezTo>
                    <a:pt x="838" y="2451"/>
                    <a:pt x="853" y="2451"/>
                    <a:pt x="869" y="2466"/>
                  </a:cubicBezTo>
                  <a:cubicBezTo>
                    <a:pt x="900" y="2497"/>
                    <a:pt x="915" y="2497"/>
                    <a:pt x="931" y="2513"/>
                  </a:cubicBezTo>
                  <a:cubicBezTo>
                    <a:pt x="993" y="2544"/>
                    <a:pt x="1024" y="2621"/>
                    <a:pt x="1024" y="2699"/>
                  </a:cubicBezTo>
                  <a:lnTo>
                    <a:pt x="1008" y="2962"/>
                  </a:lnTo>
                  <a:lnTo>
                    <a:pt x="1846" y="3009"/>
                  </a:lnTo>
                  <a:lnTo>
                    <a:pt x="1861" y="2761"/>
                  </a:lnTo>
                  <a:cubicBezTo>
                    <a:pt x="1861" y="2683"/>
                    <a:pt x="1923" y="2621"/>
                    <a:pt x="1970" y="2590"/>
                  </a:cubicBezTo>
                  <a:lnTo>
                    <a:pt x="2094" y="2528"/>
                  </a:lnTo>
                  <a:cubicBezTo>
                    <a:pt x="2125" y="2513"/>
                    <a:pt x="2160" y="2505"/>
                    <a:pt x="2197" y="2505"/>
                  </a:cubicBezTo>
                  <a:cubicBezTo>
                    <a:pt x="2234" y="2505"/>
                    <a:pt x="2272" y="2513"/>
                    <a:pt x="2311" y="2528"/>
                  </a:cubicBezTo>
                  <a:lnTo>
                    <a:pt x="2528" y="2668"/>
                  </a:lnTo>
                  <a:lnTo>
                    <a:pt x="2994" y="1970"/>
                  </a:lnTo>
                  <a:lnTo>
                    <a:pt x="2776" y="1830"/>
                  </a:lnTo>
                  <a:cubicBezTo>
                    <a:pt x="2714" y="1799"/>
                    <a:pt x="2683" y="1706"/>
                    <a:pt x="2699" y="1644"/>
                  </a:cubicBezTo>
                  <a:lnTo>
                    <a:pt x="2699" y="1520"/>
                  </a:lnTo>
                  <a:cubicBezTo>
                    <a:pt x="2699" y="1442"/>
                    <a:pt x="2730" y="1380"/>
                    <a:pt x="2807" y="1349"/>
                  </a:cubicBezTo>
                  <a:lnTo>
                    <a:pt x="3040" y="1225"/>
                  </a:lnTo>
                  <a:lnTo>
                    <a:pt x="2683" y="496"/>
                  </a:lnTo>
                  <a:lnTo>
                    <a:pt x="2451" y="605"/>
                  </a:lnTo>
                  <a:cubicBezTo>
                    <a:pt x="2425" y="624"/>
                    <a:pt x="2393" y="633"/>
                    <a:pt x="2361" y="633"/>
                  </a:cubicBezTo>
                  <a:cubicBezTo>
                    <a:pt x="2316" y="633"/>
                    <a:pt x="2270" y="616"/>
                    <a:pt x="2234" y="589"/>
                  </a:cubicBezTo>
                  <a:lnTo>
                    <a:pt x="2172" y="543"/>
                  </a:lnTo>
                  <a:lnTo>
                    <a:pt x="2110" y="512"/>
                  </a:lnTo>
                  <a:cubicBezTo>
                    <a:pt x="2063" y="481"/>
                    <a:pt x="2017" y="388"/>
                    <a:pt x="2017" y="326"/>
                  </a:cubicBezTo>
                  <a:lnTo>
                    <a:pt x="2032" y="6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211500" y="2658000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78" y="0"/>
                  </a:moveTo>
                  <a:lnTo>
                    <a:pt x="0" y="62"/>
                  </a:lnTo>
                  <a:lnTo>
                    <a:pt x="47" y="109"/>
                  </a:lnTo>
                  <a:lnTo>
                    <a:pt x="124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216925" y="2620000"/>
              <a:ext cx="132250" cy="35700"/>
            </a:xfrm>
            <a:custGeom>
              <a:avLst/>
              <a:gdLst/>
              <a:ahLst/>
              <a:cxnLst/>
              <a:rect l="l" t="t" r="r" b="b"/>
              <a:pathLst>
                <a:path w="5290" h="1428" extrusionOk="0">
                  <a:moveTo>
                    <a:pt x="1753" y="16"/>
                  </a:moveTo>
                  <a:lnTo>
                    <a:pt x="1753" y="47"/>
                  </a:lnTo>
                  <a:lnTo>
                    <a:pt x="1939" y="47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47"/>
                  </a:lnTo>
                  <a:lnTo>
                    <a:pt x="2311" y="47"/>
                  </a:lnTo>
                  <a:lnTo>
                    <a:pt x="2311" y="16"/>
                  </a:lnTo>
                  <a:close/>
                  <a:moveTo>
                    <a:pt x="2482" y="16"/>
                  </a:moveTo>
                  <a:lnTo>
                    <a:pt x="2482" y="47"/>
                  </a:lnTo>
                  <a:lnTo>
                    <a:pt x="2683" y="47"/>
                  </a:lnTo>
                  <a:lnTo>
                    <a:pt x="2683" y="16"/>
                  </a:lnTo>
                  <a:close/>
                  <a:moveTo>
                    <a:pt x="2854" y="16"/>
                  </a:moveTo>
                  <a:lnTo>
                    <a:pt x="2854" y="47"/>
                  </a:lnTo>
                  <a:lnTo>
                    <a:pt x="3040" y="47"/>
                  </a:lnTo>
                  <a:lnTo>
                    <a:pt x="3040" y="16"/>
                  </a:lnTo>
                  <a:close/>
                  <a:moveTo>
                    <a:pt x="3242" y="16"/>
                  </a:moveTo>
                  <a:lnTo>
                    <a:pt x="3242" y="47"/>
                  </a:lnTo>
                  <a:lnTo>
                    <a:pt x="3428" y="47"/>
                  </a:lnTo>
                  <a:lnTo>
                    <a:pt x="3428" y="16"/>
                  </a:lnTo>
                  <a:close/>
                  <a:moveTo>
                    <a:pt x="3614" y="16"/>
                  </a:moveTo>
                  <a:lnTo>
                    <a:pt x="3614" y="47"/>
                  </a:lnTo>
                  <a:lnTo>
                    <a:pt x="3800" y="47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47"/>
                  </a:lnTo>
                  <a:lnTo>
                    <a:pt x="4172" y="47"/>
                  </a:lnTo>
                  <a:lnTo>
                    <a:pt x="4172" y="16"/>
                  </a:lnTo>
                  <a:close/>
                  <a:moveTo>
                    <a:pt x="4343" y="16"/>
                  </a:moveTo>
                  <a:lnTo>
                    <a:pt x="4343" y="47"/>
                  </a:lnTo>
                  <a:lnTo>
                    <a:pt x="4529" y="47"/>
                  </a:lnTo>
                  <a:lnTo>
                    <a:pt x="4529" y="16"/>
                  </a:lnTo>
                  <a:close/>
                  <a:moveTo>
                    <a:pt x="4715" y="16"/>
                  </a:moveTo>
                  <a:lnTo>
                    <a:pt x="4715" y="47"/>
                  </a:lnTo>
                  <a:lnTo>
                    <a:pt x="4901" y="47"/>
                  </a:lnTo>
                  <a:lnTo>
                    <a:pt x="4901" y="16"/>
                  </a:lnTo>
                  <a:close/>
                  <a:moveTo>
                    <a:pt x="5103" y="16"/>
                  </a:moveTo>
                  <a:lnTo>
                    <a:pt x="5103" y="47"/>
                  </a:lnTo>
                  <a:lnTo>
                    <a:pt x="5289" y="47"/>
                  </a:lnTo>
                  <a:lnTo>
                    <a:pt x="5289" y="16"/>
                  </a:lnTo>
                  <a:close/>
                  <a:moveTo>
                    <a:pt x="1536" y="0"/>
                  </a:moveTo>
                  <a:lnTo>
                    <a:pt x="1396" y="124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36" y="0"/>
                  </a:lnTo>
                  <a:close/>
                  <a:moveTo>
                    <a:pt x="1241" y="249"/>
                  </a:moveTo>
                  <a:lnTo>
                    <a:pt x="1101" y="388"/>
                  </a:lnTo>
                  <a:lnTo>
                    <a:pt x="1148" y="419"/>
                  </a:lnTo>
                  <a:lnTo>
                    <a:pt x="1288" y="280"/>
                  </a:lnTo>
                  <a:lnTo>
                    <a:pt x="1241" y="249"/>
                  </a:lnTo>
                  <a:close/>
                  <a:moveTo>
                    <a:pt x="977" y="512"/>
                  </a:moveTo>
                  <a:lnTo>
                    <a:pt x="838" y="636"/>
                  </a:lnTo>
                  <a:lnTo>
                    <a:pt x="869" y="667"/>
                  </a:lnTo>
                  <a:lnTo>
                    <a:pt x="1008" y="559"/>
                  </a:lnTo>
                  <a:lnTo>
                    <a:pt x="977" y="512"/>
                  </a:lnTo>
                  <a:close/>
                  <a:moveTo>
                    <a:pt x="683" y="745"/>
                  </a:moveTo>
                  <a:lnTo>
                    <a:pt x="543" y="884"/>
                  </a:lnTo>
                  <a:lnTo>
                    <a:pt x="590" y="931"/>
                  </a:lnTo>
                  <a:lnTo>
                    <a:pt x="714" y="791"/>
                  </a:lnTo>
                  <a:lnTo>
                    <a:pt x="683" y="745"/>
                  </a:lnTo>
                  <a:close/>
                  <a:moveTo>
                    <a:pt x="404" y="1009"/>
                  </a:moveTo>
                  <a:lnTo>
                    <a:pt x="264" y="1133"/>
                  </a:lnTo>
                  <a:lnTo>
                    <a:pt x="311" y="1179"/>
                  </a:lnTo>
                  <a:lnTo>
                    <a:pt x="450" y="1040"/>
                  </a:lnTo>
                  <a:lnTo>
                    <a:pt x="404" y="1009"/>
                  </a:lnTo>
                  <a:close/>
                  <a:moveTo>
                    <a:pt x="140" y="1257"/>
                  </a:moveTo>
                  <a:lnTo>
                    <a:pt x="0" y="1396"/>
                  </a:lnTo>
                  <a:lnTo>
                    <a:pt x="47" y="1427"/>
                  </a:lnTo>
                  <a:lnTo>
                    <a:pt x="171" y="1288"/>
                  </a:lnTo>
                  <a:lnTo>
                    <a:pt x="140" y="1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53025" y="2619600"/>
              <a:ext cx="2725" cy="1200"/>
            </a:xfrm>
            <a:custGeom>
              <a:avLst/>
              <a:gdLst/>
              <a:ahLst/>
              <a:cxnLst/>
              <a:rect l="l" t="t" r="r" b="b"/>
              <a:pathLst>
                <a:path w="109" h="48" extrusionOk="0">
                  <a:moveTo>
                    <a:pt x="0" y="1"/>
                  </a:moveTo>
                  <a:lnTo>
                    <a:pt x="0" y="47"/>
                  </a:lnTo>
                  <a:lnTo>
                    <a:pt x="109" y="4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52250" y="2617275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02" y="280"/>
                    <a:pt x="264" y="218"/>
                    <a:pt x="264" y="140"/>
                  </a:cubicBezTo>
                  <a:cubicBezTo>
                    <a:pt x="264" y="63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73950" y="26161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0"/>
                  </a:lnTo>
                  <a:lnTo>
                    <a:pt x="699" y="31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391800" y="2640925"/>
              <a:ext cx="17475" cy="7800"/>
            </a:xfrm>
            <a:custGeom>
              <a:avLst/>
              <a:gdLst/>
              <a:ahLst/>
              <a:cxnLst/>
              <a:rect l="l" t="t" r="r" b="b"/>
              <a:pathLst>
                <a:path w="699" h="312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4397600" y="261612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0"/>
                  </a:moveTo>
                  <a:lnTo>
                    <a:pt x="1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4436775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4445675" y="26161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4455000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373950" y="26285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441312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4422025" y="26285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43057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373950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382475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4391400" y="2960050"/>
              <a:ext cx="2750" cy="2350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8" y="0"/>
                  </a:moveTo>
                  <a:lnTo>
                    <a:pt x="1" y="62"/>
                  </a:lnTo>
                  <a:lnTo>
                    <a:pt x="32" y="9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4396450" y="2921275"/>
              <a:ext cx="132250" cy="36475"/>
            </a:xfrm>
            <a:custGeom>
              <a:avLst/>
              <a:gdLst/>
              <a:ahLst/>
              <a:cxnLst/>
              <a:rect l="l" t="t" r="r" b="b"/>
              <a:pathLst>
                <a:path w="5290" h="1459" extrusionOk="0">
                  <a:moveTo>
                    <a:pt x="1737" y="16"/>
                  </a:moveTo>
                  <a:lnTo>
                    <a:pt x="1737" y="62"/>
                  </a:lnTo>
                  <a:lnTo>
                    <a:pt x="1939" y="62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62"/>
                  </a:lnTo>
                  <a:lnTo>
                    <a:pt x="2296" y="62"/>
                  </a:lnTo>
                  <a:lnTo>
                    <a:pt x="2296" y="16"/>
                  </a:lnTo>
                  <a:close/>
                  <a:moveTo>
                    <a:pt x="2497" y="16"/>
                  </a:moveTo>
                  <a:lnTo>
                    <a:pt x="2497" y="62"/>
                  </a:lnTo>
                  <a:lnTo>
                    <a:pt x="2683" y="62"/>
                  </a:lnTo>
                  <a:lnTo>
                    <a:pt x="2683" y="16"/>
                  </a:lnTo>
                  <a:close/>
                  <a:moveTo>
                    <a:pt x="2870" y="16"/>
                  </a:moveTo>
                  <a:lnTo>
                    <a:pt x="2870" y="62"/>
                  </a:lnTo>
                  <a:lnTo>
                    <a:pt x="3056" y="62"/>
                  </a:lnTo>
                  <a:lnTo>
                    <a:pt x="3056" y="16"/>
                  </a:lnTo>
                  <a:close/>
                  <a:moveTo>
                    <a:pt x="3226" y="16"/>
                  </a:moveTo>
                  <a:lnTo>
                    <a:pt x="3226" y="62"/>
                  </a:lnTo>
                  <a:lnTo>
                    <a:pt x="3428" y="62"/>
                  </a:lnTo>
                  <a:lnTo>
                    <a:pt x="3428" y="16"/>
                  </a:lnTo>
                  <a:close/>
                  <a:moveTo>
                    <a:pt x="3598" y="16"/>
                  </a:moveTo>
                  <a:lnTo>
                    <a:pt x="3598" y="62"/>
                  </a:lnTo>
                  <a:lnTo>
                    <a:pt x="3800" y="62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62"/>
                  </a:lnTo>
                  <a:lnTo>
                    <a:pt x="4157" y="62"/>
                  </a:lnTo>
                  <a:lnTo>
                    <a:pt x="4157" y="16"/>
                  </a:lnTo>
                  <a:close/>
                  <a:moveTo>
                    <a:pt x="4343" y="16"/>
                  </a:moveTo>
                  <a:lnTo>
                    <a:pt x="4343" y="62"/>
                  </a:lnTo>
                  <a:lnTo>
                    <a:pt x="4529" y="62"/>
                  </a:lnTo>
                  <a:lnTo>
                    <a:pt x="4529" y="16"/>
                  </a:lnTo>
                  <a:close/>
                  <a:moveTo>
                    <a:pt x="4731" y="16"/>
                  </a:moveTo>
                  <a:lnTo>
                    <a:pt x="4731" y="62"/>
                  </a:lnTo>
                  <a:lnTo>
                    <a:pt x="4917" y="62"/>
                  </a:lnTo>
                  <a:lnTo>
                    <a:pt x="4917" y="16"/>
                  </a:lnTo>
                  <a:close/>
                  <a:moveTo>
                    <a:pt x="5087" y="16"/>
                  </a:moveTo>
                  <a:lnTo>
                    <a:pt x="5087" y="62"/>
                  </a:lnTo>
                  <a:lnTo>
                    <a:pt x="5289" y="62"/>
                  </a:lnTo>
                  <a:lnTo>
                    <a:pt x="5289" y="16"/>
                  </a:lnTo>
                  <a:close/>
                  <a:moveTo>
                    <a:pt x="1520" y="0"/>
                  </a:moveTo>
                  <a:lnTo>
                    <a:pt x="1381" y="140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20" y="0"/>
                  </a:lnTo>
                  <a:close/>
                  <a:moveTo>
                    <a:pt x="1241" y="264"/>
                  </a:moveTo>
                  <a:lnTo>
                    <a:pt x="1101" y="404"/>
                  </a:lnTo>
                  <a:lnTo>
                    <a:pt x="1132" y="450"/>
                  </a:lnTo>
                  <a:lnTo>
                    <a:pt x="1272" y="311"/>
                  </a:lnTo>
                  <a:lnTo>
                    <a:pt x="1241" y="264"/>
                  </a:lnTo>
                  <a:close/>
                  <a:moveTo>
                    <a:pt x="962" y="543"/>
                  </a:moveTo>
                  <a:lnTo>
                    <a:pt x="822" y="667"/>
                  </a:lnTo>
                  <a:lnTo>
                    <a:pt x="869" y="698"/>
                  </a:lnTo>
                  <a:lnTo>
                    <a:pt x="1008" y="590"/>
                  </a:lnTo>
                  <a:lnTo>
                    <a:pt x="962" y="543"/>
                  </a:lnTo>
                  <a:close/>
                  <a:moveTo>
                    <a:pt x="698" y="776"/>
                  </a:moveTo>
                  <a:lnTo>
                    <a:pt x="559" y="915"/>
                  </a:lnTo>
                  <a:lnTo>
                    <a:pt x="590" y="946"/>
                  </a:lnTo>
                  <a:lnTo>
                    <a:pt x="729" y="807"/>
                  </a:lnTo>
                  <a:lnTo>
                    <a:pt x="698" y="776"/>
                  </a:lnTo>
                  <a:close/>
                  <a:moveTo>
                    <a:pt x="419" y="1024"/>
                  </a:moveTo>
                  <a:lnTo>
                    <a:pt x="279" y="1164"/>
                  </a:lnTo>
                  <a:lnTo>
                    <a:pt x="326" y="1195"/>
                  </a:lnTo>
                  <a:lnTo>
                    <a:pt x="466" y="1070"/>
                  </a:lnTo>
                  <a:lnTo>
                    <a:pt x="419" y="1024"/>
                  </a:lnTo>
                  <a:close/>
                  <a:moveTo>
                    <a:pt x="124" y="1272"/>
                  </a:moveTo>
                  <a:lnTo>
                    <a:pt x="0" y="1412"/>
                  </a:lnTo>
                  <a:lnTo>
                    <a:pt x="31" y="1458"/>
                  </a:lnTo>
                  <a:lnTo>
                    <a:pt x="171" y="1319"/>
                  </a:lnTo>
                  <a:lnTo>
                    <a:pt x="124" y="12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532925" y="292165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1" y="1"/>
                  </a:moveTo>
                  <a:lnTo>
                    <a:pt x="1" y="47"/>
                  </a:lnTo>
                  <a:lnTo>
                    <a:pt x="94" y="4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4531375" y="2918950"/>
              <a:ext cx="7000" cy="6600"/>
            </a:xfrm>
            <a:custGeom>
              <a:avLst/>
              <a:gdLst/>
              <a:ahLst/>
              <a:cxnLst/>
              <a:rect l="l" t="t" r="r" b="b"/>
              <a:pathLst>
                <a:path w="280" h="264" extrusionOk="0">
                  <a:moveTo>
                    <a:pt x="140" y="0"/>
                  </a:moveTo>
                  <a:cubicBezTo>
                    <a:pt x="63" y="0"/>
                    <a:pt x="1" y="62"/>
                    <a:pt x="1" y="124"/>
                  </a:cubicBezTo>
                  <a:cubicBezTo>
                    <a:pt x="1" y="202"/>
                    <a:pt x="63" y="264"/>
                    <a:pt x="140" y="264"/>
                  </a:cubicBezTo>
                  <a:cubicBezTo>
                    <a:pt x="218" y="264"/>
                    <a:pt x="280" y="202"/>
                    <a:pt x="280" y="124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553100" y="291777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571700" y="2942600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1"/>
                  </a:lnTo>
                  <a:lnTo>
                    <a:pt x="699" y="311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577125" y="291777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616300" y="291777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625600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634125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553100" y="29302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8" y="310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592650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601175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4610475" y="29302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4553100" y="29426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562000" y="29426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057175" y="2880550"/>
              <a:ext cx="2725" cy="2350"/>
            </a:xfrm>
            <a:custGeom>
              <a:avLst/>
              <a:gdLst/>
              <a:ahLst/>
              <a:cxnLst/>
              <a:rect l="l" t="t" r="r" b="b"/>
              <a:pathLst>
                <a:path w="109" h="94" extrusionOk="0">
                  <a:moveTo>
                    <a:pt x="78" y="1"/>
                  </a:moveTo>
                  <a:lnTo>
                    <a:pt x="0" y="63"/>
                  </a:lnTo>
                  <a:lnTo>
                    <a:pt x="31" y="94"/>
                  </a:lnTo>
                  <a:lnTo>
                    <a:pt x="109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896250" y="2884825"/>
              <a:ext cx="157850" cy="46550"/>
            </a:xfrm>
            <a:custGeom>
              <a:avLst/>
              <a:gdLst/>
              <a:ahLst/>
              <a:cxnLst/>
              <a:rect l="l" t="t" r="r" b="b"/>
              <a:pathLst>
                <a:path w="6314" h="1862" extrusionOk="0">
                  <a:moveTo>
                    <a:pt x="6298" y="0"/>
                  </a:moveTo>
                  <a:lnTo>
                    <a:pt x="6143" y="125"/>
                  </a:lnTo>
                  <a:lnTo>
                    <a:pt x="6158" y="156"/>
                  </a:lnTo>
                  <a:lnTo>
                    <a:pt x="6313" y="47"/>
                  </a:lnTo>
                  <a:lnTo>
                    <a:pt x="6298" y="0"/>
                  </a:lnTo>
                  <a:close/>
                  <a:moveTo>
                    <a:pt x="5988" y="218"/>
                  </a:moveTo>
                  <a:lnTo>
                    <a:pt x="5832" y="326"/>
                  </a:lnTo>
                  <a:lnTo>
                    <a:pt x="5848" y="373"/>
                  </a:lnTo>
                  <a:lnTo>
                    <a:pt x="6003" y="264"/>
                  </a:lnTo>
                  <a:lnTo>
                    <a:pt x="5988" y="218"/>
                  </a:lnTo>
                  <a:close/>
                  <a:moveTo>
                    <a:pt x="5693" y="435"/>
                  </a:moveTo>
                  <a:lnTo>
                    <a:pt x="5538" y="543"/>
                  </a:lnTo>
                  <a:lnTo>
                    <a:pt x="5553" y="590"/>
                  </a:lnTo>
                  <a:lnTo>
                    <a:pt x="5708" y="466"/>
                  </a:lnTo>
                  <a:lnTo>
                    <a:pt x="5693" y="435"/>
                  </a:lnTo>
                  <a:close/>
                  <a:moveTo>
                    <a:pt x="5383" y="652"/>
                  </a:moveTo>
                  <a:lnTo>
                    <a:pt x="5228" y="760"/>
                  </a:lnTo>
                  <a:lnTo>
                    <a:pt x="5243" y="807"/>
                  </a:lnTo>
                  <a:lnTo>
                    <a:pt x="5398" y="683"/>
                  </a:lnTo>
                  <a:lnTo>
                    <a:pt x="5383" y="652"/>
                  </a:lnTo>
                  <a:close/>
                  <a:moveTo>
                    <a:pt x="5073" y="853"/>
                  </a:moveTo>
                  <a:lnTo>
                    <a:pt x="4917" y="978"/>
                  </a:lnTo>
                  <a:lnTo>
                    <a:pt x="4933" y="1009"/>
                  </a:lnTo>
                  <a:lnTo>
                    <a:pt x="5088" y="900"/>
                  </a:lnTo>
                  <a:lnTo>
                    <a:pt x="5073" y="853"/>
                  </a:lnTo>
                  <a:close/>
                  <a:moveTo>
                    <a:pt x="4778" y="1071"/>
                  </a:moveTo>
                  <a:lnTo>
                    <a:pt x="4623" y="1179"/>
                  </a:lnTo>
                  <a:lnTo>
                    <a:pt x="4654" y="1226"/>
                  </a:lnTo>
                  <a:lnTo>
                    <a:pt x="4809" y="1102"/>
                  </a:lnTo>
                  <a:lnTo>
                    <a:pt x="4778" y="1071"/>
                  </a:lnTo>
                  <a:close/>
                  <a:moveTo>
                    <a:pt x="4468" y="1288"/>
                  </a:moveTo>
                  <a:lnTo>
                    <a:pt x="4313" y="1396"/>
                  </a:lnTo>
                  <a:lnTo>
                    <a:pt x="4344" y="1443"/>
                  </a:lnTo>
                  <a:lnTo>
                    <a:pt x="4499" y="1319"/>
                  </a:lnTo>
                  <a:lnTo>
                    <a:pt x="4468" y="1288"/>
                  </a:lnTo>
                  <a:close/>
                  <a:moveTo>
                    <a:pt x="4173" y="1489"/>
                  </a:moveTo>
                  <a:lnTo>
                    <a:pt x="4033" y="1613"/>
                  </a:lnTo>
                  <a:lnTo>
                    <a:pt x="4049" y="1660"/>
                  </a:lnTo>
                  <a:lnTo>
                    <a:pt x="4204" y="1536"/>
                  </a:lnTo>
                  <a:lnTo>
                    <a:pt x="4173" y="1489"/>
                  </a:lnTo>
                  <a:close/>
                  <a:moveTo>
                    <a:pt x="1" y="1831"/>
                  </a:moveTo>
                  <a:lnTo>
                    <a:pt x="1" y="1862"/>
                  </a:lnTo>
                  <a:lnTo>
                    <a:pt x="187" y="1862"/>
                  </a:lnTo>
                  <a:lnTo>
                    <a:pt x="187" y="1831"/>
                  </a:lnTo>
                  <a:close/>
                  <a:moveTo>
                    <a:pt x="358" y="1831"/>
                  </a:moveTo>
                  <a:lnTo>
                    <a:pt x="358" y="1862"/>
                  </a:lnTo>
                  <a:lnTo>
                    <a:pt x="559" y="1862"/>
                  </a:lnTo>
                  <a:lnTo>
                    <a:pt x="559" y="1831"/>
                  </a:lnTo>
                  <a:close/>
                  <a:moveTo>
                    <a:pt x="730" y="1831"/>
                  </a:moveTo>
                  <a:lnTo>
                    <a:pt x="730" y="1862"/>
                  </a:lnTo>
                  <a:lnTo>
                    <a:pt x="931" y="1862"/>
                  </a:lnTo>
                  <a:lnTo>
                    <a:pt x="931" y="1831"/>
                  </a:lnTo>
                  <a:close/>
                  <a:moveTo>
                    <a:pt x="1118" y="1831"/>
                  </a:moveTo>
                  <a:lnTo>
                    <a:pt x="1118" y="1862"/>
                  </a:lnTo>
                  <a:lnTo>
                    <a:pt x="1319" y="1862"/>
                  </a:lnTo>
                  <a:lnTo>
                    <a:pt x="1319" y="1831"/>
                  </a:lnTo>
                  <a:close/>
                  <a:moveTo>
                    <a:pt x="1490" y="1831"/>
                  </a:moveTo>
                  <a:lnTo>
                    <a:pt x="1490" y="1862"/>
                  </a:lnTo>
                  <a:lnTo>
                    <a:pt x="1676" y="1862"/>
                  </a:lnTo>
                  <a:lnTo>
                    <a:pt x="1676" y="1831"/>
                  </a:lnTo>
                  <a:close/>
                  <a:moveTo>
                    <a:pt x="1847" y="1831"/>
                  </a:moveTo>
                  <a:lnTo>
                    <a:pt x="1847" y="1862"/>
                  </a:lnTo>
                  <a:lnTo>
                    <a:pt x="2048" y="1862"/>
                  </a:lnTo>
                  <a:lnTo>
                    <a:pt x="2048" y="1831"/>
                  </a:lnTo>
                  <a:close/>
                  <a:moveTo>
                    <a:pt x="2219" y="1831"/>
                  </a:moveTo>
                  <a:lnTo>
                    <a:pt x="2219" y="1862"/>
                  </a:lnTo>
                  <a:lnTo>
                    <a:pt x="2420" y="1862"/>
                  </a:lnTo>
                  <a:lnTo>
                    <a:pt x="2420" y="1831"/>
                  </a:lnTo>
                  <a:close/>
                  <a:moveTo>
                    <a:pt x="2591" y="1831"/>
                  </a:moveTo>
                  <a:lnTo>
                    <a:pt x="2591" y="1862"/>
                  </a:lnTo>
                  <a:lnTo>
                    <a:pt x="2793" y="1862"/>
                  </a:lnTo>
                  <a:lnTo>
                    <a:pt x="2793" y="1831"/>
                  </a:lnTo>
                  <a:close/>
                  <a:moveTo>
                    <a:pt x="2963" y="1831"/>
                  </a:moveTo>
                  <a:lnTo>
                    <a:pt x="2963" y="1862"/>
                  </a:lnTo>
                  <a:lnTo>
                    <a:pt x="3149" y="1862"/>
                  </a:lnTo>
                  <a:lnTo>
                    <a:pt x="3149" y="1831"/>
                  </a:lnTo>
                  <a:close/>
                  <a:moveTo>
                    <a:pt x="3351" y="1831"/>
                  </a:moveTo>
                  <a:lnTo>
                    <a:pt x="3351" y="1862"/>
                  </a:lnTo>
                  <a:lnTo>
                    <a:pt x="3537" y="1862"/>
                  </a:lnTo>
                  <a:lnTo>
                    <a:pt x="3537" y="1831"/>
                  </a:lnTo>
                  <a:close/>
                  <a:moveTo>
                    <a:pt x="3894" y="1738"/>
                  </a:moveTo>
                  <a:lnTo>
                    <a:pt x="3754" y="1831"/>
                  </a:lnTo>
                  <a:lnTo>
                    <a:pt x="3739" y="1831"/>
                  </a:lnTo>
                  <a:lnTo>
                    <a:pt x="3739" y="1862"/>
                  </a:lnTo>
                  <a:lnTo>
                    <a:pt x="3754" y="1862"/>
                  </a:lnTo>
                  <a:lnTo>
                    <a:pt x="3909" y="1769"/>
                  </a:lnTo>
                  <a:lnTo>
                    <a:pt x="3894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889275" y="2930200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0"/>
                  </a:moveTo>
                  <a:lnTo>
                    <a:pt x="1" y="31"/>
                  </a:lnTo>
                  <a:lnTo>
                    <a:pt x="94" y="3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886175" y="2927075"/>
              <a:ext cx="7000" cy="7025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140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1"/>
                  </a:cubicBezTo>
                  <a:cubicBezTo>
                    <a:pt x="280" y="79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783825" y="2926700"/>
              <a:ext cx="17075" cy="7775"/>
            </a:xfrm>
            <a:custGeom>
              <a:avLst/>
              <a:gdLst/>
              <a:ahLst/>
              <a:cxnLst/>
              <a:rect l="l" t="t" r="r" b="b"/>
              <a:pathLst>
                <a:path w="68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683" y="31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802050" y="2951900"/>
              <a:ext cx="17450" cy="7775"/>
            </a:xfrm>
            <a:custGeom>
              <a:avLst/>
              <a:gdLst/>
              <a:ahLst/>
              <a:cxnLst/>
              <a:rect l="l" t="t" r="r" b="b"/>
              <a:pathLst>
                <a:path w="698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807475" y="29267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8466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8559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864475" y="29267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783825" y="29391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8" y="31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822975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831500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840825" y="29391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783825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792350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348375" y="2273350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1" y="1"/>
                  </a:moveTo>
                  <a:lnTo>
                    <a:pt x="0" y="32"/>
                  </a:lnTo>
                  <a:lnTo>
                    <a:pt x="62" y="94"/>
                  </a:lnTo>
                  <a:lnTo>
                    <a:pt x="93" y="7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186300" y="2210925"/>
              <a:ext cx="158975" cy="60525"/>
            </a:xfrm>
            <a:custGeom>
              <a:avLst/>
              <a:gdLst/>
              <a:ahLst/>
              <a:cxnLst/>
              <a:rect l="l" t="t" r="r" b="b"/>
              <a:pathLst>
                <a:path w="6359" h="2421" extrusionOk="0">
                  <a:moveTo>
                    <a:pt x="0" y="1"/>
                  </a:moveTo>
                  <a:lnTo>
                    <a:pt x="0" y="47"/>
                  </a:lnTo>
                  <a:lnTo>
                    <a:pt x="202" y="47"/>
                  </a:lnTo>
                  <a:lnTo>
                    <a:pt x="202" y="1"/>
                  </a:lnTo>
                  <a:close/>
                  <a:moveTo>
                    <a:pt x="388" y="1"/>
                  </a:moveTo>
                  <a:lnTo>
                    <a:pt x="388" y="47"/>
                  </a:lnTo>
                  <a:lnTo>
                    <a:pt x="589" y="47"/>
                  </a:lnTo>
                  <a:lnTo>
                    <a:pt x="589" y="1"/>
                  </a:lnTo>
                  <a:close/>
                  <a:moveTo>
                    <a:pt x="760" y="1"/>
                  </a:moveTo>
                  <a:lnTo>
                    <a:pt x="760" y="47"/>
                  </a:lnTo>
                  <a:lnTo>
                    <a:pt x="962" y="47"/>
                  </a:lnTo>
                  <a:lnTo>
                    <a:pt x="962" y="1"/>
                  </a:lnTo>
                  <a:close/>
                  <a:moveTo>
                    <a:pt x="1132" y="1"/>
                  </a:moveTo>
                  <a:lnTo>
                    <a:pt x="1132" y="47"/>
                  </a:lnTo>
                  <a:lnTo>
                    <a:pt x="1318" y="47"/>
                  </a:lnTo>
                  <a:lnTo>
                    <a:pt x="1318" y="1"/>
                  </a:lnTo>
                  <a:close/>
                  <a:moveTo>
                    <a:pt x="1489" y="1"/>
                  </a:moveTo>
                  <a:lnTo>
                    <a:pt x="1489" y="47"/>
                  </a:lnTo>
                  <a:lnTo>
                    <a:pt x="1691" y="47"/>
                  </a:lnTo>
                  <a:lnTo>
                    <a:pt x="1691" y="1"/>
                  </a:lnTo>
                  <a:close/>
                  <a:moveTo>
                    <a:pt x="1861" y="1"/>
                  </a:moveTo>
                  <a:lnTo>
                    <a:pt x="1861" y="47"/>
                  </a:lnTo>
                  <a:lnTo>
                    <a:pt x="2063" y="47"/>
                  </a:lnTo>
                  <a:lnTo>
                    <a:pt x="2063" y="1"/>
                  </a:lnTo>
                  <a:close/>
                  <a:moveTo>
                    <a:pt x="2233" y="1"/>
                  </a:moveTo>
                  <a:lnTo>
                    <a:pt x="2233" y="47"/>
                  </a:lnTo>
                  <a:lnTo>
                    <a:pt x="2435" y="47"/>
                  </a:lnTo>
                  <a:lnTo>
                    <a:pt x="2435" y="1"/>
                  </a:lnTo>
                  <a:close/>
                  <a:moveTo>
                    <a:pt x="2621" y="1"/>
                  </a:moveTo>
                  <a:lnTo>
                    <a:pt x="2621" y="47"/>
                  </a:lnTo>
                  <a:lnTo>
                    <a:pt x="2823" y="47"/>
                  </a:lnTo>
                  <a:lnTo>
                    <a:pt x="2823" y="1"/>
                  </a:lnTo>
                  <a:close/>
                  <a:moveTo>
                    <a:pt x="2993" y="1"/>
                  </a:moveTo>
                  <a:lnTo>
                    <a:pt x="2993" y="47"/>
                  </a:lnTo>
                  <a:lnTo>
                    <a:pt x="3180" y="47"/>
                  </a:lnTo>
                  <a:lnTo>
                    <a:pt x="3180" y="1"/>
                  </a:lnTo>
                  <a:close/>
                  <a:moveTo>
                    <a:pt x="3366" y="1"/>
                  </a:moveTo>
                  <a:lnTo>
                    <a:pt x="3366" y="47"/>
                  </a:lnTo>
                  <a:lnTo>
                    <a:pt x="3552" y="47"/>
                  </a:lnTo>
                  <a:lnTo>
                    <a:pt x="3552" y="1"/>
                  </a:lnTo>
                  <a:close/>
                  <a:moveTo>
                    <a:pt x="3722" y="1"/>
                  </a:moveTo>
                  <a:lnTo>
                    <a:pt x="3722" y="47"/>
                  </a:lnTo>
                  <a:lnTo>
                    <a:pt x="3753" y="47"/>
                  </a:lnTo>
                  <a:lnTo>
                    <a:pt x="3862" y="156"/>
                  </a:lnTo>
                  <a:lnTo>
                    <a:pt x="3908" y="109"/>
                  </a:lnTo>
                  <a:lnTo>
                    <a:pt x="3769" y="1"/>
                  </a:lnTo>
                  <a:close/>
                  <a:moveTo>
                    <a:pt x="4033" y="249"/>
                  </a:moveTo>
                  <a:lnTo>
                    <a:pt x="4002" y="280"/>
                  </a:lnTo>
                  <a:lnTo>
                    <a:pt x="4141" y="404"/>
                  </a:lnTo>
                  <a:lnTo>
                    <a:pt x="4172" y="357"/>
                  </a:lnTo>
                  <a:lnTo>
                    <a:pt x="4033" y="249"/>
                  </a:lnTo>
                  <a:close/>
                  <a:moveTo>
                    <a:pt x="4312" y="482"/>
                  </a:moveTo>
                  <a:lnTo>
                    <a:pt x="4265" y="513"/>
                  </a:lnTo>
                  <a:lnTo>
                    <a:pt x="4405" y="652"/>
                  </a:lnTo>
                  <a:lnTo>
                    <a:pt x="4451" y="590"/>
                  </a:lnTo>
                  <a:lnTo>
                    <a:pt x="4312" y="482"/>
                  </a:lnTo>
                  <a:close/>
                  <a:moveTo>
                    <a:pt x="4591" y="745"/>
                  </a:moveTo>
                  <a:lnTo>
                    <a:pt x="4560" y="792"/>
                  </a:lnTo>
                  <a:lnTo>
                    <a:pt x="4699" y="900"/>
                  </a:lnTo>
                  <a:lnTo>
                    <a:pt x="4730" y="869"/>
                  </a:lnTo>
                  <a:lnTo>
                    <a:pt x="4591" y="745"/>
                  </a:lnTo>
                  <a:close/>
                  <a:moveTo>
                    <a:pt x="4870" y="978"/>
                  </a:moveTo>
                  <a:lnTo>
                    <a:pt x="4839" y="1024"/>
                  </a:lnTo>
                  <a:lnTo>
                    <a:pt x="4963" y="1164"/>
                  </a:lnTo>
                  <a:lnTo>
                    <a:pt x="5010" y="1117"/>
                  </a:lnTo>
                  <a:lnTo>
                    <a:pt x="4870" y="978"/>
                  </a:lnTo>
                  <a:close/>
                  <a:moveTo>
                    <a:pt x="5149" y="1257"/>
                  </a:moveTo>
                  <a:lnTo>
                    <a:pt x="5103" y="1288"/>
                  </a:lnTo>
                  <a:lnTo>
                    <a:pt x="5242" y="1412"/>
                  </a:lnTo>
                  <a:lnTo>
                    <a:pt x="5273" y="1366"/>
                  </a:lnTo>
                  <a:lnTo>
                    <a:pt x="5149" y="1257"/>
                  </a:lnTo>
                  <a:close/>
                  <a:moveTo>
                    <a:pt x="5413" y="1490"/>
                  </a:moveTo>
                  <a:lnTo>
                    <a:pt x="5366" y="1521"/>
                  </a:lnTo>
                  <a:lnTo>
                    <a:pt x="5506" y="1660"/>
                  </a:lnTo>
                  <a:lnTo>
                    <a:pt x="5552" y="1598"/>
                  </a:lnTo>
                  <a:lnTo>
                    <a:pt x="5413" y="1490"/>
                  </a:lnTo>
                  <a:close/>
                  <a:moveTo>
                    <a:pt x="5692" y="1753"/>
                  </a:moveTo>
                  <a:lnTo>
                    <a:pt x="5646" y="1800"/>
                  </a:lnTo>
                  <a:lnTo>
                    <a:pt x="5785" y="1908"/>
                  </a:lnTo>
                  <a:lnTo>
                    <a:pt x="5816" y="1877"/>
                  </a:lnTo>
                  <a:lnTo>
                    <a:pt x="5692" y="1753"/>
                  </a:lnTo>
                  <a:close/>
                  <a:moveTo>
                    <a:pt x="5956" y="2017"/>
                  </a:moveTo>
                  <a:lnTo>
                    <a:pt x="5909" y="2048"/>
                  </a:lnTo>
                  <a:lnTo>
                    <a:pt x="6049" y="2172"/>
                  </a:lnTo>
                  <a:lnTo>
                    <a:pt x="6095" y="2126"/>
                  </a:lnTo>
                  <a:lnTo>
                    <a:pt x="5956" y="2017"/>
                  </a:lnTo>
                  <a:close/>
                  <a:moveTo>
                    <a:pt x="6235" y="2265"/>
                  </a:moveTo>
                  <a:lnTo>
                    <a:pt x="6188" y="2296"/>
                  </a:lnTo>
                  <a:lnTo>
                    <a:pt x="6328" y="2420"/>
                  </a:lnTo>
                  <a:lnTo>
                    <a:pt x="6359" y="2374"/>
                  </a:lnTo>
                  <a:lnTo>
                    <a:pt x="6235" y="2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180075" y="2210925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1"/>
                  </a:moveTo>
                  <a:lnTo>
                    <a:pt x="1" y="3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176600" y="2207825"/>
              <a:ext cx="7000" cy="6625"/>
            </a:xfrm>
            <a:custGeom>
              <a:avLst/>
              <a:gdLst/>
              <a:ahLst/>
              <a:cxnLst/>
              <a:rect l="l" t="t" r="r" b="b"/>
              <a:pathLst>
                <a:path w="280" h="265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64"/>
                    <a:pt x="140" y="264"/>
                  </a:cubicBezTo>
                  <a:cubicBezTo>
                    <a:pt x="217" y="264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135500" y="22082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698" y="31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4076950" y="22206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076950" y="22082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4116100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12502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415797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4098275" y="22206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135500" y="22206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076950" y="2233025"/>
              <a:ext cx="5825" cy="7800"/>
            </a:xfrm>
            <a:custGeom>
              <a:avLst/>
              <a:gdLst/>
              <a:ahLst/>
              <a:cxnLst/>
              <a:rect l="l" t="t" r="r" b="b"/>
              <a:pathLst>
                <a:path w="233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4085475" y="22330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705904" y="742392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Teko"/>
                <a:ea typeface="Teko"/>
                <a:cs typeface="Teko"/>
                <a:sym typeface="Teko"/>
              </a:rPr>
              <a:t>Tahap Proposal</a:t>
            </a:r>
            <a:endParaRPr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736239" y="1321586"/>
            <a:ext cx="3658754" cy="3356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/>
              <a:t>Pengajuan</a:t>
            </a:r>
            <a:r>
              <a:rPr lang="en-ID" sz="1600" dirty="0"/>
              <a:t> Proposal </a:t>
            </a:r>
            <a:r>
              <a:rPr lang="en-ID" sz="1600" dirty="0" err="1"/>
              <a:t>Penelitian</a:t>
            </a:r>
            <a:endParaRPr lang="en-ID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/>
              <a:t>Review Proposal </a:t>
            </a:r>
            <a:r>
              <a:rPr lang="en-ID" sz="1600" dirty="0" err="1"/>
              <a:t>Penelitian</a:t>
            </a:r>
            <a:endParaRPr lang="en-ID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/>
              <a:t>Pencairan</a:t>
            </a:r>
            <a:r>
              <a:rPr lang="en-ID" sz="1600" dirty="0"/>
              <a:t> Dana </a:t>
            </a:r>
            <a:r>
              <a:rPr lang="en-ID" sz="1600" dirty="0" err="1"/>
              <a:t>Tahap</a:t>
            </a:r>
            <a:r>
              <a:rPr lang="en-ID" sz="1600" dirty="0"/>
              <a:t> 1</a:t>
            </a:r>
          </a:p>
        </p:txBody>
      </p:sp>
      <p:grpSp>
        <p:nvGrpSpPr>
          <p:cNvPr id="1029" name="Google Shape;1029;p36"/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234832" y="-96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441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55"/>
          <p:cNvSpPr/>
          <p:nvPr/>
        </p:nvSpPr>
        <p:spPr>
          <a:xfrm>
            <a:off x="172075" y="859289"/>
            <a:ext cx="4250780" cy="3749253"/>
          </a:xfrm>
          <a:custGeom>
            <a:avLst/>
            <a:gdLst/>
            <a:ahLst/>
            <a:cxnLst/>
            <a:rect l="l" t="t" r="r" b="b"/>
            <a:pathLst>
              <a:path w="11672" h="11148" extrusionOk="0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4" name="Google Shape;2974;p55"/>
          <p:cNvGrpSpPr/>
          <p:nvPr/>
        </p:nvGrpSpPr>
        <p:grpSpPr>
          <a:xfrm>
            <a:off x="410496" y="1159727"/>
            <a:ext cx="3540821" cy="3448818"/>
            <a:chOff x="2058750" y="4141775"/>
            <a:chExt cx="920925" cy="873475"/>
          </a:xfrm>
        </p:grpSpPr>
        <p:sp>
          <p:nvSpPr>
            <p:cNvPr id="2975" name="Google Shape;2975;p55"/>
            <p:cNvSpPr/>
            <p:nvPr/>
          </p:nvSpPr>
          <p:spPr>
            <a:xfrm>
              <a:off x="2878825" y="41806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2911400" y="41500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2469375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2501550" y="4400100"/>
              <a:ext cx="58575" cy="26025"/>
            </a:xfrm>
            <a:custGeom>
              <a:avLst/>
              <a:gdLst/>
              <a:ahLst/>
              <a:cxnLst/>
              <a:rect l="l" t="t" r="r" b="b"/>
              <a:pathLst>
                <a:path w="2343" h="1041" extrusionOk="0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2533750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2059525" y="4150025"/>
              <a:ext cx="58975" cy="26000"/>
            </a:xfrm>
            <a:custGeom>
              <a:avLst/>
              <a:gdLst/>
              <a:ahLst/>
              <a:cxnLst/>
              <a:rect l="l" t="t" r="r" b="b"/>
              <a:pathLst>
                <a:path w="2359" h="1040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2092100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2059525" y="4735900"/>
              <a:ext cx="58975" cy="26375"/>
            </a:xfrm>
            <a:custGeom>
              <a:avLst/>
              <a:gdLst/>
              <a:ahLst/>
              <a:cxnLst/>
              <a:rect l="l" t="t" r="r" b="b"/>
              <a:pathLst>
                <a:path w="2359" h="1055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2878825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2734200" y="4510625"/>
              <a:ext cx="60900" cy="501750"/>
            </a:xfrm>
            <a:custGeom>
              <a:avLst/>
              <a:gdLst/>
              <a:ahLst/>
              <a:cxnLst/>
              <a:rect l="l" t="t" r="r" b="b"/>
              <a:pathLst>
                <a:path w="2436" h="20070" extrusionOk="0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2728775" y="4498975"/>
              <a:ext cx="12825" cy="12450"/>
            </a:xfrm>
            <a:custGeom>
              <a:avLst/>
              <a:gdLst/>
              <a:ahLst/>
              <a:cxnLst/>
              <a:rect l="l" t="t" r="r" b="b"/>
              <a:pathLst>
                <a:path w="513" h="498" extrusionOk="0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2719075" y="4564900"/>
              <a:ext cx="60900" cy="447475"/>
            </a:xfrm>
            <a:custGeom>
              <a:avLst/>
              <a:gdLst/>
              <a:ahLst/>
              <a:cxnLst/>
              <a:rect l="l" t="t" r="r" b="b"/>
              <a:pathLst>
                <a:path w="2436" h="17899" extrusionOk="0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2714050" y="45532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7100" y="4650200"/>
              <a:ext cx="1975" cy="362575"/>
            </a:xfrm>
            <a:custGeom>
              <a:avLst/>
              <a:gdLst/>
              <a:ahLst/>
              <a:cxnLst/>
              <a:rect l="l" t="t" r="r" b="b"/>
              <a:pathLst>
                <a:path w="79" h="14503" extrusionOk="0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01675" y="46385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2821050" y="4619950"/>
              <a:ext cx="41900" cy="392425"/>
            </a:xfrm>
            <a:custGeom>
              <a:avLst/>
              <a:gdLst/>
              <a:ahLst/>
              <a:cxnLst/>
              <a:rect l="l" t="t" r="r" b="b"/>
              <a:pathLst>
                <a:path w="1676" h="15697" extrusionOk="0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2855175" y="4608325"/>
              <a:ext cx="12425" cy="12825"/>
            </a:xfrm>
            <a:custGeom>
              <a:avLst/>
              <a:gdLst/>
              <a:ahLst/>
              <a:cxnLst/>
              <a:rect l="l" t="t" r="r" b="b"/>
              <a:pathLst>
                <a:path w="497" h="513" extrusionOk="0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2834625" y="4665700"/>
              <a:ext cx="48875" cy="346675"/>
            </a:xfrm>
            <a:custGeom>
              <a:avLst/>
              <a:gdLst/>
              <a:ahLst/>
              <a:cxnLst/>
              <a:rect l="l" t="t" r="r" b="b"/>
              <a:pathLst>
                <a:path w="1955" h="13867" extrusionOk="0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875725" y="46540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2104565" y="4254700"/>
              <a:ext cx="70975" cy="70600"/>
            </a:xfrm>
            <a:custGeom>
              <a:avLst/>
              <a:gdLst/>
              <a:ahLst/>
              <a:cxnLst/>
              <a:rect l="l" t="t" r="r" b="b"/>
              <a:pathLst>
                <a:path w="2839" h="2824" extrusionOk="0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2307700" y="4488125"/>
              <a:ext cx="123325" cy="524650"/>
            </a:xfrm>
            <a:custGeom>
              <a:avLst/>
              <a:gdLst/>
              <a:ahLst/>
              <a:cxnLst/>
              <a:rect l="l" t="t" r="r" b="b"/>
              <a:pathLst>
                <a:path w="493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81650" y="4488125"/>
              <a:ext cx="226075" cy="524650"/>
            </a:xfrm>
            <a:custGeom>
              <a:avLst/>
              <a:gdLst/>
              <a:ahLst/>
              <a:cxnLst/>
              <a:rect l="l" t="t" r="r" b="b"/>
              <a:pathLst>
                <a:path w="904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095975" y="49526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171600" y="4960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171600" y="4966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171600" y="4972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171600" y="4979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2171600" y="49859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21514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21390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21266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21138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2101800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21514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21390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21266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21138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2101800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21514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1390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1266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21138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2101800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2163850" y="49600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2095975" y="48983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2171600" y="4905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2171600" y="49123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2171600" y="491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2171600" y="4925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2171600" y="49317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2151050" y="49053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2138625" y="49053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21266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1138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101800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2151050" y="491657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2138625" y="49165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21266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21138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2101800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2151050" y="49278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2138625" y="49278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21266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21138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2101800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2163850" y="490572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2095975" y="48440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2171600" y="48510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2171600" y="48580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2171600" y="4864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2171600" y="4871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171600" y="48774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1514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1390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21266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21138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2101800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21514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21390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21266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21138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2101800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21514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21390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21266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1138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101800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2163850" y="48510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2095975" y="478980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2171600" y="4796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2171600" y="4803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2171600" y="4809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2171600" y="48169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2171600" y="48231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21514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21390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21266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21138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2101800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1514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1390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21266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21138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2101800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21514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21390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21266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21138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2101800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2163850" y="4796775"/>
              <a:ext cx="1950" cy="30250"/>
            </a:xfrm>
            <a:custGeom>
              <a:avLst/>
              <a:gdLst/>
              <a:ahLst/>
              <a:cxnLst/>
              <a:rect l="l" t="t" r="r" b="b"/>
              <a:pathLst>
                <a:path w="78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2095975" y="4734725"/>
              <a:ext cx="195450" cy="45400"/>
            </a:xfrm>
            <a:custGeom>
              <a:avLst/>
              <a:gdLst/>
              <a:ahLst/>
              <a:cxnLst/>
              <a:rect l="l" t="t" r="r" b="b"/>
              <a:pathLst>
                <a:path w="7818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2171600" y="47428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2171600" y="4749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171600" y="47556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171600" y="47626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2171600" y="47688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21514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21390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21266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21138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2101800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21514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21390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21266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21138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2101800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21514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21390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21266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21138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2101800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2163850" y="474287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2095975" y="4680450"/>
              <a:ext cx="195450" cy="45375"/>
            </a:xfrm>
            <a:custGeom>
              <a:avLst/>
              <a:gdLst/>
              <a:ahLst/>
              <a:cxnLst/>
              <a:rect l="l" t="t" r="r" b="b"/>
              <a:pathLst>
                <a:path w="7818" h="1815" extrusionOk="0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2171600" y="4688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2171600" y="4694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2171600" y="4701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2171600" y="4708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2171600" y="47145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21514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21390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21266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21138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2101800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21514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21390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21266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21138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2101800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21514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21390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21266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21138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2101800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2163850" y="46886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2095975" y="46265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2171600" y="46343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2171600" y="4640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2171600" y="46471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2171600" y="4654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2171600" y="46602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2151050" y="46339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2138625" y="46339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21266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21138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101800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2151050" y="4645150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2138625" y="4645150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21266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21138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2101800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2151050" y="4656400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2138625" y="4656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21266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21138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2101800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2163850" y="46343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2095975" y="45722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2171600" y="45796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2171600" y="4586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2171600" y="45928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2171600" y="4599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2171600" y="4606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2151050" y="45796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2138625" y="45796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21266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21138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2101800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21514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21390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21266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21138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2101800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21514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21390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21266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21138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2101800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163850" y="4579625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095975" y="45179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171600" y="4525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171600" y="4531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171600" y="453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171600" y="4545500"/>
              <a:ext cx="110900" cy="3925"/>
            </a:xfrm>
            <a:custGeom>
              <a:avLst/>
              <a:gdLst/>
              <a:ahLst/>
              <a:cxnLst/>
              <a:rect l="l" t="t" r="r" b="b"/>
              <a:pathLst>
                <a:path w="4436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2171600" y="4551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21514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21390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21266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21138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2101800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21514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21390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21266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21138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2101800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21514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21390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21266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21138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2101800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2163850" y="45253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2127400" y="4473775"/>
              <a:ext cx="257475" cy="14000"/>
            </a:xfrm>
            <a:custGeom>
              <a:avLst/>
              <a:gdLst/>
              <a:ahLst/>
              <a:cxnLst/>
              <a:rect l="l" t="t" r="r" b="b"/>
              <a:pathLst>
                <a:path w="10299" h="560" extrusionOk="0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2399575" y="4141775"/>
              <a:ext cx="229975" cy="126150"/>
            </a:xfrm>
            <a:custGeom>
              <a:avLst/>
              <a:gdLst/>
              <a:ahLst/>
              <a:cxnLst/>
              <a:rect l="l" t="t" r="r" b="b"/>
              <a:pathLst>
                <a:path w="9199" h="5046" extrusionOk="0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2499225" y="4217475"/>
              <a:ext cx="29500" cy="24850"/>
            </a:xfrm>
            <a:custGeom>
              <a:avLst/>
              <a:gdLst/>
              <a:ahLst/>
              <a:cxnLst/>
              <a:rect l="l" t="t" r="r" b="b"/>
              <a:pathLst>
                <a:path w="1180" h="994" extrusionOk="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2489150" y="4192275"/>
              <a:ext cx="50425" cy="25225"/>
            </a:xfrm>
            <a:custGeom>
              <a:avLst/>
              <a:gdLst/>
              <a:ahLst/>
              <a:cxnLst/>
              <a:rect l="l" t="t" r="r" b="b"/>
              <a:pathLst>
                <a:path w="2017" h="1009" extrusionOk="0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2659375" y="4241125"/>
              <a:ext cx="4275" cy="1975"/>
            </a:xfrm>
            <a:custGeom>
              <a:avLst/>
              <a:gdLst/>
              <a:ahLst/>
              <a:cxnLst/>
              <a:rect l="l" t="t" r="r" b="b"/>
              <a:pathLst>
                <a:path w="171" h="79" extrusionOk="0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2669850" y="4241125"/>
              <a:ext cx="23275" cy="1975"/>
            </a:xfrm>
            <a:custGeom>
              <a:avLst/>
              <a:gdLst/>
              <a:ahLst/>
              <a:cxnLst/>
              <a:rect l="l" t="t" r="r" b="b"/>
              <a:pathLst>
                <a:path w="931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2699300" y="4241125"/>
              <a:ext cx="5450" cy="5475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2702800" y="4252775"/>
              <a:ext cx="1950" cy="114400"/>
            </a:xfrm>
            <a:custGeom>
              <a:avLst/>
              <a:gdLst/>
              <a:ahLst/>
              <a:cxnLst/>
              <a:rect l="l" t="t" r="r" b="b"/>
              <a:pathLst>
                <a:path w="78" h="4576" extrusionOk="0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2702800" y="4373350"/>
              <a:ext cx="1950" cy="4300"/>
            </a:xfrm>
            <a:custGeom>
              <a:avLst/>
              <a:gdLst/>
              <a:ahLst/>
              <a:cxnLst/>
              <a:rect l="l" t="t" r="r" b="b"/>
              <a:pathLst>
                <a:path w="78" h="172" extrusionOk="0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5"/>
            <p:cNvSpPr/>
            <p:nvPr/>
          </p:nvSpPr>
          <p:spPr>
            <a:xfrm>
              <a:off x="2655500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5"/>
            <p:cNvSpPr/>
            <p:nvPr/>
          </p:nvSpPr>
          <p:spPr>
            <a:xfrm>
              <a:off x="2699300" y="4373700"/>
              <a:ext cx="7775" cy="7825"/>
            </a:xfrm>
            <a:custGeom>
              <a:avLst/>
              <a:gdLst/>
              <a:ahLst/>
              <a:cxnLst/>
              <a:rect l="l" t="t" r="r" b="b"/>
              <a:pathLst>
                <a:path w="311" h="313" extrusionOk="0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5"/>
            <p:cNvSpPr/>
            <p:nvPr/>
          </p:nvSpPr>
          <p:spPr>
            <a:xfrm>
              <a:off x="2365075" y="4241125"/>
              <a:ext cx="4300" cy="1975"/>
            </a:xfrm>
            <a:custGeom>
              <a:avLst/>
              <a:gdLst/>
              <a:ahLst/>
              <a:cxnLst/>
              <a:rect l="l" t="t" r="r" b="b"/>
              <a:pathLst>
                <a:path w="172" h="79" extrusionOk="0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5"/>
            <p:cNvSpPr/>
            <p:nvPr/>
          </p:nvSpPr>
          <p:spPr>
            <a:xfrm>
              <a:off x="2336000" y="4241125"/>
              <a:ext cx="22900" cy="1975"/>
            </a:xfrm>
            <a:custGeom>
              <a:avLst/>
              <a:gdLst/>
              <a:ahLst/>
              <a:cxnLst/>
              <a:rect l="l" t="t" r="r" b="b"/>
              <a:pathLst>
                <a:path w="916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5"/>
            <p:cNvSpPr/>
            <p:nvPr/>
          </p:nvSpPr>
          <p:spPr>
            <a:xfrm>
              <a:off x="2323975" y="4241125"/>
              <a:ext cx="5075" cy="5475"/>
            </a:xfrm>
            <a:custGeom>
              <a:avLst/>
              <a:gdLst/>
              <a:ahLst/>
              <a:cxnLst/>
              <a:rect l="l" t="t" r="r" b="b"/>
              <a:pathLst>
                <a:path w="203" h="219" extrusionOk="0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5"/>
            <p:cNvSpPr/>
            <p:nvPr/>
          </p:nvSpPr>
          <p:spPr>
            <a:xfrm>
              <a:off x="2324375" y="4252375"/>
              <a:ext cx="1950" cy="80300"/>
            </a:xfrm>
            <a:custGeom>
              <a:avLst/>
              <a:gdLst/>
              <a:ahLst/>
              <a:cxnLst/>
              <a:rect l="l" t="t" r="r" b="b"/>
              <a:pathLst>
                <a:path w="78" h="3212" extrusionOk="0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5"/>
            <p:cNvSpPr/>
            <p:nvPr/>
          </p:nvSpPr>
          <p:spPr>
            <a:xfrm>
              <a:off x="2323975" y="4338850"/>
              <a:ext cx="1975" cy="4275"/>
            </a:xfrm>
            <a:custGeom>
              <a:avLst/>
              <a:gdLst/>
              <a:ahLst/>
              <a:cxnLst/>
              <a:rect l="l" t="t" r="r" b="b"/>
              <a:pathLst>
                <a:path w="79" h="171" extrusionOk="0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2365475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2320875" y="4338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2442225" y="4536600"/>
              <a:ext cx="126050" cy="475775"/>
            </a:xfrm>
            <a:custGeom>
              <a:avLst/>
              <a:gdLst/>
              <a:ahLst/>
              <a:cxnLst/>
              <a:rect l="l" t="t" r="r" b="b"/>
              <a:pathLst>
                <a:path w="5042" h="19031" extrusionOk="0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2210375" y="4536600"/>
              <a:ext cx="232275" cy="475775"/>
            </a:xfrm>
            <a:custGeom>
              <a:avLst/>
              <a:gdLst/>
              <a:ahLst/>
              <a:cxnLst/>
              <a:rect l="l" t="t" r="r" b="b"/>
              <a:pathLst>
                <a:path w="9291" h="19031" extrusionOk="0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5"/>
            <p:cNvSpPr/>
            <p:nvPr/>
          </p:nvSpPr>
          <p:spPr>
            <a:xfrm>
              <a:off x="2224325" y="495070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5"/>
            <p:cNvSpPr/>
            <p:nvPr/>
          </p:nvSpPr>
          <p:spPr>
            <a:xfrm>
              <a:off x="2302250" y="49584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5"/>
            <p:cNvSpPr/>
            <p:nvPr/>
          </p:nvSpPr>
          <p:spPr>
            <a:xfrm>
              <a:off x="2302250" y="49650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5"/>
            <p:cNvSpPr/>
            <p:nvPr/>
          </p:nvSpPr>
          <p:spPr>
            <a:xfrm>
              <a:off x="2302250" y="49720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2302250" y="4978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2302250" y="49856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22817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2268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5"/>
            <p:cNvSpPr/>
            <p:nvPr/>
          </p:nvSpPr>
          <p:spPr>
            <a:xfrm>
              <a:off x="22565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5"/>
            <p:cNvSpPr/>
            <p:nvPr/>
          </p:nvSpPr>
          <p:spPr>
            <a:xfrm>
              <a:off x="22433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5"/>
            <p:cNvSpPr/>
            <p:nvPr/>
          </p:nvSpPr>
          <p:spPr>
            <a:xfrm>
              <a:off x="2230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5"/>
            <p:cNvSpPr/>
            <p:nvPr/>
          </p:nvSpPr>
          <p:spPr>
            <a:xfrm>
              <a:off x="22817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5"/>
            <p:cNvSpPr/>
            <p:nvPr/>
          </p:nvSpPr>
          <p:spPr>
            <a:xfrm>
              <a:off x="2268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22565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22433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5"/>
            <p:cNvSpPr/>
            <p:nvPr/>
          </p:nvSpPr>
          <p:spPr>
            <a:xfrm>
              <a:off x="2230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5"/>
            <p:cNvSpPr/>
            <p:nvPr/>
          </p:nvSpPr>
          <p:spPr>
            <a:xfrm>
              <a:off x="22817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2268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22565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22433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2230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5"/>
            <p:cNvSpPr/>
            <p:nvPr/>
          </p:nvSpPr>
          <p:spPr>
            <a:xfrm>
              <a:off x="2294900" y="495845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5"/>
            <p:cNvSpPr/>
            <p:nvPr/>
          </p:nvSpPr>
          <p:spPr>
            <a:xfrm>
              <a:off x="2224325" y="489487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2302250" y="4902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2302250" y="49092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2302250" y="49162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2302250" y="4922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5"/>
            <p:cNvSpPr/>
            <p:nvPr/>
          </p:nvSpPr>
          <p:spPr>
            <a:xfrm>
              <a:off x="2302250" y="49297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5"/>
            <p:cNvSpPr/>
            <p:nvPr/>
          </p:nvSpPr>
          <p:spPr>
            <a:xfrm>
              <a:off x="22817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268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22565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2433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2230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5"/>
            <p:cNvSpPr/>
            <p:nvPr/>
          </p:nvSpPr>
          <p:spPr>
            <a:xfrm>
              <a:off x="22817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5"/>
            <p:cNvSpPr/>
            <p:nvPr/>
          </p:nvSpPr>
          <p:spPr>
            <a:xfrm>
              <a:off x="2268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5"/>
            <p:cNvSpPr/>
            <p:nvPr/>
          </p:nvSpPr>
          <p:spPr>
            <a:xfrm>
              <a:off x="22565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5"/>
            <p:cNvSpPr/>
            <p:nvPr/>
          </p:nvSpPr>
          <p:spPr>
            <a:xfrm>
              <a:off x="22433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5"/>
            <p:cNvSpPr/>
            <p:nvPr/>
          </p:nvSpPr>
          <p:spPr>
            <a:xfrm>
              <a:off x="2230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5"/>
            <p:cNvSpPr/>
            <p:nvPr/>
          </p:nvSpPr>
          <p:spPr>
            <a:xfrm>
              <a:off x="22817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5"/>
            <p:cNvSpPr/>
            <p:nvPr/>
          </p:nvSpPr>
          <p:spPr>
            <a:xfrm>
              <a:off x="2268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5"/>
            <p:cNvSpPr/>
            <p:nvPr/>
          </p:nvSpPr>
          <p:spPr>
            <a:xfrm>
              <a:off x="22565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5"/>
            <p:cNvSpPr/>
            <p:nvPr/>
          </p:nvSpPr>
          <p:spPr>
            <a:xfrm>
              <a:off x="22433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5"/>
            <p:cNvSpPr/>
            <p:nvPr/>
          </p:nvSpPr>
          <p:spPr>
            <a:xfrm>
              <a:off x="2230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5"/>
            <p:cNvSpPr/>
            <p:nvPr/>
          </p:nvSpPr>
          <p:spPr>
            <a:xfrm>
              <a:off x="2294900" y="49026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5"/>
            <p:cNvSpPr/>
            <p:nvPr/>
          </p:nvSpPr>
          <p:spPr>
            <a:xfrm>
              <a:off x="2224325" y="483902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5"/>
            <p:cNvSpPr/>
            <p:nvPr/>
          </p:nvSpPr>
          <p:spPr>
            <a:xfrm>
              <a:off x="2302250" y="48467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5"/>
            <p:cNvSpPr/>
            <p:nvPr/>
          </p:nvSpPr>
          <p:spPr>
            <a:xfrm>
              <a:off x="2302250" y="4853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5"/>
            <p:cNvSpPr/>
            <p:nvPr/>
          </p:nvSpPr>
          <p:spPr>
            <a:xfrm>
              <a:off x="2302250" y="4860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5"/>
            <p:cNvSpPr/>
            <p:nvPr/>
          </p:nvSpPr>
          <p:spPr>
            <a:xfrm>
              <a:off x="2302250" y="48673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5"/>
            <p:cNvSpPr/>
            <p:nvPr/>
          </p:nvSpPr>
          <p:spPr>
            <a:xfrm>
              <a:off x="2302250" y="4873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5"/>
            <p:cNvSpPr/>
            <p:nvPr/>
          </p:nvSpPr>
          <p:spPr>
            <a:xfrm>
              <a:off x="22817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5"/>
            <p:cNvSpPr/>
            <p:nvPr/>
          </p:nvSpPr>
          <p:spPr>
            <a:xfrm>
              <a:off x="2268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5"/>
            <p:cNvSpPr/>
            <p:nvPr/>
          </p:nvSpPr>
          <p:spPr>
            <a:xfrm>
              <a:off x="22565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5"/>
            <p:cNvSpPr/>
            <p:nvPr/>
          </p:nvSpPr>
          <p:spPr>
            <a:xfrm>
              <a:off x="22433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5"/>
            <p:cNvSpPr/>
            <p:nvPr/>
          </p:nvSpPr>
          <p:spPr>
            <a:xfrm>
              <a:off x="2230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5"/>
            <p:cNvSpPr/>
            <p:nvPr/>
          </p:nvSpPr>
          <p:spPr>
            <a:xfrm>
              <a:off x="22817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5"/>
            <p:cNvSpPr/>
            <p:nvPr/>
          </p:nvSpPr>
          <p:spPr>
            <a:xfrm>
              <a:off x="2268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5"/>
            <p:cNvSpPr/>
            <p:nvPr/>
          </p:nvSpPr>
          <p:spPr>
            <a:xfrm>
              <a:off x="22565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5"/>
            <p:cNvSpPr/>
            <p:nvPr/>
          </p:nvSpPr>
          <p:spPr>
            <a:xfrm>
              <a:off x="22433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5"/>
            <p:cNvSpPr/>
            <p:nvPr/>
          </p:nvSpPr>
          <p:spPr>
            <a:xfrm>
              <a:off x="2230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5"/>
            <p:cNvSpPr/>
            <p:nvPr/>
          </p:nvSpPr>
          <p:spPr>
            <a:xfrm>
              <a:off x="22817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5"/>
            <p:cNvSpPr/>
            <p:nvPr/>
          </p:nvSpPr>
          <p:spPr>
            <a:xfrm>
              <a:off x="2268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5"/>
            <p:cNvSpPr/>
            <p:nvPr/>
          </p:nvSpPr>
          <p:spPr>
            <a:xfrm>
              <a:off x="22565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5"/>
            <p:cNvSpPr/>
            <p:nvPr/>
          </p:nvSpPr>
          <p:spPr>
            <a:xfrm>
              <a:off x="22433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5"/>
            <p:cNvSpPr/>
            <p:nvPr/>
          </p:nvSpPr>
          <p:spPr>
            <a:xfrm>
              <a:off x="2230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5"/>
            <p:cNvSpPr/>
            <p:nvPr/>
          </p:nvSpPr>
          <p:spPr>
            <a:xfrm>
              <a:off x="2294900" y="48467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5"/>
            <p:cNvSpPr/>
            <p:nvPr/>
          </p:nvSpPr>
          <p:spPr>
            <a:xfrm>
              <a:off x="2224325" y="478320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5"/>
            <p:cNvSpPr/>
            <p:nvPr/>
          </p:nvSpPr>
          <p:spPr>
            <a:xfrm>
              <a:off x="2302250" y="4791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5"/>
            <p:cNvSpPr/>
            <p:nvPr/>
          </p:nvSpPr>
          <p:spPr>
            <a:xfrm>
              <a:off x="2302250" y="4797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5"/>
            <p:cNvSpPr/>
            <p:nvPr/>
          </p:nvSpPr>
          <p:spPr>
            <a:xfrm>
              <a:off x="2302250" y="48049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5"/>
            <p:cNvSpPr/>
            <p:nvPr/>
          </p:nvSpPr>
          <p:spPr>
            <a:xfrm>
              <a:off x="2302250" y="4811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5"/>
            <p:cNvSpPr/>
            <p:nvPr/>
          </p:nvSpPr>
          <p:spPr>
            <a:xfrm>
              <a:off x="2302250" y="48184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5"/>
            <p:cNvSpPr/>
            <p:nvPr/>
          </p:nvSpPr>
          <p:spPr>
            <a:xfrm>
              <a:off x="22817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5"/>
            <p:cNvSpPr/>
            <p:nvPr/>
          </p:nvSpPr>
          <p:spPr>
            <a:xfrm>
              <a:off x="2268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5"/>
            <p:cNvSpPr/>
            <p:nvPr/>
          </p:nvSpPr>
          <p:spPr>
            <a:xfrm>
              <a:off x="22565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5"/>
            <p:cNvSpPr/>
            <p:nvPr/>
          </p:nvSpPr>
          <p:spPr>
            <a:xfrm>
              <a:off x="22433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5"/>
            <p:cNvSpPr/>
            <p:nvPr/>
          </p:nvSpPr>
          <p:spPr>
            <a:xfrm>
              <a:off x="2230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5"/>
            <p:cNvSpPr/>
            <p:nvPr/>
          </p:nvSpPr>
          <p:spPr>
            <a:xfrm>
              <a:off x="22817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5"/>
            <p:cNvSpPr/>
            <p:nvPr/>
          </p:nvSpPr>
          <p:spPr>
            <a:xfrm>
              <a:off x="2268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5"/>
            <p:cNvSpPr/>
            <p:nvPr/>
          </p:nvSpPr>
          <p:spPr>
            <a:xfrm>
              <a:off x="22565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5"/>
            <p:cNvSpPr/>
            <p:nvPr/>
          </p:nvSpPr>
          <p:spPr>
            <a:xfrm>
              <a:off x="22433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5"/>
            <p:cNvSpPr/>
            <p:nvPr/>
          </p:nvSpPr>
          <p:spPr>
            <a:xfrm>
              <a:off x="2230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5"/>
            <p:cNvSpPr/>
            <p:nvPr/>
          </p:nvSpPr>
          <p:spPr>
            <a:xfrm>
              <a:off x="22817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5"/>
            <p:cNvSpPr/>
            <p:nvPr/>
          </p:nvSpPr>
          <p:spPr>
            <a:xfrm>
              <a:off x="2268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22565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22433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2230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5"/>
            <p:cNvSpPr/>
            <p:nvPr/>
          </p:nvSpPr>
          <p:spPr>
            <a:xfrm>
              <a:off x="2294900" y="479135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5"/>
            <p:cNvSpPr/>
            <p:nvPr/>
          </p:nvSpPr>
          <p:spPr>
            <a:xfrm>
              <a:off x="2224325" y="472775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2302250" y="4735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2302250" y="47421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5"/>
            <p:cNvSpPr/>
            <p:nvPr/>
          </p:nvSpPr>
          <p:spPr>
            <a:xfrm>
              <a:off x="2302250" y="47490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5"/>
            <p:cNvSpPr/>
            <p:nvPr/>
          </p:nvSpPr>
          <p:spPr>
            <a:xfrm>
              <a:off x="2302250" y="4755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2302250" y="47626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22817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2268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22565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22433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2230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22817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5"/>
            <p:cNvSpPr/>
            <p:nvPr/>
          </p:nvSpPr>
          <p:spPr>
            <a:xfrm>
              <a:off x="2268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5"/>
            <p:cNvSpPr/>
            <p:nvPr/>
          </p:nvSpPr>
          <p:spPr>
            <a:xfrm>
              <a:off x="22565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5"/>
            <p:cNvSpPr/>
            <p:nvPr/>
          </p:nvSpPr>
          <p:spPr>
            <a:xfrm>
              <a:off x="22433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5"/>
            <p:cNvSpPr/>
            <p:nvPr/>
          </p:nvSpPr>
          <p:spPr>
            <a:xfrm>
              <a:off x="2230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5"/>
            <p:cNvSpPr/>
            <p:nvPr/>
          </p:nvSpPr>
          <p:spPr>
            <a:xfrm>
              <a:off x="22817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5"/>
            <p:cNvSpPr/>
            <p:nvPr/>
          </p:nvSpPr>
          <p:spPr>
            <a:xfrm>
              <a:off x="2268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5"/>
            <p:cNvSpPr/>
            <p:nvPr/>
          </p:nvSpPr>
          <p:spPr>
            <a:xfrm>
              <a:off x="22565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5"/>
            <p:cNvSpPr/>
            <p:nvPr/>
          </p:nvSpPr>
          <p:spPr>
            <a:xfrm>
              <a:off x="22433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5"/>
            <p:cNvSpPr/>
            <p:nvPr/>
          </p:nvSpPr>
          <p:spPr>
            <a:xfrm>
              <a:off x="2230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5"/>
            <p:cNvSpPr/>
            <p:nvPr/>
          </p:nvSpPr>
          <p:spPr>
            <a:xfrm>
              <a:off x="2294900" y="473550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5"/>
            <p:cNvSpPr/>
            <p:nvPr/>
          </p:nvSpPr>
          <p:spPr>
            <a:xfrm>
              <a:off x="2224325" y="467192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5"/>
            <p:cNvSpPr/>
            <p:nvPr/>
          </p:nvSpPr>
          <p:spPr>
            <a:xfrm>
              <a:off x="2302250" y="4679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5"/>
            <p:cNvSpPr/>
            <p:nvPr/>
          </p:nvSpPr>
          <p:spPr>
            <a:xfrm>
              <a:off x="2302250" y="46862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5"/>
            <p:cNvSpPr/>
            <p:nvPr/>
          </p:nvSpPr>
          <p:spPr>
            <a:xfrm>
              <a:off x="2302250" y="46932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2302250" y="4699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5"/>
            <p:cNvSpPr/>
            <p:nvPr/>
          </p:nvSpPr>
          <p:spPr>
            <a:xfrm>
              <a:off x="2302250" y="47068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5"/>
            <p:cNvSpPr/>
            <p:nvPr/>
          </p:nvSpPr>
          <p:spPr>
            <a:xfrm>
              <a:off x="22817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2268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22565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22433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2230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22817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2268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22565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22433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2230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22817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2268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22565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22433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2230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2294900" y="46796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2224325" y="461607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2302250" y="46238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2302250" y="4630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2302250" y="4637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2302250" y="46443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2302250" y="4650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22817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2268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22565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22433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2230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22817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2268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22565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22433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2230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5"/>
            <p:cNvSpPr/>
            <p:nvPr/>
          </p:nvSpPr>
          <p:spPr>
            <a:xfrm>
              <a:off x="22817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5"/>
            <p:cNvSpPr/>
            <p:nvPr/>
          </p:nvSpPr>
          <p:spPr>
            <a:xfrm>
              <a:off x="2268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22565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22433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2230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2294900" y="46238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2224325" y="456025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2302250" y="4568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2302250" y="4574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302250" y="45819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2302250" y="45885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2302250" y="45955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22817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2268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22565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22433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5"/>
            <p:cNvSpPr/>
            <p:nvPr/>
          </p:nvSpPr>
          <p:spPr>
            <a:xfrm>
              <a:off x="2230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5"/>
            <p:cNvSpPr/>
            <p:nvPr/>
          </p:nvSpPr>
          <p:spPr>
            <a:xfrm>
              <a:off x="22817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2268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22565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22433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2230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22817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2268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22565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22433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2230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5"/>
            <p:cNvSpPr/>
            <p:nvPr/>
          </p:nvSpPr>
          <p:spPr>
            <a:xfrm>
              <a:off x="2294900" y="456840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5"/>
            <p:cNvSpPr/>
            <p:nvPr/>
          </p:nvSpPr>
          <p:spPr>
            <a:xfrm>
              <a:off x="2257275" y="4522250"/>
              <a:ext cx="263700" cy="14375"/>
            </a:xfrm>
            <a:custGeom>
              <a:avLst/>
              <a:gdLst/>
              <a:ahLst/>
              <a:cxnLst/>
              <a:rect l="l" t="t" r="r" b="b"/>
              <a:pathLst>
                <a:path w="1054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2058750" y="5011175"/>
              <a:ext cx="911225" cy="2375"/>
            </a:xfrm>
            <a:custGeom>
              <a:avLst/>
              <a:gdLst/>
              <a:ahLst/>
              <a:cxnLst/>
              <a:rect l="l" t="t" r="r" b="b"/>
              <a:pathLst>
                <a:path w="36449" h="95" extrusionOk="0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2473650" y="4795225"/>
              <a:ext cx="146200" cy="191600"/>
            </a:xfrm>
            <a:custGeom>
              <a:avLst/>
              <a:gdLst/>
              <a:ahLst/>
              <a:cxnLst/>
              <a:rect l="l" t="t" r="r" b="b"/>
              <a:pathLst>
                <a:path w="5848" h="7664" extrusionOk="0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2472875" y="4837100"/>
              <a:ext cx="95800" cy="149725"/>
            </a:xfrm>
            <a:custGeom>
              <a:avLst/>
              <a:gdLst/>
              <a:ahLst/>
              <a:cxnLst/>
              <a:rect l="l" t="t" r="r" b="b"/>
              <a:pathLst>
                <a:path w="3832" h="5989" extrusionOk="0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2472475" y="4847950"/>
              <a:ext cx="93875" cy="139550"/>
            </a:xfrm>
            <a:custGeom>
              <a:avLst/>
              <a:gdLst/>
              <a:ahLst/>
              <a:cxnLst/>
              <a:rect l="l" t="t" r="r" b="b"/>
              <a:pathLst>
                <a:path w="3755" h="5582" extrusionOk="0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2478300" y="4878975"/>
              <a:ext cx="78925" cy="104125"/>
            </a:xfrm>
            <a:custGeom>
              <a:avLst/>
              <a:gdLst/>
              <a:ahLst/>
              <a:cxnLst/>
              <a:rect l="l" t="t" r="r" b="b"/>
              <a:pathLst>
                <a:path w="3157" h="4165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2538000" y="4902225"/>
              <a:ext cx="20975" cy="17475"/>
            </a:xfrm>
            <a:custGeom>
              <a:avLst/>
              <a:gdLst/>
              <a:ahLst/>
              <a:cxnLst/>
              <a:rect l="l" t="t" r="r" b="b"/>
              <a:pathLst>
                <a:path w="839" h="699" extrusionOk="0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2538400" y="4909600"/>
              <a:ext cx="20575" cy="17650"/>
            </a:xfrm>
            <a:custGeom>
              <a:avLst/>
              <a:gdLst/>
              <a:ahLst/>
              <a:cxnLst/>
              <a:rect l="l" t="t" r="r" b="b"/>
              <a:pathLst>
                <a:path w="823" h="706" extrusionOk="0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2539550" y="4916575"/>
              <a:ext cx="20200" cy="17475"/>
            </a:xfrm>
            <a:custGeom>
              <a:avLst/>
              <a:gdLst/>
              <a:ahLst/>
              <a:cxnLst/>
              <a:rect l="l" t="t" r="r" b="b"/>
              <a:pathLst>
                <a:path w="808" h="699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2526375" y="4840975"/>
              <a:ext cx="52750" cy="63225"/>
            </a:xfrm>
            <a:custGeom>
              <a:avLst/>
              <a:gdLst/>
              <a:ahLst/>
              <a:cxnLst/>
              <a:rect l="l" t="t" r="r" b="b"/>
              <a:pathLst>
                <a:path w="2110" h="2529" extrusionOk="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2531425" y="4526525"/>
              <a:ext cx="84150" cy="310200"/>
            </a:xfrm>
            <a:custGeom>
              <a:avLst/>
              <a:gdLst/>
              <a:ahLst/>
              <a:cxnLst/>
              <a:rect l="l" t="t" r="r" b="b"/>
              <a:pathLst>
                <a:path w="3366" h="12408" extrusionOk="0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2551575" y="4518375"/>
              <a:ext cx="62450" cy="180325"/>
            </a:xfrm>
            <a:custGeom>
              <a:avLst/>
              <a:gdLst/>
              <a:ahLst/>
              <a:cxnLst/>
              <a:rect l="l" t="t" r="r" b="b"/>
              <a:pathLst>
                <a:path w="2498" h="7213" extrusionOk="0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2581825" y="4889050"/>
              <a:ext cx="160925" cy="126200"/>
            </a:xfrm>
            <a:custGeom>
              <a:avLst/>
              <a:gdLst/>
              <a:ahLst/>
              <a:cxnLst/>
              <a:rect l="l" t="t" r="r" b="b"/>
              <a:pathLst>
                <a:path w="6437" h="5048" extrusionOk="0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2595000" y="4954575"/>
              <a:ext cx="147750" cy="60675"/>
            </a:xfrm>
            <a:custGeom>
              <a:avLst/>
              <a:gdLst/>
              <a:ahLst/>
              <a:cxnLst/>
              <a:rect l="l" t="t" r="r" b="b"/>
              <a:pathLst>
                <a:path w="5910" h="2427" extrusionOk="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2598100" y="4967750"/>
              <a:ext cx="144650" cy="47500"/>
            </a:xfrm>
            <a:custGeom>
              <a:avLst/>
              <a:gdLst/>
              <a:ahLst/>
              <a:cxnLst/>
              <a:rect l="l" t="t" r="r" b="b"/>
              <a:pathLst>
                <a:path w="5786" h="1900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2607025" y="5008050"/>
              <a:ext cx="129925" cy="1925"/>
            </a:xfrm>
            <a:custGeom>
              <a:avLst/>
              <a:gdLst/>
              <a:ahLst/>
              <a:cxnLst/>
              <a:rect l="l" t="t" r="r" b="b"/>
              <a:pathLst>
                <a:path w="5197" h="77" extrusionOk="0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2661700" y="4969300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2667525" y="4973175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2673725" y="4976600"/>
              <a:ext cx="26775" cy="6700"/>
            </a:xfrm>
            <a:custGeom>
              <a:avLst/>
              <a:gdLst/>
              <a:ahLst/>
              <a:cxnLst/>
              <a:rect l="l" t="t" r="r" b="b"/>
              <a:pathLst>
                <a:path w="1071" h="268" extrusionOk="0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2499225" y="4518375"/>
              <a:ext cx="184600" cy="450175"/>
            </a:xfrm>
            <a:custGeom>
              <a:avLst/>
              <a:gdLst/>
              <a:ahLst/>
              <a:cxnLst/>
              <a:rect l="l" t="t" r="r" b="b"/>
              <a:pathLst>
                <a:path w="7384" h="18007" extrusionOk="0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5"/>
            <p:cNvSpPr/>
            <p:nvPr/>
          </p:nvSpPr>
          <p:spPr>
            <a:xfrm>
              <a:off x="2598100" y="4951100"/>
              <a:ext cx="82200" cy="2450"/>
            </a:xfrm>
            <a:custGeom>
              <a:avLst/>
              <a:gdLst/>
              <a:ahLst/>
              <a:cxnLst/>
              <a:rect l="l" t="t" r="r" b="b"/>
              <a:pathLst>
                <a:path w="3288" h="98" extrusionOk="0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5"/>
            <p:cNvSpPr/>
            <p:nvPr/>
          </p:nvSpPr>
          <p:spPr>
            <a:xfrm>
              <a:off x="2589200" y="4582950"/>
              <a:ext cx="26000" cy="17250"/>
            </a:xfrm>
            <a:custGeom>
              <a:avLst/>
              <a:gdLst/>
              <a:ahLst/>
              <a:cxnLst/>
              <a:rect l="l" t="t" r="r" b="b"/>
              <a:pathLst>
                <a:path w="1040" h="690" extrusionOk="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2593075" y="4521275"/>
              <a:ext cx="18625" cy="61875"/>
            </a:xfrm>
            <a:custGeom>
              <a:avLst/>
              <a:gdLst/>
              <a:ahLst/>
              <a:cxnLst/>
              <a:rect l="l" t="t" r="r" b="b"/>
              <a:pathLst>
                <a:path w="745" h="2475" extrusionOk="0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2601200" y="4581175"/>
              <a:ext cx="2750" cy="11075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2518625" y="4552100"/>
              <a:ext cx="53925" cy="30950"/>
            </a:xfrm>
            <a:custGeom>
              <a:avLst/>
              <a:gdLst/>
              <a:ahLst/>
              <a:cxnLst/>
              <a:rect l="l" t="t" r="r" b="b"/>
              <a:pathLst>
                <a:path w="2157" h="1238" extrusionOk="0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2560875" y="4786925"/>
              <a:ext cx="24075" cy="121150"/>
            </a:xfrm>
            <a:custGeom>
              <a:avLst/>
              <a:gdLst/>
              <a:ahLst/>
              <a:cxnLst/>
              <a:rect l="l" t="t" r="r" b="b"/>
              <a:pathLst>
                <a:path w="963" h="4846" extrusionOk="0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2590750" y="4600175"/>
              <a:ext cx="62450" cy="228400"/>
            </a:xfrm>
            <a:custGeom>
              <a:avLst/>
              <a:gdLst/>
              <a:ahLst/>
              <a:cxnLst/>
              <a:rect l="l" t="t" r="r" b="b"/>
              <a:pathLst>
                <a:path w="2498" h="913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2503100" y="4522475"/>
              <a:ext cx="99300" cy="423200"/>
            </a:xfrm>
            <a:custGeom>
              <a:avLst/>
              <a:gdLst/>
              <a:ahLst/>
              <a:cxnLst/>
              <a:rect l="l" t="t" r="r" b="b"/>
              <a:pathLst>
                <a:path w="3972" h="16928" extrusionOk="0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2584975" y="4377625"/>
              <a:ext cx="156425" cy="114000"/>
            </a:xfrm>
            <a:custGeom>
              <a:avLst/>
              <a:gdLst/>
              <a:ahLst/>
              <a:cxnLst/>
              <a:rect l="l" t="t" r="r" b="b"/>
              <a:pathLst>
                <a:path w="6257" h="4560" extrusionOk="0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2771825" y="4410950"/>
              <a:ext cx="47700" cy="17875"/>
            </a:xfrm>
            <a:custGeom>
              <a:avLst/>
              <a:gdLst/>
              <a:ahLst/>
              <a:cxnLst/>
              <a:rect l="l" t="t" r="r" b="b"/>
              <a:pathLst>
                <a:path w="1908" h="715" extrusionOk="0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2704350" y="4410350"/>
              <a:ext cx="104325" cy="56100"/>
            </a:xfrm>
            <a:custGeom>
              <a:avLst/>
              <a:gdLst/>
              <a:ahLst/>
              <a:cxnLst/>
              <a:rect l="l" t="t" r="r" b="b"/>
              <a:pathLst>
                <a:path w="4173" h="2244" extrusionOk="0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2778800" y="4410775"/>
              <a:ext cx="28700" cy="17275"/>
            </a:xfrm>
            <a:custGeom>
              <a:avLst/>
              <a:gdLst/>
              <a:ahLst/>
              <a:cxnLst/>
              <a:rect l="l" t="t" r="r" b="b"/>
              <a:pathLst>
                <a:path w="1148" h="691" extrusionOk="0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2581650" y="4376450"/>
              <a:ext cx="154525" cy="123350"/>
            </a:xfrm>
            <a:custGeom>
              <a:avLst/>
              <a:gdLst/>
              <a:ahLst/>
              <a:cxnLst/>
              <a:rect l="l" t="t" r="r" b="b"/>
              <a:pathLst>
                <a:path w="6181" h="4934" extrusionOk="0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2602375" y="4385000"/>
              <a:ext cx="129150" cy="110125"/>
            </a:xfrm>
            <a:custGeom>
              <a:avLst/>
              <a:gdLst/>
              <a:ahLst/>
              <a:cxnLst/>
              <a:rect l="l" t="t" r="r" b="b"/>
              <a:pathLst>
                <a:path w="5166" h="440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2691800" y="4432900"/>
              <a:ext cx="28475" cy="45550"/>
            </a:xfrm>
            <a:custGeom>
              <a:avLst/>
              <a:gdLst/>
              <a:ahLst/>
              <a:cxnLst/>
              <a:rect l="l" t="t" r="r" b="b"/>
              <a:pathLst>
                <a:path w="1139" h="1822" extrusionOk="0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2584525" y="4378400"/>
              <a:ext cx="89225" cy="122150"/>
            </a:xfrm>
            <a:custGeom>
              <a:avLst/>
              <a:gdLst/>
              <a:ahLst/>
              <a:cxnLst/>
              <a:rect l="l" t="t" r="r" b="b"/>
              <a:pathLst>
                <a:path w="3569" h="4886" extrusionOk="0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2669850" y="4404375"/>
              <a:ext cx="128350" cy="6625"/>
            </a:xfrm>
            <a:custGeom>
              <a:avLst/>
              <a:gdLst/>
              <a:ahLst/>
              <a:cxnLst/>
              <a:rect l="l" t="t" r="r" b="b"/>
              <a:pathLst>
                <a:path w="5134" h="265" extrusionOk="0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2720250" y="4404375"/>
              <a:ext cx="77950" cy="7000"/>
            </a:xfrm>
            <a:custGeom>
              <a:avLst/>
              <a:gdLst/>
              <a:ahLst/>
              <a:cxnLst/>
              <a:rect l="l" t="t" r="r" b="b"/>
              <a:pathLst>
                <a:path w="3118" h="280" extrusionOk="0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5"/>
            <p:cNvSpPr/>
            <p:nvPr/>
          </p:nvSpPr>
          <p:spPr>
            <a:xfrm>
              <a:off x="2731500" y="4334975"/>
              <a:ext cx="130675" cy="76400"/>
            </a:xfrm>
            <a:custGeom>
              <a:avLst/>
              <a:gdLst/>
              <a:ahLst/>
              <a:cxnLst/>
              <a:rect l="l" t="t" r="r" b="b"/>
              <a:pathLst>
                <a:path w="5227" h="3056" extrusionOk="0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5"/>
            <p:cNvSpPr/>
            <p:nvPr/>
          </p:nvSpPr>
          <p:spPr>
            <a:xfrm>
              <a:off x="2791975" y="4368750"/>
              <a:ext cx="13600" cy="13100"/>
            </a:xfrm>
            <a:custGeom>
              <a:avLst/>
              <a:gdLst/>
              <a:ahLst/>
              <a:cxnLst/>
              <a:rect l="l" t="t" r="r" b="b"/>
              <a:pathLst>
                <a:path w="544" h="524" extrusionOk="0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2500400" y="4373075"/>
              <a:ext cx="138825" cy="171550"/>
            </a:xfrm>
            <a:custGeom>
              <a:avLst/>
              <a:gdLst/>
              <a:ahLst/>
              <a:cxnLst/>
              <a:rect l="l" t="t" r="r" b="b"/>
              <a:pathLst>
                <a:path w="5553" h="6862" extrusionOk="0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2506600" y="4383425"/>
              <a:ext cx="124500" cy="160950"/>
            </a:xfrm>
            <a:custGeom>
              <a:avLst/>
              <a:gdLst/>
              <a:ahLst/>
              <a:cxnLst/>
              <a:rect l="l" t="t" r="r" b="b"/>
              <a:pathLst>
                <a:path w="4980" h="6438" extrusionOk="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2465500" y="4379400"/>
              <a:ext cx="101825" cy="139850"/>
            </a:xfrm>
            <a:custGeom>
              <a:avLst/>
              <a:gdLst/>
              <a:ahLst/>
              <a:cxnLst/>
              <a:rect l="l" t="t" r="r" b="b"/>
              <a:pathLst>
                <a:path w="4073" h="5594" extrusionOk="0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2469100" y="4378825"/>
              <a:ext cx="98025" cy="140950"/>
            </a:xfrm>
            <a:custGeom>
              <a:avLst/>
              <a:gdLst/>
              <a:ahLst/>
              <a:cxnLst/>
              <a:rect l="l" t="t" r="r" b="b"/>
              <a:pathLst>
                <a:path w="3921" h="5638" extrusionOk="0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2480225" y="4386150"/>
              <a:ext cx="85325" cy="130300"/>
            </a:xfrm>
            <a:custGeom>
              <a:avLst/>
              <a:gdLst/>
              <a:ahLst/>
              <a:cxnLst/>
              <a:rect l="l" t="t" r="r" b="b"/>
              <a:pathLst>
                <a:path w="3413" h="5212" extrusionOk="0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2531800" y="4417950"/>
              <a:ext cx="23675" cy="62050"/>
            </a:xfrm>
            <a:custGeom>
              <a:avLst/>
              <a:gdLst/>
              <a:ahLst/>
              <a:cxnLst/>
              <a:rect l="l" t="t" r="r" b="b"/>
              <a:pathLst>
                <a:path w="947" h="2482" extrusionOk="0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2550025" y="4422200"/>
              <a:ext cx="6625" cy="9350"/>
            </a:xfrm>
            <a:custGeom>
              <a:avLst/>
              <a:gdLst/>
              <a:ahLst/>
              <a:cxnLst/>
              <a:rect l="l" t="t" r="r" b="b"/>
              <a:pathLst>
                <a:path w="265" h="374" extrusionOk="0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2468350" y="4479550"/>
              <a:ext cx="119575" cy="60200"/>
            </a:xfrm>
            <a:custGeom>
              <a:avLst/>
              <a:gdLst/>
              <a:ahLst/>
              <a:cxnLst/>
              <a:rect l="l" t="t" r="r" b="b"/>
              <a:pathLst>
                <a:path w="4783" h="2408" extrusionOk="0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2530650" y="4487350"/>
              <a:ext cx="121775" cy="91800"/>
            </a:xfrm>
            <a:custGeom>
              <a:avLst/>
              <a:gdLst/>
              <a:ahLst/>
              <a:cxnLst/>
              <a:rect l="l" t="t" r="r" b="b"/>
              <a:pathLst>
                <a:path w="4871" h="3672" extrusionOk="0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2619825" y="4529625"/>
              <a:ext cx="13600" cy="41500"/>
            </a:xfrm>
            <a:custGeom>
              <a:avLst/>
              <a:gdLst/>
              <a:ahLst/>
              <a:cxnLst/>
              <a:rect l="l" t="t" r="r" b="b"/>
              <a:pathLst>
                <a:path w="544" h="1660" extrusionOk="0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2605475" y="4535425"/>
              <a:ext cx="12825" cy="30850"/>
            </a:xfrm>
            <a:custGeom>
              <a:avLst/>
              <a:gdLst/>
              <a:ahLst/>
              <a:cxnLst/>
              <a:rect l="l" t="t" r="r" b="b"/>
              <a:pathLst>
                <a:path w="513" h="1234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2591900" y="4538150"/>
              <a:ext cx="9325" cy="24750"/>
            </a:xfrm>
            <a:custGeom>
              <a:avLst/>
              <a:gdLst/>
              <a:ahLst/>
              <a:cxnLst/>
              <a:rect l="l" t="t" r="r" b="b"/>
              <a:pathLst>
                <a:path w="373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2468850" y="4479725"/>
              <a:ext cx="105625" cy="60000"/>
            </a:xfrm>
            <a:custGeom>
              <a:avLst/>
              <a:gdLst/>
              <a:ahLst/>
              <a:cxnLst/>
              <a:rect l="l" t="t" r="r" b="b"/>
              <a:pathLst>
                <a:path w="4225" h="2400" extrusionOk="0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2480225" y="4479975"/>
              <a:ext cx="61300" cy="47725"/>
            </a:xfrm>
            <a:custGeom>
              <a:avLst/>
              <a:gdLst/>
              <a:ahLst/>
              <a:cxnLst/>
              <a:rect l="l" t="t" r="r" b="b"/>
              <a:pathLst>
                <a:path w="2452" h="1909" extrusionOk="0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2499050" y="4479350"/>
              <a:ext cx="32400" cy="9375"/>
            </a:xfrm>
            <a:custGeom>
              <a:avLst/>
              <a:gdLst/>
              <a:ahLst/>
              <a:cxnLst/>
              <a:rect l="l" t="t" r="r" b="b"/>
              <a:pathLst>
                <a:path w="1296" h="375" extrusionOk="0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2514475" y="4487350"/>
              <a:ext cx="39850" cy="43800"/>
            </a:xfrm>
            <a:custGeom>
              <a:avLst/>
              <a:gdLst/>
              <a:ahLst/>
              <a:cxnLst/>
              <a:rect l="l" t="t" r="r" b="b"/>
              <a:pathLst>
                <a:path w="1594" h="1752" extrusionOk="0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5"/>
            <p:cNvSpPr/>
            <p:nvPr/>
          </p:nvSpPr>
          <p:spPr>
            <a:xfrm>
              <a:off x="2527925" y="4479950"/>
              <a:ext cx="46950" cy="8200"/>
            </a:xfrm>
            <a:custGeom>
              <a:avLst/>
              <a:gdLst/>
              <a:ahLst/>
              <a:cxnLst/>
              <a:rect l="l" t="t" r="r" b="b"/>
              <a:pathLst>
                <a:path w="1878" h="328" extrusionOk="0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2503500" y="4532725"/>
              <a:ext cx="28325" cy="7000"/>
            </a:xfrm>
            <a:custGeom>
              <a:avLst/>
              <a:gdLst/>
              <a:ahLst/>
              <a:cxnLst/>
              <a:rect l="l" t="t" r="r" b="b"/>
              <a:pathLst>
                <a:path w="1133" h="280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5"/>
            <p:cNvSpPr/>
            <p:nvPr/>
          </p:nvSpPr>
          <p:spPr>
            <a:xfrm>
              <a:off x="2565525" y="4349250"/>
              <a:ext cx="35700" cy="46675"/>
            </a:xfrm>
            <a:custGeom>
              <a:avLst/>
              <a:gdLst/>
              <a:ahLst/>
              <a:cxnLst/>
              <a:rect l="l" t="t" r="r" b="b"/>
              <a:pathLst>
                <a:path w="1428" h="1867" extrusionOk="0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5"/>
            <p:cNvSpPr/>
            <p:nvPr/>
          </p:nvSpPr>
          <p:spPr>
            <a:xfrm>
              <a:off x="2573675" y="4349700"/>
              <a:ext cx="27950" cy="31600"/>
            </a:xfrm>
            <a:custGeom>
              <a:avLst/>
              <a:gdLst/>
              <a:ahLst/>
              <a:cxnLst/>
              <a:rect l="l" t="t" r="r" b="b"/>
              <a:pathLst>
                <a:path w="1118" h="1264" extrusionOk="0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2568650" y="4296875"/>
              <a:ext cx="55850" cy="73975"/>
            </a:xfrm>
            <a:custGeom>
              <a:avLst/>
              <a:gdLst/>
              <a:ahLst/>
              <a:cxnLst/>
              <a:rect l="l" t="t" r="r" b="b"/>
              <a:pathLst>
                <a:path w="2234" h="2959" extrusionOk="0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2594225" y="4333025"/>
              <a:ext cx="2325" cy="6625"/>
            </a:xfrm>
            <a:custGeom>
              <a:avLst/>
              <a:gdLst/>
              <a:ahLst/>
              <a:cxnLst/>
              <a:rect l="l" t="t" r="r" b="b"/>
              <a:pathLst>
                <a:path w="93" h="265" extrusionOk="0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2590750" y="4331100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2608975" y="4333025"/>
              <a:ext cx="2725" cy="5450"/>
            </a:xfrm>
            <a:custGeom>
              <a:avLst/>
              <a:gdLst/>
              <a:ahLst/>
              <a:cxnLst/>
              <a:rect l="l" t="t" r="r" b="b"/>
              <a:pathLst>
                <a:path w="109" h="218" extrusionOk="0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2608200" y="4331075"/>
              <a:ext cx="6900" cy="7025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5"/>
            <p:cNvSpPr/>
            <p:nvPr/>
          </p:nvSpPr>
          <p:spPr>
            <a:xfrm>
              <a:off x="2588425" y="4323100"/>
              <a:ext cx="8150" cy="5300"/>
            </a:xfrm>
            <a:custGeom>
              <a:avLst/>
              <a:gdLst/>
              <a:ahLst/>
              <a:cxnLst/>
              <a:rect l="l" t="t" r="r" b="b"/>
              <a:pathLst>
                <a:path w="326" h="212" extrusionOk="0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5"/>
            <p:cNvSpPr/>
            <p:nvPr/>
          </p:nvSpPr>
          <p:spPr>
            <a:xfrm>
              <a:off x="2607800" y="4320750"/>
              <a:ext cx="7775" cy="4550"/>
            </a:xfrm>
            <a:custGeom>
              <a:avLst/>
              <a:gdLst/>
              <a:ahLst/>
              <a:cxnLst/>
              <a:rect l="l" t="t" r="r" b="b"/>
              <a:pathLst>
                <a:path w="311" h="182" extrusionOk="0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5"/>
            <p:cNvSpPr/>
            <p:nvPr/>
          </p:nvSpPr>
          <p:spPr>
            <a:xfrm>
              <a:off x="2595000" y="43532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5"/>
            <p:cNvSpPr/>
            <p:nvPr/>
          </p:nvSpPr>
          <p:spPr>
            <a:xfrm>
              <a:off x="2597725" y="4324900"/>
              <a:ext cx="12125" cy="25225"/>
            </a:xfrm>
            <a:custGeom>
              <a:avLst/>
              <a:gdLst/>
              <a:ahLst/>
              <a:cxnLst/>
              <a:rect l="l" t="t" r="r" b="b"/>
              <a:pathLst>
                <a:path w="485" h="1009" extrusionOk="0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5"/>
            <p:cNvSpPr/>
            <p:nvPr/>
          </p:nvSpPr>
          <p:spPr>
            <a:xfrm>
              <a:off x="2596175" y="4346600"/>
              <a:ext cx="7775" cy="5750"/>
            </a:xfrm>
            <a:custGeom>
              <a:avLst/>
              <a:gdLst/>
              <a:ahLst/>
              <a:cxnLst/>
              <a:rect l="l" t="t" r="r" b="b"/>
              <a:pathLst>
                <a:path w="311" h="230" extrusionOk="0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596175" y="4348550"/>
              <a:ext cx="4275" cy="3800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5"/>
            <p:cNvSpPr/>
            <p:nvPr/>
          </p:nvSpPr>
          <p:spPr>
            <a:xfrm>
              <a:off x="2562425" y="4286875"/>
              <a:ext cx="66725" cy="51600"/>
            </a:xfrm>
            <a:custGeom>
              <a:avLst/>
              <a:gdLst/>
              <a:ahLst/>
              <a:cxnLst/>
              <a:rect l="l" t="t" r="r" b="b"/>
              <a:pathLst>
                <a:path w="2669" h="2064" extrusionOk="0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5"/>
            <p:cNvSpPr/>
            <p:nvPr/>
          </p:nvSpPr>
          <p:spPr>
            <a:xfrm>
              <a:off x="2570975" y="4289700"/>
              <a:ext cx="28225" cy="15050"/>
            </a:xfrm>
            <a:custGeom>
              <a:avLst/>
              <a:gdLst/>
              <a:ahLst/>
              <a:cxnLst/>
              <a:rect l="l" t="t" r="r" b="b"/>
              <a:pathLst>
                <a:path w="1129" h="602" extrusionOk="0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2598500" y="4286125"/>
              <a:ext cx="27150" cy="23275"/>
            </a:xfrm>
            <a:custGeom>
              <a:avLst/>
              <a:gdLst/>
              <a:ahLst/>
              <a:cxnLst/>
              <a:rect l="l" t="t" r="r" b="b"/>
              <a:pathLst>
                <a:path w="1086" h="931" extrusionOk="0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2575225" y="4309775"/>
              <a:ext cx="38675" cy="10475"/>
            </a:xfrm>
            <a:custGeom>
              <a:avLst/>
              <a:gdLst/>
              <a:ahLst/>
              <a:cxnLst/>
              <a:rect l="l" t="t" r="r" b="b"/>
              <a:pathLst>
                <a:path w="1547" h="419" extrusionOk="0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5"/>
            <p:cNvSpPr/>
            <p:nvPr/>
          </p:nvSpPr>
          <p:spPr>
            <a:xfrm>
              <a:off x="2561650" y="4328525"/>
              <a:ext cx="16325" cy="20350"/>
            </a:xfrm>
            <a:custGeom>
              <a:avLst/>
              <a:gdLst/>
              <a:ahLst/>
              <a:cxnLst/>
              <a:rect l="l" t="t" r="r" b="b"/>
              <a:pathLst>
                <a:path w="653" h="814" extrusionOk="0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5"/>
            <p:cNvSpPr/>
            <p:nvPr/>
          </p:nvSpPr>
          <p:spPr>
            <a:xfrm>
              <a:off x="2568250" y="4333025"/>
              <a:ext cx="7775" cy="13000"/>
            </a:xfrm>
            <a:custGeom>
              <a:avLst/>
              <a:gdLst/>
              <a:ahLst/>
              <a:cxnLst/>
              <a:rect l="l" t="t" r="r" b="b"/>
              <a:pathLst>
                <a:path w="311" h="52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5"/>
            <p:cNvSpPr/>
            <p:nvPr/>
          </p:nvSpPr>
          <p:spPr>
            <a:xfrm>
              <a:off x="2561275" y="4370650"/>
              <a:ext cx="38400" cy="41550"/>
            </a:xfrm>
            <a:custGeom>
              <a:avLst/>
              <a:gdLst/>
              <a:ahLst/>
              <a:cxnLst/>
              <a:rect l="l" t="t" r="r" b="b"/>
              <a:pathLst>
                <a:path w="1536" h="1662" extrusionOk="0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5"/>
            <p:cNvSpPr/>
            <p:nvPr/>
          </p:nvSpPr>
          <p:spPr>
            <a:xfrm>
              <a:off x="2561650" y="4378775"/>
              <a:ext cx="38025" cy="34550"/>
            </a:xfrm>
            <a:custGeom>
              <a:avLst/>
              <a:gdLst/>
              <a:ahLst/>
              <a:cxnLst/>
              <a:rect l="l" t="t" r="r" b="b"/>
              <a:pathLst>
                <a:path w="1521" h="1382" extrusionOk="0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5"/>
            <p:cNvSpPr/>
            <p:nvPr/>
          </p:nvSpPr>
          <p:spPr>
            <a:xfrm>
              <a:off x="2121200" y="4294250"/>
              <a:ext cx="219075" cy="276100"/>
            </a:xfrm>
            <a:custGeom>
              <a:avLst/>
              <a:gdLst/>
              <a:ahLst/>
              <a:cxnLst/>
              <a:rect l="l" t="t" r="r" b="b"/>
              <a:pathLst>
                <a:path w="8763" h="11044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55"/>
                  </a:cubicBezTo>
                  <a:cubicBezTo>
                    <a:pt x="0" y="2855"/>
                    <a:pt x="636" y="7988"/>
                    <a:pt x="1691" y="9136"/>
                  </a:cubicBezTo>
                  <a:cubicBezTo>
                    <a:pt x="2947" y="10532"/>
                    <a:pt x="3877" y="10315"/>
                    <a:pt x="4389" y="11044"/>
                  </a:cubicBezTo>
                  <a:cubicBezTo>
                    <a:pt x="4901" y="10315"/>
                    <a:pt x="5816" y="10516"/>
                    <a:pt x="7072" y="9136"/>
                  </a:cubicBezTo>
                  <a:cubicBezTo>
                    <a:pt x="8127" y="7973"/>
                    <a:pt x="8763" y="2855"/>
                    <a:pt x="8763" y="2855"/>
                  </a:cubicBezTo>
                  <a:cubicBezTo>
                    <a:pt x="6033" y="1536"/>
                    <a:pt x="4420" y="47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5"/>
            <p:cNvSpPr/>
            <p:nvPr/>
          </p:nvSpPr>
          <p:spPr>
            <a:xfrm>
              <a:off x="2121200" y="4294250"/>
              <a:ext cx="109750" cy="275325"/>
            </a:xfrm>
            <a:custGeom>
              <a:avLst/>
              <a:gdLst/>
              <a:ahLst/>
              <a:cxnLst/>
              <a:rect l="l" t="t" r="r" b="b"/>
              <a:pathLst>
                <a:path w="4390" h="11013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39"/>
                  </a:cubicBezTo>
                  <a:cubicBezTo>
                    <a:pt x="0" y="2839"/>
                    <a:pt x="636" y="7973"/>
                    <a:pt x="1691" y="9120"/>
                  </a:cubicBezTo>
                  <a:cubicBezTo>
                    <a:pt x="2947" y="10516"/>
                    <a:pt x="3877" y="10299"/>
                    <a:pt x="4389" y="11013"/>
                  </a:cubicBezTo>
                  <a:lnTo>
                    <a:pt x="4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55"/>
            <p:cNvSpPr/>
            <p:nvPr/>
          </p:nvSpPr>
          <p:spPr>
            <a:xfrm>
              <a:off x="2138250" y="4315575"/>
              <a:ext cx="184975" cy="232300"/>
            </a:xfrm>
            <a:custGeom>
              <a:avLst/>
              <a:gdLst/>
              <a:ahLst/>
              <a:cxnLst/>
              <a:rect l="l" t="t" r="r" b="b"/>
              <a:pathLst>
                <a:path w="7399" h="9292" extrusionOk="0">
                  <a:moveTo>
                    <a:pt x="3707" y="1"/>
                  </a:moveTo>
                  <a:cubicBezTo>
                    <a:pt x="3707" y="1"/>
                    <a:pt x="2342" y="1288"/>
                    <a:pt x="0" y="2405"/>
                  </a:cubicBezTo>
                  <a:cubicBezTo>
                    <a:pt x="0" y="2405"/>
                    <a:pt x="543" y="6732"/>
                    <a:pt x="1427" y="7709"/>
                  </a:cubicBezTo>
                  <a:cubicBezTo>
                    <a:pt x="2497" y="8872"/>
                    <a:pt x="3273" y="8686"/>
                    <a:pt x="3707" y="9291"/>
                  </a:cubicBezTo>
                  <a:cubicBezTo>
                    <a:pt x="4126" y="8686"/>
                    <a:pt x="4901" y="8872"/>
                    <a:pt x="5972" y="7709"/>
                  </a:cubicBezTo>
                  <a:cubicBezTo>
                    <a:pt x="6856" y="6732"/>
                    <a:pt x="7399" y="2405"/>
                    <a:pt x="7399" y="2405"/>
                  </a:cubicBezTo>
                  <a:cubicBezTo>
                    <a:pt x="5057" y="1288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5"/>
            <p:cNvSpPr/>
            <p:nvPr/>
          </p:nvSpPr>
          <p:spPr>
            <a:xfrm>
              <a:off x="2230925" y="4315200"/>
              <a:ext cx="92300" cy="232675"/>
            </a:xfrm>
            <a:custGeom>
              <a:avLst/>
              <a:gdLst/>
              <a:ahLst/>
              <a:cxnLst/>
              <a:rect l="l" t="t" r="r" b="b"/>
              <a:pathLst>
                <a:path w="3692" h="9307" extrusionOk="0">
                  <a:moveTo>
                    <a:pt x="0" y="0"/>
                  </a:moveTo>
                  <a:lnTo>
                    <a:pt x="0" y="9306"/>
                  </a:lnTo>
                  <a:cubicBezTo>
                    <a:pt x="419" y="8701"/>
                    <a:pt x="1194" y="8887"/>
                    <a:pt x="2265" y="7724"/>
                  </a:cubicBezTo>
                  <a:cubicBezTo>
                    <a:pt x="3149" y="6747"/>
                    <a:pt x="3692" y="2420"/>
                    <a:pt x="3692" y="2420"/>
                  </a:cubicBezTo>
                  <a:cubicBezTo>
                    <a:pt x="1396" y="1319"/>
                    <a:pt x="31" y="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5"/>
            <p:cNvSpPr/>
            <p:nvPr/>
          </p:nvSpPr>
          <p:spPr>
            <a:xfrm>
              <a:off x="2203775" y="4376450"/>
              <a:ext cx="53525" cy="57425"/>
            </a:xfrm>
            <a:custGeom>
              <a:avLst/>
              <a:gdLst/>
              <a:ahLst/>
              <a:cxnLst/>
              <a:rect l="l" t="t" r="r" b="b"/>
              <a:pathLst>
                <a:path w="2141" h="2297" extrusionOk="0">
                  <a:moveTo>
                    <a:pt x="1086" y="1"/>
                  </a:moveTo>
                  <a:cubicBezTo>
                    <a:pt x="481" y="1"/>
                    <a:pt x="1" y="497"/>
                    <a:pt x="1" y="1133"/>
                  </a:cubicBezTo>
                  <a:lnTo>
                    <a:pt x="1" y="2296"/>
                  </a:lnTo>
                  <a:lnTo>
                    <a:pt x="311" y="2296"/>
                  </a:lnTo>
                  <a:lnTo>
                    <a:pt x="311" y="1133"/>
                  </a:lnTo>
                  <a:cubicBezTo>
                    <a:pt x="311" y="714"/>
                    <a:pt x="652" y="342"/>
                    <a:pt x="1055" y="342"/>
                  </a:cubicBezTo>
                  <a:cubicBezTo>
                    <a:pt x="1489" y="342"/>
                    <a:pt x="1815" y="699"/>
                    <a:pt x="1815" y="1133"/>
                  </a:cubicBezTo>
                  <a:lnTo>
                    <a:pt x="1815" y="2296"/>
                  </a:lnTo>
                  <a:lnTo>
                    <a:pt x="2141" y="2296"/>
                  </a:lnTo>
                  <a:lnTo>
                    <a:pt x="2141" y="1133"/>
                  </a:lnTo>
                  <a:cubicBezTo>
                    <a:pt x="2141" y="513"/>
                    <a:pt x="1676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5"/>
            <p:cNvSpPr/>
            <p:nvPr/>
          </p:nvSpPr>
          <p:spPr>
            <a:xfrm>
              <a:off x="2203775" y="4412525"/>
              <a:ext cx="8175" cy="21350"/>
            </a:xfrm>
            <a:custGeom>
              <a:avLst/>
              <a:gdLst/>
              <a:ahLst/>
              <a:cxnLst/>
              <a:rect l="l" t="t" r="r" b="b"/>
              <a:pathLst>
                <a:path w="32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326" y="853"/>
                  </a:lnTo>
                  <a:lnTo>
                    <a:pt x="32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5"/>
            <p:cNvSpPr/>
            <p:nvPr/>
          </p:nvSpPr>
          <p:spPr>
            <a:xfrm>
              <a:off x="2249525" y="4414450"/>
              <a:ext cx="7775" cy="19425"/>
            </a:xfrm>
            <a:custGeom>
              <a:avLst/>
              <a:gdLst/>
              <a:ahLst/>
              <a:cxnLst/>
              <a:rect l="l" t="t" r="r" b="b"/>
              <a:pathLst>
                <a:path w="311" h="777" extrusionOk="0">
                  <a:moveTo>
                    <a:pt x="1" y="1"/>
                  </a:moveTo>
                  <a:lnTo>
                    <a:pt x="1" y="776"/>
                  </a:lnTo>
                  <a:lnTo>
                    <a:pt x="311" y="77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5"/>
            <p:cNvSpPr/>
            <p:nvPr/>
          </p:nvSpPr>
          <p:spPr>
            <a:xfrm>
              <a:off x="2193300" y="4417550"/>
              <a:ext cx="75250" cy="67875"/>
            </a:xfrm>
            <a:custGeom>
              <a:avLst/>
              <a:gdLst/>
              <a:ahLst/>
              <a:cxnLst/>
              <a:rect l="l" t="t" r="r" b="b"/>
              <a:pathLst>
                <a:path w="3010" h="2715" extrusionOk="0">
                  <a:moveTo>
                    <a:pt x="1" y="1"/>
                  </a:moveTo>
                  <a:lnTo>
                    <a:pt x="1" y="2715"/>
                  </a:lnTo>
                  <a:lnTo>
                    <a:pt x="3010" y="2715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5"/>
            <p:cNvSpPr/>
            <p:nvPr/>
          </p:nvSpPr>
          <p:spPr>
            <a:xfrm>
              <a:off x="2222400" y="4441700"/>
              <a:ext cx="15125" cy="27075"/>
            </a:xfrm>
            <a:custGeom>
              <a:avLst/>
              <a:gdLst/>
              <a:ahLst/>
              <a:cxnLst/>
              <a:rect l="l" t="t" r="r" b="b"/>
              <a:pathLst>
                <a:path w="605" h="1083" extrusionOk="0">
                  <a:moveTo>
                    <a:pt x="295" y="1"/>
                  </a:moveTo>
                  <a:cubicBezTo>
                    <a:pt x="207" y="1"/>
                    <a:pt x="127" y="42"/>
                    <a:pt x="78" y="120"/>
                  </a:cubicBezTo>
                  <a:cubicBezTo>
                    <a:pt x="0" y="245"/>
                    <a:pt x="47" y="415"/>
                    <a:pt x="155" y="493"/>
                  </a:cubicBezTo>
                  <a:lnTo>
                    <a:pt x="47" y="1082"/>
                  </a:lnTo>
                  <a:lnTo>
                    <a:pt x="574" y="1082"/>
                  </a:lnTo>
                  <a:lnTo>
                    <a:pt x="450" y="493"/>
                  </a:lnTo>
                  <a:cubicBezTo>
                    <a:pt x="496" y="462"/>
                    <a:pt x="527" y="446"/>
                    <a:pt x="527" y="415"/>
                  </a:cubicBezTo>
                  <a:cubicBezTo>
                    <a:pt x="605" y="276"/>
                    <a:pt x="574" y="120"/>
                    <a:pt x="450" y="43"/>
                  </a:cubicBezTo>
                  <a:cubicBezTo>
                    <a:pt x="399" y="15"/>
                    <a:pt x="34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55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3484" name="Google Shape;3484;p55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414" extrusionOk="0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5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674" extrusionOk="0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5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00" extrusionOk="0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5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99" extrusionOk="0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5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88" extrusionOk="0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5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3404" extrusionOk="0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5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410" extrusionOk="0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5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6" extrusionOk="0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5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18" extrusionOk="0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5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466" extrusionOk="0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5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6243" extrusionOk="0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5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97" extrusionOk="0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5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02" extrusionOk="0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5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4536" extrusionOk="0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5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0385" extrusionOk="0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5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6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5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80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5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8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5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9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5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916" extrusionOk="0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4030199" y="69994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Laporan Kemajuan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4222571" y="1829396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 err="1"/>
              <a:t>Pengajuan</a:t>
            </a:r>
            <a:r>
              <a:rPr lang="en-ID" sz="1400" dirty="0"/>
              <a:t> </a:t>
            </a:r>
            <a:r>
              <a:rPr lang="en-ID" sz="1400" dirty="0" err="1"/>
              <a:t>Laporan</a:t>
            </a:r>
            <a:r>
              <a:rPr lang="en-ID" sz="1400" dirty="0"/>
              <a:t> </a:t>
            </a:r>
            <a:r>
              <a:rPr lang="en-ID" sz="1400" dirty="0" err="1"/>
              <a:t>Kemajuan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endParaRPr lang="en-ID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/>
              <a:t>Review </a:t>
            </a:r>
            <a:r>
              <a:rPr lang="en-ID" sz="1400" dirty="0" err="1"/>
              <a:t>Laporan</a:t>
            </a:r>
            <a:r>
              <a:rPr lang="en-ID" sz="1400" dirty="0"/>
              <a:t> </a:t>
            </a:r>
            <a:r>
              <a:rPr lang="en-ID" sz="1400" dirty="0" err="1"/>
              <a:t>Kemajuan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endParaRPr lang="en-ID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6196344" y="-51552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122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5573947" y="985232"/>
            <a:ext cx="3523524" cy="38233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6"/>
          <p:cNvGrpSpPr/>
          <p:nvPr/>
        </p:nvGrpSpPr>
        <p:grpSpPr>
          <a:xfrm flipH="1">
            <a:off x="5295899" y="1184596"/>
            <a:ext cx="3238964" cy="3423778"/>
            <a:chOff x="3740000" y="2150825"/>
            <a:chExt cx="943775" cy="970150"/>
          </a:xfrm>
        </p:grpSpPr>
        <p:grpSp>
          <p:nvGrpSpPr>
            <p:cNvPr id="820" name="Google Shape;820;p36"/>
            <p:cNvGrpSpPr/>
            <p:nvPr/>
          </p:nvGrpSpPr>
          <p:grpSpPr>
            <a:xfrm>
              <a:off x="4425525" y="2639375"/>
              <a:ext cx="229575" cy="481600"/>
              <a:chOff x="4425525" y="2639375"/>
              <a:chExt cx="229575" cy="481600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4452675" y="2725850"/>
                <a:ext cx="78725" cy="394750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5790" extrusionOk="0">
                    <a:moveTo>
                      <a:pt x="0" y="0"/>
                    </a:moveTo>
                    <a:lnTo>
                      <a:pt x="0" y="3707"/>
                    </a:lnTo>
                    <a:lnTo>
                      <a:pt x="3056" y="7895"/>
                    </a:lnTo>
                    <a:lnTo>
                      <a:pt x="3056" y="15789"/>
                    </a:lnTo>
                    <a:lnTo>
                      <a:pt x="3149" y="15789"/>
                    </a:lnTo>
                    <a:lnTo>
                      <a:pt x="3149" y="7848"/>
                    </a:lnTo>
                    <a:lnTo>
                      <a:pt x="78" y="367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4445300" y="27115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52" y="92"/>
                    </a:moveTo>
                    <a:cubicBezTo>
                      <a:pt x="477" y="92"/>
                      <a:pt x="559" y="196"/>
                      <a:pt x="559" y="326"/>
                    </a:cubicBezTo>
                    <a:cubicBezTo>
                      <a:pt x="559" y="466"/>
                      <a:pt x="450" y="559"/>
                      <a:pt x="326" y="559"/>
                    </a:cubicBezTo>
                    <a:cubicBezTo>
                      <a:pt x="187" y="559"/>
                      <a:pt x="94" y="450"/>
                      <a:pt x="94" y="326"/>
                    </a:cubicBezTo>
                    <a:cubicBezTo>
                      <a:pt x="94" y="187"/>
                      <a:pt x="218" y="94"/>
                      <a:pt x="326" y="94"/>
                    </a:cubicBezTo>
                    <a:cubicBezTo>
                      <a:pt x="335" y="93"/>
                      <a:pt x="344" y="92"/>
                      <a:pt x="352" y="92"/>
                    </a:cubicBezTo>
                    <a:close/>
                    <a:moveTo>
                      <a:pt x="311" y="1"/>
                    </a:moveTo>
                    <a:cubicBezTo>
                      <a:pt x="140" y="1"/>
                      <a:pt x="0" y="156"/>
                      <a:pt x="0" y="326"/>
                    </a:cubicBezTo>
                    <a:cubicBezTo>
                      <a:pt x="0" y="497"/>
                      <a:pt x="156" y="637"/>
                      <a:pt x="326" y="637"/>
                    </a:cubicBezTo>
                    <a:cubicBezTo>
                      <a:pt x="497" y="637"/>
                      <a:pt x="652" y="481"/>
                      <a:pt x="636" y="311"/>
                    </a:cubicBezTo>
                    <a:cubicBezTo>
                      <a:pt x="636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432500" y="2779750"/>
                <a:ext cx="79125" cy="34085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13634" extrusionOk="0">
                    <a:moveTo>
                      <a:pt x="1" y="0"/>
                    </a:moveTo>
                    <a:lnTo>
                      <a:pt x="1" y="2063"/>
                    </a:lnTo>
                    <a:lnTo>
                      <a:pt x="3072" y="6251"/>
                    </a:lnTo>
                    <a:lnTo>
                      <a:pt x="3072" y="13633"/>
                    </a:lnTo>
                    <a:lnTo>
                      <a:pt x="3165" y="13633"/>
                    </a:lnTo>
                    <a:lnTo>
                      <a:pt x="3165" y="6220"/>
                    </a:lnTo>
                    <a:lnTo>
                      <a:pt x="109" y="201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425525" y="27654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26" y="63"/>
                    </a:moveTo>
                    <a:cubicBezTo>
                      <a:pt x="466" y="63"/>
                      <a:pt x="559" y="187"/>
                      <a:pt x="559" y="311"/>
                    </a:cubicBezTo>
                    <a:cubicBezTo>
                      <a:pt x="559" y="435"/>
                      <a:pt x="435" y="543"/>
                      <a:pt x="326" y="543"/>
                    </a:cubicBezTo>
                    <a:cubicBezTo>
                      <a:pt x="187" y="543"/>
                      <a:pt x="94" y="419"/>
                      <a:pt x="94" y="311"/>
                    </a:cubicBezTo>
                    <a:cubicBezTo>
                      <a:pt x="94" y="171"/>
                      <a:pt x="202" y="63"/>
                      <a:pt x="326" y="63"/>
                    </a:cubicBezTo>
                    <a:close/>
                    <a:moveTo>
                      <a:pt x="311" y="0"/>
                    </a:moveTo>
                    <a:cubicBezTo>
                      <a:pt x="125" y="0"/>
                      <a:pt x="0" y="156"/>
                      <a:pt x="0" y="326"/>
                    </a:cubicBezTo>
                    <a:cubicBezTo>
                      <a:pt x="0" y="497"/>
                      <a:pt x="156" y="636"/>
                      <a:pt x="326" y="636"/>
                    </a:cubicBezTo>
                    <a:cubicBezTo>
                      <a:pt x="497" y="636"/>
                      <a:pt x="652" y="481"/>
                      <a:pt x="636" y="311"/>
                    </a:cubicBezTo>
                    <a:cubicBezTo>
                      <a:pt x="636" y="125"/>
                      <a:pt x="48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566275" y="2654125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611650" y="2639375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584875" y="2740575"/>
                <a:ext cx="63625" cy="37885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5154" extrusionOk="0">
                    <a:moveTo>
                      <a:pt x="2467" y="1"/>
                    </a:moveTo>
                    <a:lnTo>
                      <a:pt x="2467" y="4638"/>
                    </a:lnTo>
                    <a:lnTo>
                      <a:pt x="1" y="8950"/>
                    </a:lnTo>
                    <a:lnTo>
                      <a:pt x="1" y="8981"/>
                    </a:lnTo>
                    <a:lnTo>
                      <a:pt x="1" y="15154"/>
                    </a:lnTo>
                    <a:lnTo>
                      <a:pt x="94" y="15154"/>
                    </a:lnTo>
                    <a:lnTo>
                      <a:pt x="94" y="8996"/>
                    </a:lnTo>
                    <a:lnTo>
                      <a:pt x="2544" y="4669"/>
                    </a:lnTo>
                    <a:lnTo>
                      <a:pt x="2544" y="4654"/>
                    </a:lnTo>
                    <a:lnTo>
                      <a:pt x="2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639550" y="2725850"/>
                <a:ext cx="155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1" extrusionOk="0">
                    <a:moveTo>
                      <a:pt x="311" y="78"/>
                    </a:moveTo>
                    <a:cubicBezTo>
                      <a:pt x="435" y="78"/>
                      <a:pt x="544" y="187"/>
                      <a:pt x="544" y="311"/>
                    </a:cubicBezTo>
                    <a:cubicBezTo>
                      <a:pt x="544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87"/>
                      <a:pt x="202" y="78"/>
                      <a:pt x="311" y="78"/>
                    </a:cubicBezTo>
                    <a:close/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cubicBezTo>
                      <a:pt x="482" y="621"/>
                      <a:pt x="621" y="481"/>
                      <a:pt x="621" y="311"/>
                    </a:cubicBezTo>
                    <a:cubicBezTo>
                      <a:pt x="621" y="140"/>
                      <a:pt x="482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36"/>
            <p:cNvSpPr/>
            <p:nvPr/>
          </p:nvSpPr>
          <p:spPr>
            <a:xfrm>
              <a:off x="3892375" y="2521125"/>
              <a:ext cx="78750" cy="599475"/>
            </a:xfrm>
            <a:custGeom>
              <a:avLst/>
              <a:gdLst/>
              <a:ahLst/>
              <a:cxnLst/>
              <a:rect l="l" t="t" r="r" b="b"/>
              <a:pathLst>
                <a:path w="3150" h="23979" extrusionOk="0">
                  <a:moveTo>
                    <a:pt x="3056" y="0"/>
                  </a:moveTo>
                  <a:lnTo>
                    <a:pt x="3056" y="3661"/>
                  </a:lnTo>
                  <a:lnTo>
                    <a:pt x="1" y="7848"/>
                  </a:lnTo>
                  <a:lnTo>
                    <a:pt x="1" y="23978"/>
                  </a:lnTo>
                  <a:lnTo>
                    <a:pt x="63" y="23978"/>
                  </a:lnTo>
                  <a:lnTo>
                    <a:pt x="63" y="7879"/>
                  </a:lnTo>
                  <a:lnTo>
                    <a:pt x="3149" y="3692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961800" y="2506000"/>
              <a:ext cx="16300" cy="15925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41" y="94"/>
                  </a:moveTo>
                  <a:cubicBezTo>
                    <a:pt x="450" y="94"/>
                    <a:pt x="558" y="187"/>
                    <a:pt x="574" y="326"/>
                  </a:cubicBezTo>
                  <a:cubicBezTo>
                    <a:pt x="574" y="466"/>
                    <a:pt x="450" y="559"/>
                    <a:pt x="341" y="559"/>
                  </a:cubicBezTo>
                  <a:cubicBezTo>
                    <a:pt x="202" y="559"/>
                    <a:pt x="109" y="450"/>
                    <a:pt x="109" y="326"/>
                  </a:cubicBezTo>
                  <a:cubicBezTo>
                    <a:pt x="109" y="187"/>
                    <a:pt x="217" y="94"/>
                    <a:pt x="341" y="94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71" y="636"/>
                    <a:pt x="341" y="636"/>
                  </a:cubicBezTo>
                  <a:cubicBezTo>
                    <a:pt x="512" y="636"/>
                    <a:pt x="651" y="497"/>
                    <a:pt x="651" y="311"/>
                  </a:cubicBezTo>
                  <a:cubicBezTo>
                    <a:pt x="651" y="140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912150" y="2574625"/>
              <a:ext cx="78750" cy="545975"/>
            </a:xfrm>
            <a:custGeom>
              <a:avLst/>
              <a:gdLst/>
              <a:ahLst/>
              <a:cxnLst/>
              <a:rect l="l" t="t" r="r" b="b"/>
              <a:pathLst>
                <a:path w="3150" h="21839" extrusionOk="0">
                  <a:moveTo>
                    <a:pt x="3056" y="1"/>
                  </a:moveTo>
                  <a:lnTo>
                    <a:pt x="3056" y="2017"/>
                  </a:lnTo>
                  <a:lnTo>
                    <a:pt x="1" y="6205"/>
                  </a:lnTo>
                  <a:lnTo>
                    <a:pt x="1" y="21838"/>
                  </a:lnTo>
                  <a:lnTo>
                    <a:pt x="78" y="21838"/>
                  </a:lnTo>
                  <a:lnTo>
                    <a:pt x="78" y="6251"/>
                  </a:lnTo>
                  <a:lnTo>
                    <a:pt x="3149" y="2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981175" y="25599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2" y="93"/>
                  </a:moveTo>
                  <a:cubicBezTo>
                    <a:pt x="481" y="93"/>
                    <a:pt x="574" y="187"/>
                    <a:pt x="574" y="326"/>
                  </a:cubicBezTo>
                  <a:cubicBezTo>
                    <a:pt x="574" y="466"/>
                    <a:pt x="450" y="559"/>
                    <a:pt x="342" y="559"/>
                  </a:cubicBezTo>
                  <a:cubicBezTo>
                    <a:pt x="202" y="559"/>
                    <a:pt x="109" y="435"/>
                    <a:pt x="109" y="326"/>
                  </a:cubicBezTo>
                  <a:cubicBezTo>
                    <a:pt x="109" y="187"/>
                    <a:pt x="218" y="93"/>
                    <a:pt x="342" y="93"/>
                  </a:cubicBezTo>
                  <a:close/>
                  <a:moveTo>
                    <a:pt x="326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497"/>
                    <a:pt x="171" y="636"/>
                    <a:pt x="342" y="636"/>
                  </a:cubicBezTo>
                  <a:cubicBezTo>
                    <a:pt x="512" y="636"/>
                    <a:pt x="667" y="497"/>
                    <a:pt x="652" y="311"/>
                  </a:cubicBezTo>
                  <a:cubicBezTo>
                    <a:pt x="652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873000" y="2498250"/>
              <a:ext cx="2350" cy="622725"/>
            </a:xfrm>
            <a:custGeom>
              <a:avLst/>
              <a:gdLst/>
              <a:ahLst/>
              <a:cxnLst/>
              <a:rect l="l" t="t" r="r" b="b"/>
              <a:pathLst>
                <a:path w="94" h="24909" extrusionOk="0">
                  <a:moveTo>
                    <a:pt x="0" y="0"/>
                  </a:moveTo>
                  <a:lnTo>
                    <a:pt x="0" y="24909"/>
                  </a:lnTo>
                  <a:lnTo>
                    <a:pt x="93" y="2490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866025" y="2482725"/>
              <a:ext cx="16700" cy="16325"/>
            </a:xfrm>
            <a:custGeom>
              <a:avLst/>
              <a:gdLst/>
              <a:ahLst/>
              <a:cxnLst/>
              <a:rect l="l" t="t" r="r" b="b"/>
              <a:pathLst>
                <a:path w="668" h="653" extrusionOk="0">
                  <a:moveTo>
                    <a:pt x="326" y="110"/>
                  </a:moveTo>
                  <a:cubicBezTo>
                    <a:pt x="450" y="110"/>
                    <a:pt x="558" y="218"/>
                    <a:pt x="558" y="342"/>
                  </a:cubicBezTo>
                  <a:cubicBezTo>
                    <a:pt x="558" y="482"/>
                    <a:pt x="450" y="575"/>
                    <a:pt x="326" y="575"/>
                  </a:cubicBezTo>
                  <a:cubicBezTo>
                    <a:pt x="202" y="575"/>
                    <a:pt x="93" y="466"/>
                    <a:pt x="93" y="342"/>
                  </a:cubicBezTo>
                  <a:cubicBezTo>
                    <a:pt x="93" y="218"/>
                    <a:pt x="217" y="110"/>
                    <a:pt x="326" y="110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7"/>
                  </a:cubicBezTo>
                  <a:cubicBezTo>
                    <a:pt x="0" y="528"/>
                    <a:pt x="155" y="652"/>
                    <a:pt x="326" y="652"/>
                  </a:cubicBezTo>
                  <a:cubicBezTo>
                    <a:pt x="512" y="652"/>
                    <a:pt x="636" y="528"/>
                    <a:pt x="667" y="327"/>
                  </a:cubicBezTo>
                  <a:cubicBezTo>
                    <a:pt x="667" y="141"/>
                    <a:pt x="512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802425" y="2423425"/>
              <a:ext cx="54300" cy="695625"/>
            </a:xfrm>
            <a:custGeom>
              <a:avLst/>
              <a:gdLst/>
              <a:ahLst/>
              <a:cxnLst/>
              <a:rect l="l" t="t" r="r" b="b"/>
              <a:pathLst>
                <a:path w="2172" h="27825" extrusionOk="0">
                  <a:moveTo>
                    <a:pt x="1" y="0"/>
                  </a:moveTo>
                  <a:lnTo>
                    <a:pt x="1" y="9120"/>
                  </a:lnTo>
                  <a:lnTo>
                    <a:pt x="2094" y="13059"/>
                  </a:lnTo>
                  <a:lnTo>
                    <a:pt x="2094" y="27824"/>
                  </a:lnTo>
                  <a:lnTo>
                    <a:pt x="2172" y="27824"/>
                  </a:lnTo>
                  <a:lnTo>
                    <a:pt x="2172" y="13028"/>
                  </a:lnTo>
                  <a:lnTo>
                    <a:pt x="109" y="910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795825" y="2409075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1" y="93"/>
                  </a:moveTo>
                  <a:cubicBezTo>
                    <a:pt x="435" y="93"/>
                    <a:pt x="544" y="186"/>
                    <a:pt x="544" y="326"/>
                  </a:cubicBezTo>
                  <a:cubicBezTo>
                    <a:pt x="544" y="465"/>
                    <a:pt x="420" y="559"/>
                    <a:pt x="311" y="559"/>
                  </a:cubicBezTo>
                  <a:cubicBezTo>
                    <a:pt x="172" y="559"/>
                    <a:pt x="78" y="450"/>
                    <a:pt x="78" y="326"/>
                  </a:cubicBezTo>
                  <a:cubicBezTo>
                    <a:pt x="78" y="186"/>
                    <a:pt x="187" y="93"/>
                    <a:pt x="311" y="93"/>
                  </a:cubicBezTo>
                  <a:close/>
                  <a:moveTo>
                    <a:pt x="327" y="0"/>
                  </a:moveTo>
                  <a:cubicBezTo>
                    <a:pt x="140" y="0"/>
                    <a:pt x="1" y="109"/>
                    <a:pt x="1" y="310"/>
                  </a:cubicBezTo>
                  <a:cubicBezTo>
                    <a:pt x="1" y="496"/>
                    <a:pt x="140" y="636"/>
                    <a:pt x="311" y="636"/>
                  </a:cubicBezTo>
                  <a:cubicBezTo>
                    <a:pt x="497" y="636"/>
                    <a:pt x="637" y="481"/>
                    <a:pt x="637" y="326"/>
                  </a:cubicBezTo>
                  <a:cubicBezTo>
                    <a:pt x="637" y="140"/>
                    <a:pt x="497" y="0"/>
                    <a:pt x="3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774900" y="2509875"/>
              <a:ext cx="64000" cy="609550"/>
            </a:xfrm>
            <a:custGeom>
              <a:avLst/>
              <a:gdLst/>
              <a:ahLst/>
              <a:cxnLst/>
              <a:rect l="l" t="t" r="r" b="b"/>
              <a:pathLst>
                <a:path w="2560" h="24382" extrusionOk="0">
                  <a:moveTo>
                    <a:pt x="0" y="1"/>
                  </a:moveTo>
                  <a:lnTo>
                    <a:pt x="0" y="5677"/>
                  </a:lnTo>
                  <a:lnTo>
                    <a:pt x="2466" y="10020"/>
                  </a:lnTo>
                  <a:lnTo>
                    <a:pt x="2466" y="24382"/>
                  </a:lnTo>
                  <a:lnTo>
                    <a:pt x="2559" y="24382"/>
                  </a:lnTo>
                  <a:lnTo>
                    <a:pt x="2559" y="10004"/>
                  </a:lnTo>
                  <a:lnTo>
                    <a:pt x="93" y="564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767925" y="2494375"/>
              <a:ext cx="16700" cy="16300"/>
            </a:xfrm>
            <a:custGeom>
              <a:avLst/>
              <a:gdLst/>
              <a:ahLst/>
              <a:cxnLst/>
              <a:rect l="l" t="t" r="r" b="b"/>
              <a:pathLst>
                <a:path w="668" h="652" extrusionOk="0">
                  <a:moveTo>
                    <a:pt x="341" y="109"/>
                  </a:moveTo>
                  <a:cubicBezTo>
                    <a:pt x="450" y="109"/>
                    <a:pt x="559" y="217"/>
                    <a:pt x="574" y="341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02" y="574"/>
                    <a:pt x="109" y="466"/>
                    <a:pt x="109" y="341"/>
                  </a:cubicBezTo>
                  <a:cubicBezTo>
                    <a:pt x="109" y="217"/>
                    <a:pt x="217" y="109"/>
                    <a:pt x="341" y="109"/>
                  </a:cubicBezTo>
                  <a:close/>
                  <a:moveTo>
                    <a:pt x="341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528"/>
                    <a:pt x="171" y="652"/>
                    <a:pt x="341" y="652"/>
                  </a:cubicBezTo>
                  <a:cubicBezTo>
                    <a:pt x="512" y="652"/>
                    <a:pt x="652" y="528"/>
                    <a:pt x="667" y="326"/>
                  </a:cubicBezTo>
                  <a:cubicBezTo>
                    <a:pt x="667" y="140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767150" y="2266375"/>
              <a:ext cx="203975" cy="204375"/>
            </a:xfrm>
            <a:custGeom>
              <a:avLst/>
              <a:gdLst/>
              <a:ahLst/>
              <a:cxnLst/>
              <a:rect l="l" t="t" r="r" b="b"/>
              <a:pathLst>
                <a:path w="8159" h="8175" extrusionOk="0">
                  <a:moveTo>
                    <a:pt x="4095" y="2172"/>
                  </a:moveTo>
                  <a:cubicBezTo>
                    <a:pt x="5134" y="2172"/>
                    <a:pt x="5987" y="3025"/>
                    <a:pt x="5987" y="4080"/>
                  </a:cubicBezTo>
                  <a:cubicBezTo>
                    <a:pt x="5987" y="5119"/>
                    <a:pt x="5134" y="5972"/>
                    <a:pt x="4095" y="5972"/>
                  </a:cubicBezTo>
                  <a:cubicBezTo>
                    <a:pt x="3040" y="5972"/>
                    <a:pt x="2187" y="5119"/>
                    <a:pt x="2187" y="4080"/>
                  </a:cubicBezTo>
                  <a:cubicBezTo>
                    <a:pt x="2187" y="3025"/>
                    <a:pt x="3040" y="2172"/>
                    <a:pt x="4095" y="2172"/>
                  </a:cubicBezTo>
                  <a:close/>
                  <a:moveTo>
                    <a:pt x="4095" y="1660"/>
                  </a:moveTo>
                  <a:cubicBezTo>
                    <a:pt x="2761" y="1660"/>
                    <a:pt x="1675" y="2746"/>
                    <a:pt x="1675" y="4080"/>
                  </a:cubicBezTo>
                  <a:cubicBezTo>
                    <a:pt x="1675" y="5413"/>
                    <a:pt x="2761" y="6499"/>
                    <a:pt x="4095" y="6499"/>
                  </a:cubicBezTo>
                  <a:cubicBezTo>
                    <a:pt x="5429" y="6499"/>
                    <a:pt x="6514" y="5413"/>
                    <a:pt x="6514" y="4080"/>
                  </a:cubicBezTo>
                  <a:cubicBezTo>
                    <a:pt x="6499" y="2746"/>
                    <a:pt x="5429" y="1660"/>
                    <a:pt x="4095" y="1660"/>
                  </a:cubicBezTo>
                  <a:close/>
                  <a:moveTo>
                    <a:pt x="4095" y="1428"/>
                  </a:moveTo>
                  <a:cubicBezTo>
                    <a:pt x="5568" y="1428"/>
                    <a:pt x="6747" y="2606"/>
                    <a:pt x="6747" y="4080"/>
                  </a:cubicBezTo>
                  <a:cubicBezTo>
                    <a:pt x="6731" y="5538"/>
                    <a:pt x="5553" y="6732"/>
                    <a:pt x="4095" y="6732"/>
                  </a:cubicBezTo>
                  <a:cubicBezTo>
                    <a:pt x="2621" y="6732"/>
                    <a:pt x="1443" y="5553"/>
                    <a:pt x="1443" y="4080"/>
                  </a:cubicBezTo>
                  <a:cubicBezTo>
                    <a:pt x="1443" y="2606"/>
                    <a:pt x="2621" y="1428"/>
                    <a:pt x="4095" y="1428"/>
                  </a:cubicBezTo>
                  <a:close/>
                  <a:moveTo>
                    <a:pt x="4095" y="1"/>
                  </a:moveTo>
                  <a:cubicBezTo>
                    <a:pt x="1846" y="1"/>
                    <a:pt x="0" y="1831"/>
                    <a:pt x="0" y="4080"/>
                  </a:cubicBezTo>
                  <a:cubicBezTo>
                    <a:pt x="0" y="6329"/>
                    <a:pt x="1830" y="8174"/>
                    <a:pt x="4079" y="8174"/>
                  </a:cubicBezTo>
                  <a:cubicBezTo>
                    <a:pt x="6328" y="8174"/>
                    <a:pt x="8158" y="6344"/>
                    <a:pt x="8158" y="4095"/>
                  </a:cubicBezTo>
                  <a:cubicBezTo>
                    <a:pt x="8158" y="1831"/>
                    <a:pt x="6344" y="1"/>
                    <a:pt x="4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857875" y="22446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93" y="0"/>
                  </a:moveTo>
                  <a:lnTo>
                    <a:pt x="0" y="931"/>
                  </a:lnTo>
                  <a:lnTo>
                    <a:pt x="931" y="9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799725" y="2256300"/>
              <a:ext cx="29875" cy="31050"/>
            </a:xfrm>
            <a:custGeom>
              <a:avLst/>
              <a:gdLst/>
              <a:ahLst/>
              <a:cxnLst/>
              <a:rect l="l" t="t" r="r" b="b"/>
              <a:pathLst>
                <a:path w="1195" h="1242" extrusionOk="0">
                  <a:moveTo>
                    <a:pt x="651" y="0"/>
                  </a:moveTo>
                  <a:lnTo>
                    <a:pt x="0" y="388"/>
                  </a:lnTo>
                  <a:lnTo>
                    <a:pt x="388" y="1241"/>
                  </a:lnTo>
                  <a:lnTo>
                    <a:pt x="1194" y="776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757825" y="2298175"/>
              <a:ext cx="30675" cy="29875"/>
            </a:xfrm>
            <a:custGeom>
              <a:avLst/>
              <a:gdLst/>
              <a:ahLst/>
              <a:cxnLst/>
              <a:rect l="l" t="t" r="r" b="b"/>
              <a:pathLst>
                <a:path w="1227" h="1195" extrusionOk="0">
                  <a:moveTo>
                    <a:pt x="373" y="0"/>
                  </a:moveTo>
                  <a:lnTo>
                    <a:pt x="1" y="652"/>
                  </a:lnTo>
                  <a:lnTo>
                    <a:pt x="761" y="1195"/>
                  </a:lnTo>
                  <a:lnTo>
                    <a:pt x="1226" y="3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745825" y="2356325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931" y="1"/>
                  </a:moveTo>
                  <a:lnTo>
                    <a:pt x="0" y="94"/>
                  </a:lnTo>
                  <a:lnTo>
                    <a:pt x="0" y="854"/>
                  </a:lnTo>
                  <a:lnTo>
                    <a:pt x="931" y="9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757450" y="2407900"/>
              <a:ext cx="31050" cy="29875"/>
            </a:xfrm>
            <a:custGeom>
              <a:avLst/>
              <a:gdLst/>
              <a:ahLst/>
              <a:cxnLst/>
              <a:rect l="l" t="t" r="r" b="b"/>
              <a:pathLst>
                <a:path w="1242" h="1195" extrusionOk="0">
                  <a:moveTo>
                    <a:pt x="760" y="1"/>
                  </a:moveTo>
                  <a:lnTo>
                    <a:pt x="0" y="543"/>
                  </a:lnTo>
                  <a:lnTo>
                    <a:pt x="373" y="1195"/>
                  </a:lnTo>
                  <a:lnTo>
                    <a:pt x="1241" y="82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799325" y="2449400"/>
              <a:ext cx="29875" cy="30250"/>
            </a:xfrm>
            <a:custGeom>
              <a:avLst/>
              <a:gdLst/>
              <a:ahLst/>
              <a:cxnLst/>
              <a:rect l="l" t="t" r="r" b="b"/>
              <a:pathLst>
                <a:path w="1195" h="1210" extrusionOk="0">
                  <a:moveTo>
                    <a:pt x="388" y="0"/>
                  </a:moveTo>
                  <a:lnTo>
                    <a:pt x="0" y="853"/>
                  </a:lnTo>
                  <a:lnTo>
                    <a:pt x="652" y="1210"/>
                  </a:lnTo>
                  <a:lnTo>
                    <a:pt x="1195" y="4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857475" y="2468775"/>
              <a:ext cx="23300" cy="23300"/>
            </a:xfrm>
            <a:custGeom>
              <a:avLst/>
              <a:gdLst/>
              <a:ahLst/>
              <a:cxnLst/>
              <a:rect l="l" t="t" r="r" b="b"/>
              <a:pathLst>
                <a:path w="932" h="932" extrusionOk="0">
                  <a:moveTo>
                    <a:pt x="1" y="1"/>
                  </a:moveTo>
                  <a:lnTo>
                    <a:pt x="94" y="931"/>
                  </a:lnTo>
                  <a:lnTo>
                    <a:pt x="823" y="93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909050" y="2449400"/>
              <a:ext cx="29875" cy="31025"/>
            </a:xfrm>
            <a:custGeom>
              <a:avLst/>
              <a:gdLst/>
              <a:ahLst/>
              <a:cxnLst/>
              <a:rect l="l" t="t" r="r" b="b"/>
              <a:pathLst>
                <a:path w="1195" h="1241" extrusionOk="0">
                  <a:moveTo>
                    <a:pt x="807" y="0"/>
                  </a:moveTo>
                  <a:lnTo>
                    <a:pt x="1" y="465"/>
                  </a:lnTo>
                  <a:lnTo>
                    <a:pt x="544" y="1241"/>
                  </a:lnTo>
                  <a:lnTo>
                    <a:pt x="1195" y="85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949775" y="2408675"/>
              <a:ext cx="31025" cy="29875"/>
            </a:xfrm>
            <a:custGeom>
              <a:avLst/>
              <a:gdLst/>
              <a:ahLst/>
              <a:cxnLst/>
              <a:rect l="l" t="t" r="r" b="b"/>
              <a:pathLst>
                <a:path w="1241" h="1195" extrusionOk="0">
                  <a:moveTo>
                    <a:pt x="466" y="1"/>
                  </a:moveTo>
                  <a:lnTo>
                    <a:pt x="0" y="807"/>
                  </a:lnTo>
                  <a:lnTo>
                    <a:pt x="853" y="1195"/>
                  </a:lnTo>
                  <a:lnTo>
                    <a:pt x="1241" y="54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969150" y="2356725"/>
              <a:ext cx="24075" cy="23675"/>
            </a:xfrm>
            <a:custGeom>
              <a:avLst/>
              <a:gdLst/>
              <a:ahLst/>
              <a:cxnLst/>
              <a:rect l="l" t="t" r="r" b="b"/>
              <a:pathLst>
                <a:path w="963" h="947" extrusionOk="0">
                  <a:moveTo>
                    <a:pt x="1" y="0"/>
                  </a:moveTo>
                  <a:lnTo>
                    <a:pt x="1" y="946"/>
                  </a:lnTo>
                  <a:lnTo>
                    <a:pt x="962" y="853"/>
                  </a:lnTo>
                  <a:lnTo>
                    <a:pt x="962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950550" y="2298550"/>
              <a:ext cx="30250" cy="29900"/>
            </a:xfrm>
            <a:custGeom>
              <a:avLst/>
              <a:gdLst/>
              <a:ahLst/>
              <a:cxnLst/>
              <a:rect l="l" t="t" r="r" b="b"/>
              <a:pathLst>
                <a:path w="1210" h="1196" extrusionOk="0">
                  <a:moveTo>
                    <a:pt x="838" y="1"/>
                  </a:moveTo>
                  <a:lnTo>
                    <a:pt x="0" y="389"/>
                  </a:lnTo>
                  <a:lnTo>
                    <a:pt x="450" y="1195"/>
                  </a:lnTo>
                  <a:lnTo>
                    <a:pt x="1210" y="65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909825" y="2256675"/>
              <a:ext cx="29500" cy="30675"/>
            </a:xfrm>
            <a:custGeom>
              <a:avLst/>
              <a:gdLst/>
              <a:ahLst/>
              <a:cxnLst/>
              <a:rect l="l" t="t" r="r" b="b"/>
              <a:pathLst>
                <a:path w="1180" h="1227" extrusionOk="0">
                  <a:moveTo>
                    <a:pt x="528" y="1"/>
                  </a:moveTo>
                  <a:lnTo>
                    <a:pt x="1" y="761"/>
                  </a:lnTo>
                  <a:lnTo>
                    <a:pt x="792" y="1226"/>
                  </a:lnTo>
                  <a:lnTo>
                    <a:pt x="1179" y="37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836550" y="2335000"/>
              <a:ext cx="65950" cy="66725"/>
            </a:xfrm>
            <a:custGeom>
              <a:avLst/>
              <a:gdLst/>
              <a:ahLst/>
              <a:cxnLst/>
              <a:rect l="l" t="t" r="r" b="b"/>
              <a:pathLst>
                <a:path w="2638" h="2669" extrusionOk="0">
                  <a:moveTo>
                    <a:pt x="1303" y="900"/>
                  </a:moveTo>
                  <a:cubicBezTo>
                    <a:pt x="1536" y="900"/>
                    <a:pt x="1737" y="1087"/>
                    <a:pt x="1737" y="1335"/>
                  </a:cubicBezTo>
                  <a:cubicBezTo>
                    <a:pt x="1737" y="1567"/>
                    <a:pt x="1567" y="1784"/>
                    <a:pt x="1319" y="1784"/>
                  </a:cubicBezTo>
                  <a:cubicBezTo>
                    <a:pt x="1086" y="1784"/>
                    <a:pt x="884" y="1583"/>
                    <a:pt x="869" y="1350"/>
                  </a:cubicBezTo>
                  <a:cubicBezTo>
                    <a:pt x="869" y="1118"/>
                    <a:pt x="1040" y="900"/>
                    <a:pt x="1303" y="900"/>
                  </a:cubicBezTo>
                  <a:close/>
                  <a:moveTo>
                    <a:pt x="1644" y="1"/>
                  </a:moveTo>
                  <a:lnTo>
                    <a:pt x="326" y="389"/>
                  </a:lnTo>
                  <a:lnTo>
                    <a:pt x="0" y="1722"/>
                  </a:lnTo>
                  <a:lnTo>
                    <a:pt x="993" y="2668"/>
                  </a:lnTo>
                  <a:lnTo>
                    <a:pt x="2296" y="2281"/>
                  </a:lnTo>
                  <a:lnTo>
                    <a:pt x="2637" y="9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545725" y="2528075"/>
              <a:ext cx="120225" cy="118350"/>
            </a:xfrm>
            <a:custGeom>
              <a:avLst/>
              <a:gdLst/>
              <a:ahLst/>
              <a:cxnLst/>
              <a:rect l="l" t="t" r="r" b="b"/>
              <a:pathLst>
                <a:path w="4809" h="4734" extrusionOk="0">
                  <a:moveTo>
                    <a:pt x="2386" y="839"/>
                  </a:moveTo>
                  <a:cubicBezTo>
                    <a:pt x="3226" y="839"/>
                    <a:pt x="3909" y="1515"/>
                    <a:pt x="3955" y="2328"/>
                  </a:cubicBezTo>
                  <a:cubicBezTo>
                    <a:pt x="3986" y="3181"/>
                    <a:pt x="3304" y="3879"/>
                    <a:pt x="2451" y="3926"/>
                  </a:cubicBezTo>
                  <a:cubicBezTo>
                    <a:pt x="2441" y="3926"/>
                    <a:pt x="2432" y="3926"/>
                    <a:pt x="2422" y="3926"/>
                  </a:cubicBezTo>
                  <a:cubicBezTo>
                    <a:pt x="1582" y="3926"/>
                    <a:pt x="900" y="3249"/>
                    <a:pt x="869" y="2437"/>
                  </a:cubicBezTo>
                  <a:cubicBezTo>
                    <a:pt x="838" y="1584"/>
                    <a:pt x="1520" y="886"/>
                    <a:pt x="2358" y="839"/>
                  </a:cubicBezTo>
                  <a:cubicBezTo>
                    <a:pt x="2367" y="839"/>
                    <a:pt x="2377" y="839"/>
                    <a:pt x="2386" y="839"/>
                  </a:cubicBezTo>
                  <a:close/>
                  <a:moveTo>
                    <a:pt x="2401" y="1"/>
                  </a:moveTo>
                  <a:cubicBezTo>
                    <a:pt x="2381" y="1"/>
                    <a:pt x="2362" y="1"/>
                    <a:pt x="2342" y="2"/>
                  </a:cubicBezTo>
                  <a:cubicBezTo>
                    <a:pt x="1024" y="48"/>
                    <a:pt x="0" y="1134"/>
                    <a:pt x="31" y="2437"/>
                  </a:cubicBezTo>
                  <a:cubicBezTo>
                    <a:pt x="77" y="3696"/>
                    <a:pt x="1118" y="4734"/>
                    <a:pt x="2369" y="4734"/>
                  </a:cubicBezTo>
                  <a:cubicBezTo>
                    <a:pt x="2396" y="4734"/>
                    <a:pt x="2424" y="4733"/>
                    <a:pt x="2451" y="4732"/>
                  </a:cubicBezTo>
                  <a:cubicBezTo>
                    <a:pt x="3754" y="4701"/>
                    <a:pt x="4808" y="3615"/>
                    <a:pt x="4762" y="2313"/>
                  </a:cubicBezTo>
                  <a:cubicBezTo>
                    <a:pt x="4747" y="1014"/>
                    <a:pt x="3693" y="1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593025" y="2514150"/>
              <a:ext cx="22900" cy="16700"/>
            </a:xfrm>
            <a:custGeom>
              <a:avLst/>
              <a:gdLst/>
              <a:ahLst/>
              <a:cxnLst/>
              <a:rect l="l" t="t" r="r" b="b"/>
              <a:pathLst>
                <a:path w="916" h="668" extrusionOk="0">
                  <a:moveTo>
                    <a:pt x="854" y="0"/>
                  </a:moveTo>
                  <a:lnTo>
                    <a:pt x="47" y="16"/>
                  </a:lnTo>
                  <a:lnTo>
                    <a:pt x="1" y="667"/>
                  </a:lnTo>
                  <a:lnTo>
                    <a:pt x="1" y="667"/>
                  </a:lnTo>
                  <a:lnTo>
                    <a:pt x="916" y="63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546100" y="2528875"/>
              <a:ext cx="26800" cy="26400"/>
            </a:xfrm>
            <a:custGeom>
              <a:avLst/>
              <a:gdLst/>
              <a:ahLst/>
              <a:cxnLst/>
              <a:rect l="l" t="t" r="r" b="b"/>
              <a:pathLst>
                <a:path w="1072" h="1056" extrusionOk="0">
                  <a:moveTo>
                    <a:pt x="559" y="1"/>
                  </a:moveTo>
                  <a:lnTo>
                    <a:pt x="1" y="590"/>
                  </a:lnTo>
                  <a:lnTo>
                    <a:pt x="420" y="1055"/>
                  </a:lnTo>
                  <a:lnTo>
                    <a:pt x="1071" y="40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4532150" y="2575800"/>
              <a:ext cx="16700" cy="22900"/>
            </a:xfrm>
            <a:custGeom>
              <a:avLst/>
              <a:gdLst/>
              <a:ahLst/>
              <a:cxnLst/>
              <a:rect l="l" t="t" r="r" b="b"/>
              <a:pathLst>
                <a:path w="668" h="916" extrusionOk="0">
                  <a:moveTo>
                    <a:pt x="652" y="0"/>
                  </a:moveTo>
                  <a:lnTo>
                    <a:pt x="1" y="78"/>
                  </a:lnTo>
                  <a:lnTo>
                    <a:pt x="32" y="884"/>
                  </a:lnTo>
                  <a:lnTo>
                    <a:pt x="668" y="91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546875" y="2618825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420" y="1"/>
                  </a:moveTo>
                  <a:lnTo>
                    <a:pt x="1" y="513"/>
                  </a:lnTo>
                  <a:lnTo>
                    <a:pt x="590" y="1071"/>
                  </a:lnTo>
                  <a:lnTo>
                    <a:pt x="1071" y="63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594200" y="2642475"/>
              <a:ext cx="22500" cy="17100"/>
            </a:xfrm>
            <a:custGeom>
              <a:avLst/>
              <a:gdLst/>
              <a:ahLst/>
              <a:cxnLst/>
              <a:rect l="l" t="t" r="r" b="b"/>
              <a:pathLst>
                <a:path w="900" h="684" extrusionOk="0">
                  <a:moveTo>
                    <a:pt x="900" y="1"/>
                  </a:moveTo>
                  <a:lnTo>
                    <a:pt x="0" y="47"/>
                  </a:lnTo>
                  <a:lnTo>
                    <a:pt x="47" y="683"/>
                  </a:lnTo>
                  <a:lnTo>
                    <a:pt x="869" y="668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637225" y="2618050"/>
              <a:ext cx="26775" cy="26400"/>
            </a:xfrm>
            <a:custGeom>
              <a:avLst/>
              <a:gdLst/>
              <a:ahLst/>
              <a:cxnLst/>
              <a:rect l="l" t="t" r="r" b="b"/>
              <a:pathLst>
                <a:path w="1071" h="1056" extrusionOk="0">
                  <a:moveTo>
                    <a:pt x="621" y="1"/>
                  </a:moveTo>
                  <a:lnTo>
                    <a:pt x="1" y="652"/>
                  </a:lnTo>
                  <a:lnTo>
                    <a:pt x="497" y="1055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660875" y="2574625"/>
              <a:ext cx="17100" cy="22900"/>
            </a:xfrm>
            <a:custGeom>
              <a:avLst/>
              <a:gdLst/>
              <a:ahLst/>
              <a:cxnLst/>
              <a:rect l="l" t="t" r="r" b="b"/>
              <a:pathLst>
                <a:path w="684" h="916" extrusionOk="0">
                  <a:moveTo>
                    <a:pt x="1" y="1"/>
                  </a:moveTo>
                  <a:lnTo>
                    <a:pt x="16" y="916"/>
                  </a:lnTo>
                  <a:lnTo>
                    <a:pt x="683" y="854"/>
                  </a:lnTo>
                  <a:lnTo>
                    <a:pt x="637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636075" y="25277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496" y="0"/>
                  </a:moveTo>
                  <a:lnTo>
                    <a:pt x="0" y="450"/>
                  </a:lnTo>
                  <a:lnTo>
                    <a:pt x="667" y="1070"/>
                  </a:lnTo>
                  <a:lnTo>
                    <a:pt x="1070" y="5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1325" y="2164750"/>
              <a:ext cx="120600" cy="118750"/>
            </a:xfrm>
            <a:custGeom>
              <a:avLst/>
              <a:gdLst/>
              <a:ahLst/>
              <a:cxnLst/>
              <a:rect l="l" t="t" r="r" b="b"/>
              <a:pathLst>
                <a:path w="4824" h="4750" extrusionOk="0">
                  <a:moveTo>
                    <a:pt x="2441" y="837"/>
                  </a:moveTo>
                  <a:cubicBezTo>
                    <a:pt x="3270" y="837"/>
                    <a:pt x="3910" y="1503"/>
                    <a:pt x="3955" y="2329"/>
                  </a:cubicBezTo>
                  <a:cubicBezTo>
                    <a:pt x="3971" y="3182"/>
                    <a:pt x="3319" y="3880"/>
                    <a:pt x="2466" y="3911"/>
                  </a:cubicBezTo>
                  <a:cubicBezTo>
                    <a:pt x="2447" y="3911"/>
                    <a:pt x="2428" y="3912"/>
                    <a:pt x="2409" y="3912"/>
                  </a:cubicBezTo>
                  <a:cubicBezTo>
                    <a:pt x="1582" y="3912"/>
                    <a:pt x="914" y="3256"/>
                    <a:pt x="869" y="2422"/>
                  </a:cubicBezTo>
                  <a:cubicBezTo>
                    <a:pt x="853" y="1569"/>
                    <a:pt x="1505" y="871"/>
                    <a:pt x="2358" y="840"/>
                  </a:cubicBezTo>
                  <a:cubicBezTo>
                    <a:pt x="2386" y="838"/>
                    <a:pt x="2414" y="837"/>
                    <a:pt x="2441" y="837"/>
                  </a:cubicBezTo>
                  <a:close/>
                  <a:moveTo>
                    <a:pt x="2427" y="1"/>
                  </a:moveTo>
                  <a:cubicBezTo>
                    <a:pt x="2399" y="1"/>
                    <a:pt x="2371" y="1"/>
                    <a:pt x="2342" y="2"/>
                  </a:cubicBezTo>
                  <a:cubicBezTo>
                    <a:pt x="1024" y="33"/>
                    <a:pt x="0" y="1119"/>
                    <a:pt x="47" y="2437"/>
                  </a:cubicBezTo>
                  <a:cubicBezTo>
                    <a:pt x="77" y="3727"/>
                    <a:pt x="1117" y="4750"/>
                    <a:pt x="2397" y="4750"/>
                  </a:cubicBezTo>
                  <a:cubicBezTo>
                    <a:pt x="2425" y="4750"/>
                    <a:pt x="2453" y="4749"/>
                    <a:pt x="2482" y="4748"/>
                  </a:cubicBezTo>
                  <a:cubicBezTo>
                    <a:pt x="3800" y="4717"/>
                    <a:pt x="4824" y="3631"/>
                    <a:pt x="4793" y="2313"/>
                  </a:cubicBezTo>
                  <a:cubicBezTo>
                    <a:pt x="4747" y="1023"/>
                    <a:pt x="370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999000" y="2150825"/>
              <a:ext cx="22525" cy="16325"/>
            </a:xfrm>
            <a:custGeom>
              <a:avLst/>
              <a:gdLst/>
              <a:ahLst/>
              <a:cxnLst/>
              <a:rect l="l" t="t" r="r" b="b"/>
              <a:pathLst>
                <a:path w="901" h="653" extrusionOk="0">
                  <a:moveTo>
                    <a:pt x="823" y="1"/>
                  </a:moveTo>
                  <a:lnTo>
                    <a:pt x="32" y="16"/>
                  </a:lnTo>
                  <a:lnTo>
                    <a:pt x="1" y="652"/>
                  </a:lnTo>
                  <a:lnTo>
                    <a:pt x="900" y="637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951700" y="2165175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75" y="1"/>
                  </a:moveTo>
                  <a:lnTo>
                    <a:pt x="1" y="606"/>
                  </a:lnTo>
                  <a:lnTo>
                    <a:pt x="435" y="1086"/>
                  </a:lnTo>
                  <a:lnTo>
                    <a:pt x="1071" y="40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937750" y="2212100"/>
              <a:ext cx="17075" cy="22900"/>
            </a:xfrm>
            <a:custGeom>
              <a:avLst/>
              <a:gdLst/>
              <a:ahLst/>
              <a:cxnLst/>
              <a:rect l="l" t="t" r="r" b="b"/>
              <a:pathLst>
                <a:path w="683" h="916" extrusionOk="0">
                  <a:moveTo>
                    <a:pt x="667" y="0"/>
                  </a:moveTo>
                  <a:lnTo>
                    <a:pt x="0" y="78"/>
                  </a:lnTo>
                  <a:lnTo>
                    <a:pt x="16" y="900"/>
                  </a:lnTo>
                  <a:lnTo>
                    <a:pt x="683" y="9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952875" y="2255900"/>
              <a:ext cx="26775" cy="26025"/>
            </a:xfrm>
            <a:custGeom>
              <a:avLst/>
              <a:gdLst/>
              <a:ahLst/>
              <a:cxnLst/>
              <a:rect l="l" t="t" r="r" b="b"/>
              <a:pathLst>
                <a:path w="1071" h="1041" extrusionOk="0">
                  <a:moveTo>
                    <a:pt x="404" y="1"/>
                  </a:moveTo>
                  <a:lnTo>
                    <a:pt x="0" y="497"/>
                  </a:lnTo>
                  <a:lnTo>
                    <a:pt x="574" y="1040"/>
                  </a:lnTo>
                  <a:lnTo>
                    <a:pt x="1070" y="6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999775" y="2279175"/>
              <a:ext cx="22900" cy="17075"/>
            </a:xfrm>
            <a:custGeom>
              <a:avLst/>
              <a:gdLst/>
              <a:ahLst/>
              <a:cxnLst/>
              <a:rect l="l" t="t" r="r" b="b"/>
              <a:pathLst>
                <a:path w="916" h="683" extrusionOk="0">
                  <a:moveTo>
                    <a:pt x="916" y="0"/>
                  </a:moveTo>
                  <a:lnTo>
                    <a:pt x="1" y="31"/>
                  </a:lnTo>
                  <a:lnTo>
                    <a:pt x="63" y="683"/>
                  </a:lnTo>
                  <a:lnTo>
                    <a:pt x="869" y="65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042825" y="22543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621" y="1"/>
                  </a:moveTo>
                  <a:lnTo>
                    <a:pt x="1" y="668"/>
                  </a:lnTo>
                  <a:lnTo>
                    <a:pt x="512" y="1087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066875" y="2211325"/>
              <a:ext cx="16300" cy="23275"/>
            </a:xfrm>
            <a:custGeom>
              <a:avLst/>
              <a:gdLst/>
              <a:ahLst/>
              <a:cxnLst/>
              <a:rect l="l" t="t" r="r" b="b"/>
              <a:pathLst>
                <a:path w="652" h="931" extrusionOk="0">
                  <a:moveTo>
                    <a:pt x="0" y="0"/>
                  </a:moveTo>
                  <a:lnTo>
                    <a:pt x="16" y="931"/>
                  </a:lnTo>
                  <a:lnTo>
                    <a:pt x="652" y="853"/>
                  </a:lnTo>
                  <a:lnTo>
                    <a:pt x="63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042050" y="2164400"/>
              <a:ext cx="26400" cy="26400"/>
            </a:xfrm>
            <a:custGeom>
              <a:avLst/>
              <a:gdLst/>
              <a:ahLst/>
              <a:cxnLst/>
              <a:rect l="l" t="t" r="r" b="b"/>
              <a:pathLst>
                <a:path w="1056" h="1056" extrusionOk="0">
                  <a:moveTo>
                    <a:pt x="481" y="1"/>
                  </a:moveTo>
                  <a:lnTo>
                    <a:pt x="0" y="435"/>
                  </a:lnTo>
                  <a:lnTo>
                    <a:pt x="652" y="1055"/>
                  </a:lnTo>
                  <a:lnTo>
                    <a:pt x="1055" y="5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740000" y="3118625"/>
              <a:ext cx="943775" cy="2350"/>
            </a:xfrm>
            <a:custGeom>
              <a:avLst/>
              <a:gdLst/>
              <a:ahLst/>
              <a:cxnLst/>
              <a:rect l="l" t="t" r="r" b="b"/>
              <a:pathLst>
                <a:path w="37751" h="94" extrusionOk="0">
                  <a:moveTo>
                    <a:pt x="18860" y="1"/>
                  </a:moveTo>
                  <a:lnTo>
                    <a:pt x="9446" y="16"/>
                  </a:lnTo>
                  <a:lnTo>
                    <a:pt x="4715" y="16"/>
                  </a:lnTo>
                  <a:lnTo>
                    <a:pt x="1" y="32"/>
                  </a:lnTo>
                  <a:lnTo>
                    <a:pt x="4715" y="63"/>
                  </a:lnTo>
                  <a:lnTo>
                    <a:pt x="9446" y="78"/>
                  </a:lnTo>
                  <a:lnTo>
                    <a:pt x="18860" y="94"/>
                  </a:lnTo>
                  <a:lnTo>
                    <a:pt x="28306" y="78"/>
                  </a:lnTo>
                  <a:lnTo>
                    <a:pt x="33020" y="63"/>
                  </a:lnTo>
                  <a:lnTo>
                    <a:pt x="37751" y="32"/>
                  </a:lnTo>
                  <a:lnTo>
                    <a:pt x="33020" y="16"/>
                  </a:lnTo>
                  <a:lnTo>
                    <a:pt x="28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61425" y="2410225"/>
              <a:ext cx="208250" cy="451350"/>
            </a:xfrm>
            <a:custGeom>
              <a:avLst/>
              <a:gdLst/>
              <a:ahLst/>
              <a:cxnLst/>
              <a:rect l="l" t="t" r="r" b="b"/>
              <a:pathLst>
                <a:path w="8330" h="18054" extrusionOk="0">
                  <a:moveTo>
                    <a:pt x="1909" y="1"/>
                  </a:moveTo>
                  <a:cubicBezTo>
                    <a:pt x="1195" y="218"/>
                    <a:pt x="637" y="745"/>
                    <a:pt x="389" y="1443"/>
                  </a:cubicBezTo>
                  <a:cubicBezTo>
                    <a:pt x="1" y="2405"/>
                    <a:pt x="156" y="3645"/>
                    <a:pt x="792" y="4654"/>
                  </a:cubicBezTo>
                  <a:cubicBezTo>
                    <a:pt x="1412" y="5631"/>
                    <a:pt x="2420" y="6546"/>
                    <a:pt x="3506" y="7507"/>
                  </a:cubicBezTo>
                  <a:cubicBezTo>
                    <a:pt x="4359" y="8267"/>
                    <a:pt x="5228" y="9058"/>
                    <a:pt x="5895" y="9880"/>
                  </a:cubicBezTo>
                  <a:cubicBezTo>
                    <a:pt x="8221" y="12765"/>
                    <a:pt x="7725" y="16860"/>
                    <a:pt x="7290" y="18023"/>
                  </a:cubicBezTo>
                  <a:lnTo>
                    <a:pt x="7384" y="18054"/>
                  </a:lnTo>
                  <a:cubicBezTo>
                    <a:pt x="7833" y="16875"/>
                    <a:pt x="8330" y="12750"/>
                    <a:pt x="5972" y="9818"/>
                  </a:cubicBezTo>
                  <a:cubicBezTo>
                    <a:pt x="5290" y="9012"/>
                    <a:pt x="4421" y="8205"/>
                    <a:pt x="3568" y="7461"/>
                  </a:cubicBezTo>
                  <a:cubicBezTo>
                    <a:pt x="2483" y="6484"/>
                    <a:pt x="1474" y="5584"/>
                    <a:pt x="870" y="4623"/>
                  </a:cubicBezTo>
                  <a:cubicBezTo>
                    <a:pt x="249" y="3630"/>
                    <a:pt x="94" y="2436"/>
                    <a:pt x="466" y="1474"/>
                  </a:cubicBezTo>
                  <a:cubicBezTo>
                    <a:pt x="714" y="807"/>
                    <a:pt x="1257" y="295"/>
                    <a:pt x="1940" y="109"/>
                  </a:cubicBez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071900" y="2419150"/>
              <a:ext cx="182275" cy="417225"/>
            </a:xfrm>
            <a:custGeom>
              <a:avLst/>
              <a:gdLst/>
              <a:ahLst/>
              <a:cxnLst/>
              <a:rect l="l" t="t" r="r" b="b"/>
              <a:pathLst>
                <a:path w="7291" h="16689" extrusionOk="0">
                  <a:moveTo>
                    <a:pt x="1505" y="0"/>
                  </a:moveTo>
                  <a:cubicBezTo>
                    <a:pt x="1505" y="0"/>
                    <a:pt x="1" y="915"/>
                    <a:pt x="388" y="3257"/>
                  </a:cubicBezTo>
                  <a:cubicBezTo>
                    <a:pt x="699" y="5212"/>
                    <a:pt x="2792" y="7274"/>
                    <a:pt x="4328" y="8763"/>
                  </a:cubicBezTo>
                  <a:lnTo>
                    <a:pt x="5150" y="9585"/>
                  </a:lnTo>
                  <a:cubicBezTo>
                    <a:pt x="7011" y="11493"/>
                    <a:pt x="7182" y="14859"/>
                    <a:pt x="7120" y="16689"/>
                  </a:cubicBezTo>
                  <a:lnTo>
                    <a:pt x="7213" y="16689"/>
                  </a:lnTo>
                  <a:cubicBezTo>
                    <a:pt x="7290" y="14859"/>
                    <a:pt x="7120" y="11462"/>
                    <a:pt x="5196" y="9523"/>
                  </a:cubicBezTo>
                  <a:cubicBezTo>
                    <a:pt x="4964" y="9275"/>
                    <a:pt x="4685" y="8996"/>
                    <a:pt x="4390" y="8701"/>
                  </a:cubicBezTo>
                  <a:cubicBezTo>
                    <a:pt x="2870" y="7212"/>
                    <a:pt x="807" y="5181"/>
                    <a:pt x="466" y="3242"/>
                  </a:cubicBezTo>
                  <a:cubicBezTo>
                    <a:pt x="109" y="978"/>
                    <a:pt x="1521" y="78"/>
                    <a:pt x="1536" y="78"/>
                  </a:cubicBez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3930375" y="2778575"/>
              <a:ext cx="123325" cy="264075"/>
            </a:xfrm>
            <a:custGeom>
              <a:avLst/>
              <a:gdLst/>
              <a:ahLst/>
              <a:cxnLst/>
              <a:rect l="l" t="t" r="r" b="b"/>
              <a:pathLst>
                <a:path w="4933" h="10563" extrusionOk="0">
                  <a:moveTo>
                    <a:pt x="4917" y="1"/>
                  </a:moveTo>
                  <a:cubicBezTo>
                    <a:pt x="3258" y="171"/>
                    <a:pt x="1986" y="699"/>
                    <a:pt x="1133" y="1598"/>
                  </a:cubicBezTo>
                  <a:cubicBezTo>
                    <a:pt x="419" y="2374"/>
                    <a:pt x="1" y="3382"/>
                    <a:pt x="32" y="4452"/>
                  </a:cubicBezTo>
                  <a:cubicBezTo>
                    <a:pt x="32" y="6406"/>
                    <a:pt x="1443" y="10377"/>
                    <a:pt x="1505" y="10563"/>
                  </a:cubicBezTo>
                  <a:lnTo>
                    <a:pt x="1676" y="10516"/>
                  </a:lnTo>
                  <a:cubicBezTo>
                    <a:pt x="1676" y="10470"/>
                    <a:pt x="218" y="6391"/>
                    <a:pt x="218" y="4468"/>
                  </a:cubicBezTo>
                  <a:cubicBezTo>
                    <a:pt x="218" y="3568"/>
                    <a:pt x="544" y="637"/>
                    <a:pt x="4933" y="202"/>
                  </a:cubicBezTo>
                  <a:lnTo>
                    <a:pt x="4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935800" y="2791000"/>
              <a:ext cx="118300" cy="256700"/>
            </a:xfrm>
            <a:custGeom>
              <a:avLst/>
              <a:gdLst/>
              <a:ahLst/>
              <a:cxnLst/>
              <a:rect l="l" t="t" r="r" b="b"/>
              <a:pathLst>
                <a:path w="4732" h="10268" extrusionOk="0">
                  <a:moveTo>
                    <a:pt x="4700" y="0"/>
                  </a:moveTo>
                  <a:cubicBezTo>
                    <a:pt x="1924" y="496"/>
                    <a:pt x="544" y="1722"/>
                    <a:pt x="249" y="3986"/>
                  </a:cubicBezTo>
                  <a:cubicBezTo>
                    <a:pt x="1" y="5925"/>
                    <a:pt x="652" y="10097"/>
                    <a:pt x="699" y="10267"/>
                  </a:cubicBezTo>
                  <a:lnTo>
                    <a:pt x="900" y="10236"/>
                  </a:lnTo>
                  <a:cubicBezTo>
                    <a:pt x="900" y="10190"/>
                    <a:pt x="202" y="5925"/>
                    <a:pt x="451" y="4017"/>
                  </a:cubicBezTo>
                  <a:cubicBezTo>
                    <a:pt x="714" y="1815"/>
                    <a:pt x="2017" y="683"/>
                    <a:pt x="4731" y="186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4379775" y="2848225"/>
              <a:ext cx="140775" cy="195200"/>
            </a:xfrm>
            <a:custGeom>
              <a:avLst/>
              <a:gdLst/>
              <a:ahLst/>
              <a:cxnLst/>
              <a:rect l="l" t="t" r="r" b="b"/>
              <a:pathLst>
                <a:path w="5631" h="7808" extrusionOk="0">
                  <a:moveTo>
                    <a:pt x="373" y="1"/>
                  </a:moveTo>
                  <a:cubicBezTo>
                    <a:pt x="252" y="1"/>
                    <a:pt x="128" y="3"/>
                    <a:pt x="0" y="7"/>
                  </a:cubicBezTo>
                  <a:lnTo>
                    <a:pt x="0" y="208"/>
                  </a:lnTo>
                  <a:cubicBezTo>
                    <a:pt x="116" y="205"/>
                    <a:pt x="229" y="203"/>
                    <a:pt x="340" y="203"/>
                  </a:cubicBezTo>
                  <a:cubicBezTo>
                    <a:pt x="3979" y="203"/>
                    <a:pt x="4860" y="1900"/>
                    <a:pt x="5041" y="2953"/>
                  </a:cubicBezTo>
                  <a:cubicBezTo>
                    <a:pt x="5444" y="5140"/>
                    <a:pt x="4110" y="7684"/>
                    <a:pt x="4095" y="7715"/>
                  </a:cubicBezTo>
                  <a:lnTo>
                    <a:pt x="4250" y="7808"/>
                  </a:lnTo>
                  <a:cubicBezTo>
                    <a:pt x="4312" y="7715"/>
                    <a:pt x="5630" y="5171"/>
                    <a:pt x="5212" y="2922"/>
                  </a:cubicBezTo>
                  <a:cubicBezTo>
                    <a:pt x="5016" y="1811"/>
                    <a:pt x="410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380150" y="2858850"/>
              <a:ext cx="129550" cy="194675"/>
            </a:xfrm>
            <a:custGeom>
              <a:avLst/>
              <a:gdLst/>
              <a:ahLst/>
              <a:cxnLst/>
              <a:rect l="l" t="t" r="r" b="b"/>
              <a:pathLst>
                <a:path w="5182" h="7787" extrusionOk="0">
                  <a:moveTo>
                    <a:pt x="1" y="0"/>
                  </a:moveTo>
                  <a:lnTo>
                    <a:pt x="1" y="186"/>
                  </a:lnTo>
                  <a:cubicBezTo>
                    <a:pt x="2762" y="264"/>
                    <a:pt x="4111" y="1008"/>
                    <a:pt x="4576" y="2652"/>
                  </a:cubicBezTo>
                  <a:cubicBezTo>
                    <a:pt x="4964" y="4079"/>
                    <a:pt x="4468" y="7724"/>
                    <a:pt x="4468" y="7771"/>
                  </a:cubicBezTo>
                  <a:lnTo>
                    <a:pt x="4654" y="7786"/>
                  </a:lnTo>
                  <a:cubicBezTo>
                    <a:pt x="4685" y="7631"/>
                    <a:pt x="5181" y="4064"/>
                    <a:pt x="4762" y="2590"/>
                  </a:cubicBezTo>
                  <a:cubicBezTo>
                    <a:pt x="4266" y="869"/>
                    <a:pt x="2839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4071125" y="2331125"/>
              <a:ext cx="190800" cy="126175"/>
            </a:xfrm>
            <a:custGeom>
              <a:avLst/>
              <a:gdLst/>
              <a:ahLst/>
              <a:cxnLst/>
              <a:rect l="l" t="t" r="r" b="b"/>
              <a:pathLst>
                <a:path w="7632" h="5047" extrusionOk="0">
                  <a:moveTo>
                    <a:pt x="6623" y="1"/>
                  </a:moveTo>
                  <a:lnTo>
                    <a:pt x="1086" y="2296"/>
                  </a:lnTo>
                  <a:cubicBezTo>
                    <a:pt x="342" y="2591"/>
                    <a:pt x="1" y="3428"/>
                    <a:pt x="280" y="4157"/>
                  </a:cubicBezTo>
                  <a:cubicBezTo>
                    <a:pt x="280" y="4188"/>
                    <a:pt x="311" y="4204"/>
                    <a:pt x="311" y="4219"/>
                  </a:cubicBezTo>
                  <a:cubicBezTo>
                    <a:pt x="549" y="4741"/>
                    <a:pt x="1068" y="5047"/>
                    <a:pt x="1603" y="5047"/>
                  </a:cubicBezTo>
                  <a:cubicBezTo>
                    <a:pt x="1800" y="5047"/>
                    <a:pt x="2000" y="5005"/>
                    <a:pt x="2188" y="4917"/>
                  </a:cubicBezTo>
                  <a:cubicBezTo>
                    <a:pt x="2203" y="4902"/>
                    <a:pt x="2234" y="4902"/>
                    <a:pt x="2250" y="4886"/>
                  </a:cubicBezTo>
                  <a:lnTo>
                    <a:pt x="7631" y="2188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448025" y="2349350"/>
              <a:ext cx="41500" cy="25625"/>
            </a:xfrm>
            <a:custGeom>
              <a:avLst/>
              <a:gdLst/>
              <a:ahLst/>
              <a:cxnLst/>
              <a:rect l="l" t="t" r="r" b="b"/>
              <a:pathLst>
                <a:path w="1660" h="1025" extrusionOk="0">
                  <a:moveTo>
                    <a:pt x="1380" y="1"/>
                  </a:moveTo>
                  <a:lnTo>
                    <a:pt x="140" y="1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660" y="900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362700" y="2342000"/>
              <a:ext cx="88825" cy="32200"/>
            </a:xfrm>
            <a:custGeom>
              <a:avLst/>
              <a:gdLst/>
              <a:ahLst/>
              <a:cxnLst/>
              <a:rect l="l" t="t" r="r" b="b"/>
              <a:pathLst>
                <a:path w="3553" h="1288" extrusionOk="0">
                  <a:moveTo>
                    <a:pt x="2451" y="0"/>
                  </a:moveTo>
                  <a:lnTo>
                    <a:pt x="1" y="760"/>
                  </a:lnTo>
                  <a:lnTo>
                    <a:pt x="3149" y="1287"/>
                  </a:lnTo>
                  <a:lnTo>
                    <a:pt x="3553" y="31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482525" y="2340825"/>
              <a:ext cx="39175" cy="29500"/>
            </a:xfrm>
            <a:custGeom>
              <a:avLst/>
              <a:gdLst/>
              <a:ahLst/>
              <a:cxnLst/>
              <a:rect l="l" t="t" r="r" b="b"/>
              <a:pathLst>
                <a:path w="1567" h="1180" extrusionOk="0">
                  <a:moveTo>
                    <a:pt x="1288" y="0"/>
                  </a:moveTo>
                  <a:lnTo>
                    <a:pt x="0" y="342"/>
                  </a:lnTo>
                  <a:lnTo>
                    <a:pt x="466" y="1179"/>
                  </a:lnTo>
                  <a:lnTo>
                    <a:pt x="1567" y="41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441800" y="2349750"/>
              <a:ext cx="9725" cy="24050"/>
            </a:xfrm>
            <a:custGeom>
              <a:avLst/>
              <a:gdLst/>
              <a:ahLst/>
              <a:cxnLst/>
              <a:rect l="l" t="t" r="r" b="b"/>
              <a:pathLst>
                <a:path w="389" h="962" extrusionOk="0">
                  <a:moveTo>
                    <a:pt x="389" y="0"/>
                  </a:moveTo>
                  <a:lnTo>
                    <a:pt x="1" y="931"/>
                  </a:lnTo>
                  <a:lnTo>
                    <a:pt x="249" y="962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482525" y="2349350"/>
              <a:ext cx="11275" cy="20975"/>
            </a:xfrm>
            <a:custGeom>
              <a:avLst/>
              <a:gdLst/>
              <a:ahLst/>
              <a:cxnLst/>
              <a:rect l="l" t="t" r="r" b="b"/>
              <a:pathLst>
                <a:path w="451" h="839" extrusionOk="0">
                  <a:moveTo>
                    <a:pt x="0" y="1"/>
                  </a:moveTo>
                  <a:lnTo>
                    <a:pt x="249" y="838"/>
                  </a:lnTo>
                  <a:lnTo>
                    <a:pt x="450" y="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427850" y="2357500"/>
              <a:ext cx="13200" cy="11575"/>
            </a:xfrm>
            <a:custGeom>
              <a:avLst/>
              <a:gdLst/>
              <a:ahLst/>
              <a:cxnLst/>
              <a:rect l="l" t="t" r="r" b="b"/>
              <a:pathLst>
                <a:path w="528" h="463" extrusionOk="0">
                  <a:moveTo>
                    <a:pt x="287" y="51"/>
                  </a:moveTo>
                  <a:cubicBezTo>
                    <a:pt x="354" y="51"/>
                    <a:pt x="415" y="86"/>
                    <a:pt x="450" y="155"/>
                  </a:cubicBezTo>
                  <a:cubicBezTo>
                    <a:pt x="481" y="233"/>
                    <a:pt x="450" y="342"/>
                    <a:pt x="373" y="373"/>
                  </a:cubicBezTo>
                  <a:cubicBezTo>
                    <a:pt x="351" y="385"/>
                    <a:pt x="327" y="391"/>
                    <a:pt x="301" y="391"/>
                  </a:cubicBezTo>
                  <a:cubicBezTo>
                    <a:pt x="234" y="391"/>
                    <a:pt x="163" y="351"/>
                    <a:pt x="140" y="295"/>
                  </a:cubicBezTo>
                  <a:cubicBezTo>
                    <a:pt x="94" y="218"/>
                    <a:pt x="140" y="109"/>
                    <a:pt x="218" y="62"/>
                  </a:cubicBezTo>
                  <a:cubicBezTo>
                    <a:pt x="241" y="55"/>
                    <a:pt x="264" y="51"/>
                    <a:pt x="287" y="51"/>
                  </a:cubicBezTo>
                  <a:close/>
                  <a:moveTo>
                    <a:pt x="271" y="0"/>
                  </a:moveTo>
                  <a:cubicBezTo>
                    <a:pt x="231" y="0"/>
                    <a:pt x="192" y="11"/>
                    <a:pt x="156" y="31"/>
                  </a:cubicBezTo>
                  <a:cubicBezTo>
                    <a:pt x="32" y="78"/>
                    <a:pt x="1" y="218"/>
                    <a:pt x="63" y="342"/>
                  </a:cubicBezTo>
                  <a:cubicBezTo>
                    <a:pt x="95" y="417"/>
                    <a:pt x="172" y="462"/>
                    <a:pt x="258" y="462"/>
                  </a:cubicBezTo>
                  <a:cubicBezTo>
                    <a:pt x="295" y="462"/>
                    <a:pt x="335" y="454"/>
                    <a:pt x="373" y="435"/>
                  </a:cubicBezTo>
                  <a:cubicBezTo>
                    <a:pt x="466" y="388"/>
                    <a:pt x="528" y="264"/>
                    <a:pt x="481" y="140"/>
                  </a:cubicBezTo>
                  <a:cubicBezTo>
                    <a:pt x="466" y="140"/>
                    <a:pt x="466" y="124"/>
                    <a:pt x="466" y="124"/>
                  </a:cubicBezTo>
                  <a:cubicBezTo>
                    <a:pt x="424" y="42"/>
                    <a:pt x="349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470500" y="2360000"/>
              <a:ext cx="13125" cy="11775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379" y="33"/>
                  </a:moveTo>
                  <a:cubicBezTo>
                    <a:pt x="413" y="51"/>
                    <a:pt x="443" y="74"/>
                    <a:pt x="466" y="102"/>
                  </a:cubicBezTo>
                  <a:lnTo>
                    <a:pt x="481" y="118"/>
                  </a:lnTo>
                  <a:cubicBezTo>
                    <a:pt x="504" y="163"/>
                    <a:pt x="512" y="208"/>
                    <a:pt x="509" y="250"/>
                  </a:cubicBezTo>
                  <a:lnTo>
                    <a:pt x="509" y="250"/>
                  </a:lnTo>
                  <a:cubicBezTo>
                    <a:pt x="525" y="207"/>
                    <a:pt x="522" y="160"/>
                    <a:pt x="497" y="118"/>
                  </a:cubicBezTo>
                  <a:cubicBezTo>
                    <a:pt x="479" y="73"/>
                    <a:pt x="431" y="44"/>
                    <a:pt x="379" y="33"/>
                  </a:cubicBezTo>
                  <a:close/>
                  <a:moveTo>
                    <a:pt x="251" y="1"/>
                  </a:moveTo>
                  <a:cubicBezTo>
                    <a:pt x="207" y="1"/>
                    <a:pt x="163" y="13"/>
                    <a:pt x="125" y="40"/>
                  </a:cubicBezTo>
                  <a:cubicBezTo>
                    <a:pt x="32" y="118"/>
                    <a:pt x="1" y="273"/>
                    <a:pt x="78" y="366"/>
                  </a:cubicBezTo>
                  <a:cubicBezTo>
                    <a:pt x="126" y="433"/>
                    <a:pt x="205" y="471"/>
                    <a:pt x="279" y="471"/>
                  </a:cubicBezTo>
                  <a:cubicBezTo>
                    <a:pt x="325" y="471"/>
                    <a:pt x="369" y="457"/>
                    <a:pt x="404" y="428"/>
                  </a:cubicBezTo>
                  <a:cubicBezTo>
                    <a:pt x="463" y="388"/>
                    <a:pt x="503" y="324"/>
                    <a:pt x="509" y="250"/>
                  </a:cubicBezTo>
                  <a:lnTo>
                    <a:pt x="509" y="250"/>
                  </a:lnTo>
                  <a:cubicBezTo>
                    <a:pt x="496" y="287"/>
                    <a:pt x="470" y="322"/>
                    <a:pt x="435" y="350"/>
                  </a:cubicBezTo>
                  <a:cubicBezTo>
                    <a:pt x="402" y="376"/>
                    <a:pt x="365" y="388"/>
                    <a:pt x="327" y="388"/>
                  </a:cubicBezTo>
                  <a:cubicBezTo>
                    <a:pt x="275" y="388"/>
                    <a:pt x="223" y="364"/>
                    <a:pt x="187" y="319"/>
                  </a:cubicBezTo>
                  <a:cubicBezTo>
                    <a:pt x="140" y="242"/>
                    <a:pt x="156" y="118"/>
                    <a:pt x="233" y="55"/>
                  </a:cubicBezTo>
                  <a:lnTo>
                    <a:pt x="264" y="40"/>
                  </a:lnTo>
                  <a:cubicBezTo>
                    <a:pt x="284" y="32"/>
                    <a:pt x="307" y="28"/>
                    <a:pt x="331" y="28"/>
                  </a:cubicBezTo>
                  <a:cubicBezTo>
                    <a:pt x="347" y="28"/>
                    <a:pt x="363" y="30"/>
                    <a:pt x="379" y="33"/>
                  </a:cubicBezTo>
                  <a:lnTo>
                    <a:pt x="379" y="33"/>
                  </a:lnTo>
                  <a:cubicBezTo>
                    <a:pt x="339" y="13"/>
                    <a:pt x="29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4428250" y="2203575"/>
              <a:ext cx="48100" cy="32575"/>
            </a:xfrm>
            <a:custGeom>
              <a:avLst/>
              <a:gdLst/>
              <a:ahLst/>
              <a:cxnLst/>
              <a:rect l="l" t="t" r="r" b="b"/>
              <a:pathLst>
                <a:path w="1924" h="1303" extrusionOk="0">
                  <a:moveTo>
                    <a:pt x="1830" y="0"/>
                  </a:moveTo>
                  <a:lnTo>
                    <a:pt x="0" y="372"/>
                  </a:lnTo>
                  <a:lnTo>
                    <a:pt x="465" y="1303"/>
                  </a:lnTo>
                  <a:lnTo>
                    <a:pt x="1923" y="8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361550" y="2215975"/>
              <a:ext cx="78350" cy="63600"/>
            </a:xfrm>
            <a:custGeom>
              <a:avLst/>
              <a:gdLst/>
              <a:ahLst/>
              <a:cxnLst/>
              <a:rect l="l" t="t" r="r" b="b"/>
              <a:pathLst>
                <a:path w="3134" h="2544" extrusionOk="0">
                  <a:moveTo>
                    <a:pt x="2435" y="0"/>
                  </a:moveTo>
                  <a:lnTo>
                    <a:pt x="0" y="1613"/>
                  </a:lnTo>
                  <a:lnTo>
                    <a:pt x="1102" y="2544"/>
                  </a:lnTo>
                  <a:lnTo>
                    <a:pt x="3133" y="80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76325" y="2202400"/>
              <a:ext cx="41500" cy="23300"/>
            </a:xfrm>
            <a:custGeom>
              <a:avLst/>
              <a:gdLst/>
              <a:ahLst/>
              <a:cxnLst/>
              <a:rect l="l" t="t" r="r" b="b"/>
              <a:pathLst>
                <a:path w="1660" h="932" extrusionOk="0">
                  <a:moveTo>
                    <a:pt x="93" y="1"/>
                  </a:moveTo>
                  <a:lnTo>
                    <a:pt x="0" y="931"/>
                  </a:lnTo>
                  <a:lnTo>
                    <a:pt x="1505" y="916"/>
                  </a:lnTo>
                  <a:lnTo>
                    <a:pt x="1660" y="3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23975" y="2214800"/>
              <a:ext cx="15925" cy="21350"/>
            </a:xfrm>
            <a:custGeom>
              <a:avLst/>
              <a:gdLst/>
              <a:ahLst/>
              <a:cxnLst/>
              <a:rect l="l" t="t" r="r" b="b"/>
              <a:pathLst>
                <a:path w="637" h="854" extrusionOk="0">
                  <a:moveTo>
                    <a:pt x="218" y="1"/>
                  </a:moveTo>
                  <a:lnTo>
                    <a:pt x="0" y="109"/>
                  </a:lnTo>
                  <a:lnTo>
                    <a:pt x="636" y="8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74000" y="2204350"/>
              <a:ext cx="4675" cy="21350"/>
            </a:xfrm>
            <a:custGeom>
              <a:avLst/>
              <a:gdLst/>
              <a:ahLst/>
              <a:cxnLst/>
              <a:rect l="l" t="t" r="r" b="b"/>
              <a:pathLst>
                <a:path w="187" h="854" extrusionOk="0">
                  <a:moveTo>
                    <a:pt x="186" y="0"/>
                  </a:moveTo>
                  <a:lnTo>
                    <a:pt x="0" y="31"/>
                  </a:lnTo>
                  <a:lnTo>
                    <a:pt x="93" y="85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412725" y="2223300"/>
              <a:ext cx="13025" cy="11250"/>
            </a:xfrm>
            <a:custGeom>
              <a:avLst/>
              <a:gdLst/>
              <a:ahLst/>
              <a:cxnLst/>
              <a:rect l="l" t="t" r="r" b="b"/>
              <a:pathLst>
                <a:path w="521" h="450" extrusionOk="0">
                  <a:moveTo>
                    <a:pt x="467" y="332"/>
                  </a:moveTo>
                  <a:lnTo>
                    <a:pt x="467" y="332"/>
                  </a:lnTo>
                  <a:cubicBezTo>
                    <a:pt x="462" y="341"/>
                    <a:pt x="457" y="350"/>
                    <a:pt x="450" y="359"/>
                  </a:cubicBezTo>
                  <a:cubicBezTo>
                    <a:pt x="457" y="350"/>
                    <a:pt x="462" y="342"/>
                    <a:pt x="467" y="332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6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7" y="436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2" y="433"/>
                    <a:pt x="330" y="435"/>
                    <a:pt x="319" y="435"/>
                  </a:cubicBezTo>
                  <a:cubicBezTo>
                    <a:pt x="279" y="435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40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8" y="154"/>
                    <a:pt x="502" y="256"/>
                    <a:pt x="467" y="332"/>
                  </a:cubicBezTo>
                  <a:lnTo>
                    <a:pt x="467" y="332"/>
                  </a:lnTo>
                  <a:cubicBezTo>
                    <a:pt x="520" y="231"/>
                    <a:pt x="475" y="121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458875" y="2207250"/>
              <a:ext cx="12200" cy="11375"/>
            </a:xfrm>
            <a:custGeom>
              <a:avLst/>
              <a:gdLst/>
              <a:ahLst/>
              <a:cxnLst/>
              <a:rect l="l" t="t" r="r" b="b"/>
              <a:pathLst>
                <a:path w="488" h="455" extrusionOk="0">
                  <a:moveTo>
                    <a:pt x="471" y="288"/>
                  </a:moveTo>
                  <a:cubicBezTo>
                    <a:pt x="466" y="309"/>
                    <a:pt x="460" y="330"/>
                    <a:pt x="450" y="349"/>
                  </a:cubicBezTo>
                  <a:cubicBezTo>
                    <a:pt x="462" y="330"/>
                    <a:pt x="468" y="309"/>
                    <a:pt x="471" y="288"/>
                  </a:cubicBezTo>
                  <a:close/>
                  <a:moveTo>
                    <a:pt x="450" y="349"/>
                  </a:moveTo>
                  <a:cubicBezTo>
                    <a:pt x="425" y="349"/>
                    <a:pt x="420" y="349"/>
                    <a:pt x="437" y="367"/>
                  </a:cubicBezTo>
                  <a:lnTo>
                    <a:pt x="437" y="367"/>
                  </a:lnTo>
                  <a:cubicBezTo>
                    <a:pt x="441" y="361"/>
                    <a:pt x="446" y="355"/>
                    <a:pt x="450" y="349"/>
                  </a:cubicBezTo>
                  <a:close/>
                  <a:moveTo>
                    <a:pt x="437" y="367"/>
                  </a:moveTo>
                  <a:lnTo>
                    <a:pt x="437" y="367"/>
                  </a:lnTo>
                  <a:cubicBezTo>
                    <a:pt x="409" y="400"/>
                    <a:pt x="375" y="424"/>
                    <a:pt x="339" y="438"/>
                  </a:cubicBezTo>
                  <a:lnTo>
                    <a:pt x="339" y="438"/>
                  </a:lnTo>
                  <a:cubicBezTo>
                    <a:pt x="379" y="432"/>
                    <a:pt x="417" y="413"/>
                    <a:pt x="450" y="380"/>
                  </a:cubicBezTo>
                  <a:cubicBezTo>
                    <a:pt x="445" y="375"/>
                    <a:pt x="440" y="370"/>
                    <a:pt x="437" y="367"/>
                  </a:cubicBez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31" y="334"/>
                    <a:pt x="140" y="411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6" y="455"/>
                    <a:pt x="313" y="449"/>
                    <a:pt x="339" y="438"/>
                  </a:cubicBezTo>
                  <a:lnTo>
                    <a:pt x="339" y="438"/>
                  </a:lnTo>
                  <a:cubicBezTo>
                    <a:pt x="330" y="440"/>
                    <a:pt x="320" y="441"/>
                    <a:pt x="310" y="441"/>
                  </a:cubicBezTo>
                  <a:cubicBezTo>
                    <a:pt x="267" y="441"/>
                    <a:pt x="223" y="425"/>
                    <a:pt x="186" y="396"/>
                  </a:cubicBezTo>
                  <a:cubicBezTo>
                    <a:pt x="109" y="334"/>
                    <a:pt x="109" y="256"/>
                    <a:pt x="155" y="179"/>
                  </a:cubicBezTo>
                  <a:cubicBezTo>
                    <a:pt x="176" y="126"/>
                    <a:pt x="241" y="95"/>
                    <a:pt x="304" y="95"/>
                  </a:cubicBezTo>
                  <a:cubicBezTo>
                    <a:pt x="334" y="95"/>
                    <a:pt x="363" y="102"/>
                    <a:pt x="388" y="117"/>
                  </a:cubicBezTo>
                  <a:cubicBezTo>
                    <a:pt x="446" y="152"/>
                    <a:pt x="478" y="222"/>
                    <a:pt x="471" y="288"/>
                  </a:cubicBezTo>
                  <a:lnTo>
                    <a:pt x="471" y="288"/>
                  </a:lnTo>
                  <a:cubicBezTo>
                    <a:pt x="488" y="203"/>
                    <a:pt x="465" y="107"/>
                    <a:pt x="404" y="70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362700" y="2219850"/>
              <a:ext cx="152425" cy="59350"/>
            </a:xfrm>
            <a:custGeom>
              <a:avLst/>
              <a:gdLst/>
              <a:ahLst/>
              <a:cxnLst/>
              <a:rect l="l" t="t" r="r" b="b"/>
              <a:pathLst>
                <a:path w="6097" h="2374" extrusionOk="0">
                  <a:moveTo>
                    <a:pt x="4530" y="0"/>
                  </a:moveTo>
                  <a:lnTo>
                    <a:pt x="3382" y="32"/>
                  </a:lnTo>
                  <a:lnTo>
                    <a:pt x="2901" y="218"/>
                  </a:lnTo>
                  <a:lnTo>
                    <a:pt x="2777" y="264"/>
                  </a:lnTo>
                  <a:lnTo>
                    <a:pt x="2467" y="388"/>
                  </a:lnTo>
                  <a:lnTo>
                    <a:pt x="2203" y="512"/>
                  </a:lnTo>
                  <a:lnTo>
                    <a:pt x="2141" y="528"/>
                  </a:lnTo>
                  <a:lnTo>
                    <a:pt x="187" y="1350"/>
                  </a:lnTo>
                  <a:lnTo>
                    <a:pt x="1" y="1474"/>
                  </a:lnTo>
                  <a:lnTo>
                    <a:pt x="1040" y="2373"/>
                  </a:lnTo>
                  <a:lnTo>
                    <a:pt x="3072" y="621"/>
                  </a:lnTo>
                  <a:lnTo>
                    <a:pt x="4530" y="218"/>
                  </a:lnTo>
                  <a:lnTo>
                    <a:pt x="6034" y="202"/>
                  </a:lnTo>
                  <a:lnTo>
                    <a:pt x="6096" y="47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479025" y="2257450"/>
              <a:ext cx="49675" cy="25625"/>
            </a:xfrm>
            <a:custGeom>
              <a:avLst/>
              <a:gdLst/>
              <a:ahLst/>
              <a:cxnLst/>
              <a:rect l="l" t="t" r="r" b="b"/>
              <a:pathLst>
                <a:path w="1987" h="1025" extrusionOk="0">
                  <a:moveTo>
                    <a:pt x="1" y="1"/>
                  </a:moveTo>
                  <a:lnTo>
                    <a:pt x="202" y="1025"/>
                  </a:lnTo>
                  <a:lnTo>
                    <a:pt x="1831" y="947"/>
                  </a:lnTo>
                  <a:lnTo>
                    <a:pt x="19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03025" y="2259400"/>
              <a:ext cx="81075" cy="51200"/>
            </a:xfrm>
            <a:custGeom>
              <a:avLst/>
              <a:gdLst/>
              <a:ahLst/>
              <a:cxnLst/>
              <a:rect l="l" t="t" r="r" b="b"/>
              <a:pathLst>
                <a:path w="3243" h="2048" extrusionOk="0">
                  <a:moveTo>
                    <a:pt x="2777" y="0"/>
                  </a:moveTo>
                  <a:lnTo>
                    <a:pt x="1" y="853"/>
                  </a:lnTo>
                  <a:lnTo>
                    <a:pt x="792" y="2048"/>
                  </a:lnTo>
                  <a:lnTo>
                    <a:pt x="3242" y="947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524775" y="2259775"/>
              <a:ext cx="46575" cy="24075"/>
            </a:xfrm>
            <a:custGeom>
              <a:avLst/>
              <a:gdLst/>
              <a:ahLst/>
              <a:cxnLst/>
              <a:rect l="l" t="t" r="r" b="b"/>
              <a:pathLst>
                <a:path w="1863" h="963" extrusionOk="0">
                  <a:moveTo>
                    <a:pt x="342" y="1"/>
                  </a:moveTo>
                  <a:lnTo>
                    <a:pt x="1" y="854"/>
                  </a:lnTo>
                  <a:lnTo>
                    <a:pt x="1552" y="963"/>
                  </a:lnTo>
                  <a:lnTo>
                    <a:pt x="1862" y="52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473225" y="2259400"/>
              <a:ext cx="10875" cy="23675"/>
            </a:xfrm>
            <a:custGeom>
              <a:avLst/>
              <a:gdLst/>
              <a:ahLst/>
              <a:cxnLst/>
              <a:rect l="l" t="t" r="r" b="b"/>
              <a:pathLst>
                <a:path w="435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34" y="9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524775" y="2260550"/>
              <a:ext cx="8175" cy="20575"/>
            </a:xfrm>
            <a:custGeom>
              <a:avLst/>
              <a:gdLst/>
              <a:ahLst/>
              <a:cxnLst/>
              <a:rect l="l" t="t" r="r" b="b"/>
              <a:pathLst>
                <a:path w="327" h="823" extrusionOk="0">
                  <a:moveTo>
                    <a:pt x="141" y="1"/>
                  </a:moveTo>
                  <a:lnTo>
                    <a:pt x="1" y="823"/>
                  </a:lnTo>
                  <a:lnTo>
                    <a:pt x="327" y="3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459250" y="2264525"/>
              <a:ext cx="12450" cy="11375"/>
            </a:xfrm>
            <a:custGeom>
              <a:avLst/>
              <a:gdLst/>
              <a:ahLst/>
              <a:cxnLst/>
              <a:rect l="l" t="t" r="r" b="b"/>
              <a:pathLst>
                <a:path w="498" h="455" extrusionOk="0">
                  <a:moveTo>
                    <a:pt x="478" y="290"/>
                  </a:moveTo>
                  <a:cubicBezTo>
                    <a:pt x="473" y="312"/>
                    <a:pt x="464" y="334"/>
                    <a:pt x="451" y="354"/>
                  </a:cubicBezTo>
                  <a:cubicBezTo>
                    <a:pt x="466" y="335"/>
                    <a:pt x="475" y="313"/>
                    <a:pt x="478" y="290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1" y="455"/>
                    <a:pt x="251" y="455"/>
                  </a:cubicBezTo>
                  <a:cubicBezTo>
                    <a:pt x="324" y="455"/>
                    <a:pt x="400" y="414"/>
                    <a:pt x="450" y="354"/>
                  </a:cubicBezTo>
                  <a:lnTo>
                    <a:pt x="450" y="354"/>
                  </a:lnTo>
                  <a:cubicBezTo>
                    <a:pt x="408" y="405"/>
                    <a:pt x="351" y="428"/>
                    <a:pt x="301" y="428"/>
                  </a:cubicBezTo>
                  <a:cubicBezTo>
                    <a:pt x="260" y="428"/>
                    <a:pt x="223" y="413"/>
                    <a:pt x="202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2"/>
                    <a:pt x="307" y="92"/>
                  </a:cubicBezTo>
                  <a:cubicBezTo>
                    <a:pt x="335" y="92"/>
                    <a:pt x="364" y="101"/>
                    <a:pt x="389" y="121"/>
                  </a:cubicBezTo>
                  <a:cubicBezTo>
                    <a:pt x="447" y="145"/>
                    <a:pt x="488" y="221"/>
                    <a:pt x="478" y="290"/>
                  </a:cubicBezTo>
                  <a:lnTo>
                    <a:pt x="478" y="290"/>
                  </a:lnTo>
                  <a:cubicBezTo>
                    <a:pt x="497" y="205"/>
                    <a:pt x="465" y="108"/>
                    <a:pt x="404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511225" y="2261025"/>
              <a:ext cx="12200" cy="11125"/>
            </a:xfrm>
            <a:custGeom>
              <a:avLst/>
              <a:gdLst/>
              <a:ahLst/>
              <a:cxnLst/>
              <a:rect l="l" t="t" r="r" b="b"/>
              <a:pathLst>
                <a:path w="488" h="445" extrusionOk="0">
                  <a:moveTo>
                    <a:pt x="470" y="283"/>
                  </a:moveTo>
                  <a:cubicBezTo>
                    <a:pt x="465" y="302"/>
                    <a:pt x="459" y="321"/>
                    <a:pt x="450" y="339"/>
                  </a:cubicBezTo>
                  <a:cubicBezTo>
                    <a:pt x="460" y="322"/>
                    <a:pt x="466" y="303"/>
                    <a:pt x="470" y="283"/>
                  </a:cubicBezTo>
                  <a:close/>
                  <a:moveTo>
                    <a:pt x="450" y="339"/>
                  </a:moveTo>
                  <a:cubicBezTo>
                    <a:pt x="447" y="343"/>
                    <a:pt x="444" y="347"/>
                    <a:pt x="441" y="351"/>
                  </a:cubicBezTo>
                  <a:lnTo>
                    <a:pt x="441" y="351"/>
                  </a:lnTo>
                  <a:cubicBezTo>
                    <a:pt x="445" y="349"/>
                    <a:pt x="450" y="345"/>
                    <a:pt x="450" y="339"/>
                  </a:cubicBezTo>
                  <a:close/>
                  <a:moveTo>
                    <a:pt x="441" y="351"/>
                  </a:moveTo>
                  <a:cubicBezTo>
                    <a:pt x="437" y="353"/>
                    <a:pt x="434" y="354"/>
                    <a:pt x="438" y="354"/>
                  </a:cubicBezTo>
                  <a:lnTo>
                    <a:pt x="438" y="354"/>
                  </a:lnTo>
                  <a:cubicBezTo>
                    <a:pt x="439" y="353"/>
                    <a:pt x="440" y="352"/>
                    <a:pt x="441" y="351"/>
                  </a:cubicBezTo>
                  <a:close/>
                  <a:moveTo>
                    <a:pt x="438" y="354"/>
                  </a:moveTo>
                  <a:cubicBezTo>
                    <a:pt x="426" y="369"/>
                    <a:pt x="411" y="383"/>
                    <a:pt x="395" y="394"/>
                  </a:cubicBezTo>
                  <a:lnTo>
                    <a:pt x="395" y="394"/>
                  </a:lnTo>
                  <a:cubicBezTo>
                    <a:pt x="414" y="385"/>
                    <a:pt x="433" y="371"/>
                    <a:pt x="450" y="354"/>
                  </a:cubicBezTo>
                  <a:cubicBezTo>
                    <a:pt x="444" y="354"/>
                    <a:pt x="440" y="354"/>
                    <a:pt x="438" y="354"/>
                  </a:cubicBezTo>
                  <a:close/>
                  <a:moveTo>
                    <a:pt x="261" y="0"/>
                  </a:moveTo>
                  <a:cubicBezTo>
                    <a:pt x="177" y="0"/>
                    <a:pt x="94" y="42"/>
                    <a:pt x="62" y="106"/>
                  </a:cubicBezTo>
                  <a:cubicBezTo>
                    <a:pt x="0" y="199"/>
                    <a:pt x="31" y="354"/>
                    <a:pt x="140" y="416"/>
                  </a:cubicBezTo>
                  <a:cubicBezTo>
                    <a:pt x="169" y="436"/>
                    <a:pt x="204" y="445"/>
                    <a:pt x="241" y="445"/>
                  </a:cubicBezTo>
                  <a:cubicBezTo>
                    <a:pt x="294" y="445"/>
                    <a:pt x="351" y="426"/>
                    <a:pt x="395" y="394"/>
                  </a:cubicBezTo>
                  <a:lnTo>
                    <a:pt x="395" y="394"/>
                  </a:lnTo>
                  <a:cubicBezTo>
                    <a:pt x="368" y="408"/>
                    <a:pt x="339" y="414"/>
                    <a:pt x="310" y="414"/>
                  </a:cubicBezTo>
                  <a:cubicBezTo>
                    <a:pt x="266" y="414"/>
                    <a:pt x="223" y="399"/>
                    <a:pt x="186" y="370"/>
                  </a:cubicBezTo>
                  <a:cubicBezTo>
                    <a:pt x="109" y="323"/>
                    <a:pt x="109" y="246"/>
                    <a:pt x="155" y="168"/>
                  </a:cubicBezTo>
                  <a:cubicBezTo>
                    <a:pt x="176" y="116"/>
                    <a:pt x="240" y="77"/>
                    <a:pt x="303" y="77"/>
                  </a:cubicBezTo>
                  <a:cubicBezTo>
                    <a:pt x="333" y="77"/>
                    <a:pt x="363" y="86"/>
                    <a:pt x="388" y="106"/>
                  </a:cubicBezTo>
                  <a:cubicBezTo>
                    <a:pt x="449" y="130"/>
                    <a:pt x="481" y="212"/>
                    <a:pt x="470" y="283"/>
                  </a:cubicBezTo>
                  <a:lnTo>
                    <a:pt x="470" y="283"/>
                  </a:lnTo>
                  <a:cubicBezTo>
                    <a:pt x="488" y="200"/>
                    <a:pt x="463" y="107"/>
                    <a:pt x="388" y="44"/>
                  </a:cubicBezTo>
                  <a:lnTo>
                    <a:pt x="372" y="29"/>
                  </a:lnTo>
                  <a:cubicBezTo>
                    <a:pt x="338" y="9"/>
                    <a:pt x="300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416600" y="2290800"/>
              <a:ext cx="50050" cy="19800"/>
            </a:xfrm>
            <a:custGeom>
              <a:avLst/>
              <a:gdLst/>
              <a:ahLst/>
              <a:cxnLst/>
              <a:rect l="l" t="t" r="r" b="b"/>
              <a:pathLst>
                <a:path w="2002" h="792" extrusionOk="0">
                  <a:moveTo>
                    <a:pt x="2001" y="1"/>
                  </a:moveTo>
                  <a:lnTo>
                    <a:pt x="1" y="420"/>
                  </a:lnTo>
                  <a:lnTo>
                    <a:pt x="249" y="792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91450" y="2297000"/>
              <a:ext cx="48475" cy="33000"/>
            </a:xfrm>
            <a:custGeom>
              <a:avLst/>
              <a:gdLst/>
              <a:ahLst/>
              <a:cxnLst/>
              <a:rect l="l" t="t" r="r" b="b"/>
              <a:pathLst>
                <a:path w="1939" h="1320" extrusionOk="0">
                  <a:moveTo>
                    <a:pt x="16" y="1"/>
                  </a:moveTo>
                  <a:lnTo>
                    <a:pt x="0" y="1025"/>
                  </a:lnTo>
                  <a:lnTo>
                    <a:pt x="1598" y="1319"/>
                  </a:lnTo>
                  <a:lnTo>
                    <a:pt x="1939" y="48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418150" y="2297400"/>
              <a:ext cx="73325" cy="40350"/>
            </a:xfrm>
            <a:custGeom>
              <a:avLst/>
              <a:gdLst/>
              <a:ahLst/>
              <a:cxnLst/>
              <a:rect l="l" t="t" r="r" b="b"/>
              <a:pathLst>
                <a:path w="2933" h="1614" extrusionOk="0">
                  <a:moveTo>
                    <a:pt x="2699" y="0"/>
                  </a:moveTo>
                  <a:lnTo>
                    <a:pt x="1" y="264"/>
                  </a:lnTo>
                  <a:lnTo>
                    <a:pt x="528" y="1613"/>
                  </a:lnTo>
                  <a:lnTo>
                    <a:pt x="2932" y="1009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531375" y="2310575"/>
              <a:ext cx="44625" cy="30275"/>
            </a:xfrm>
            <a:custGeom>
              <a:avLst/>
              <a:gdLst/>
              <a:ahLst/>
              <a:cxnLst/>
              <a:rect l="l" t="t" r="r" b="b"/>
              <a:pathLst>
                <a:path w="1785" h="1211" extrusionOk="0">
                  <a:moveTo>
                    <a:pt x="528" y="1"/>
                  </a:moveTo>
                  <a:lnTo>
                    <a:pt x="1" y="776"/>
                  </a:lnTo>
                  <a:lnTo>
                    <a:pt x="1521" y="1210"/>
                  </a:lnTo>
                  <a:lnTo>
                    <a:pt x="1784" y="77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86000" y="2298950"/>
              <a:ext cx="5850" cy="23675"/>
            </a:xfrm>
            <a:custGeom>
              <a:avLst/>
              <a:gdLst/>
              <a:ahLst/>
              <a:cxnLst/>
              <a:rect l="l" t="t" r="r" b="b"/>
              <a:pathLst>
                <a:path w="234" h="947" extrusionOk="0">
                  <a:moveTo>
                    <a:pt x="234" y="0"/>
                  </a:moveTo>
                  <a:lnTo>
                    <a:pt x="1" y="16"/>
                  </a:lnTo>
                  <a:lnTo>
                    <a:pt x="218" y="9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531375" y="2310200"/>
              <a:ext cx="12425" cy="19800"/>
            </a:xfrm>
            <a:custGeom>
              <a:avLst/>
              <a:gdLst/>
              <a:ahLst/>
              <a:cxnLst/>
              <a:rect l="l" t="t" r="r" b="b"/>
              <a:pathLst>
                <a:path w="497" h="792" extrusionOk="0">
                  <a:moveTo>
                    <a:pt x="311" y="0"/>
                  </a:moveTo>
                  <a:lnTo>
                    <a:pt x="1" y="791"/>
                  </a:lnTo>
                  <a:lnTo>
                    <a:pt x="497" y="7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68950" y="2300850"/>
              <a:ext cx="13150" cy="11250"/>
            </a:xfrm>
            <a:custGeom>
              <a:avLst/>
              <a:gdLst/>
              <a:ahLst/>
              <a:cxnLst/>
              <a:rect l="l" t="t" r="r" b="b"/>
              <a:pathLst>
                <a:path w="526" h="450" extrusionOk="0">
                  <a:moveTo>
                    <a:pt x="464" y="339"/>
                  </a:moveTo>
                  <a:cubicBezTo>
                    <a:pt x="459" y="345"/>
                    <a:pt x="455" y="352"/>
                    <a:pt x="450" y="359"/>
                  </a:cubicBezTo>
                  <a:cubicBezTo>
                    <a:pt x="455" y="352"/>
                    <a:pt x="460" y="346"/>
                    <a:pt x="464" y="339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5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6" y="435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1" y="433"/>
                    <a:pt x="330" y="434"/>
                    <a:pt x="319" y="434"/>
                  </a:cubicBezTo>
                  <a:cubicBezTo>
                    <a:pt x="279" y="434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39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9" y="155"/>
                    <a:pt x="504" y="261"/>
                    <a:pt x="464" y="339"/>
                  </a:cubicBezTo>
                  <a:lnTo>
                    <a:pt x="464" y="339"/>
                  </a:lnTo>
                  <a:cubicBezTo>
                    <a:pt x="526" y="235"/>
                    <a:pt x="506" y="122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21300" y="2307675"/>
              <a:ext cx="13200" cy="11275"/>
            </a:xfrm>
            <a:custGeom>
              <a:avLst/>
              <a:gdLst/>
              <a:ahLst/>
              <a:cxnLst/>
              <a:rect l="l" t="t" r="r" b="b"/>
              <a:pathLst>
                <a:path w="528" h="451" extrusionOk="0">
                  <a:moveTo>
                    <a:pt x="450" y="349"/>
                  </a:moveTo>
                  <a:cubicBezTo>
                    <a:pt x="427" y="377"/>
                    <a:pt x="398" y="401"/>
                    <a:pt x="367" y="418"/>
                  </a:cubicBezTo>
                  <a:lnTo>
                    <a:pt x="367" y="418"/>
                  </a:lnTo>
                  <a:cubicBezTo>
                    <a:pt x="395" y="409"/>
                    <a:pt x="424" y="391"/>
                    <a:pt x="450" y="365"/>
                  </a:cubicBezTo>
                  <a:lnTo>
                    <a:pt x="450" y="349"/>
                  </a:ln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47" y="334"/>
                    <a:pt x="140" y="411"/>
                  </a:cubicBezTo>
                  <a:cubicBezTo>
                    <a:pt x="173" y="439"/>
                    <a:pt x="211" y="451"/>
                    <a:pt x="250" y="451"/>
                  </a:cubicBezTo>
                  <a:cubicBezTo>
                    <a:pt x="290" y="451"/>
                    <a:pt x="330" y="439"/>
                    <a:pt x="367" y="418"/>
                  </a:cubicBezTo>
                  <a:lnTo>
                    <a:pt x="367" y="418"/>
                  </a:lnTo>
                  <a:cubicBezTo>
                    <a:pt x="348" y="425"/>
                    <a:pt x="329" y="428"/>
                    <a:pt x="310" y="428"/>
                  </a:cubicBezTo>
                  <a:cubicBezTo>
                    <a:pt x="273" y="428"/>
                    <a:pt x="236" y="416"/>
                    <a:pt x="202" y="396"/>
                  </a:cubicBezTo>
                  <a:cubicBezTo>
                    <a:pt x="124" y="334"/>
                    <a:pt x="124" y="256"/>
                    <a:pt x="155" y="179"/>
                  </a:cubicBezTo>
                  <a:cubicBezTo>
                    <a:pt x="187" y="126"/>
                    <a:pt x="247" y="88"/>
                    <a:pt x="306" y="88"/>
                  </a:cubicBezTo>
                  <a:cubicBezTo>
                    <a:pt x="335" y="88"/>
                    <a:pt x="363" y="97"/>
                    <a:pt x="388" y="117"/>
                  </a:cubicBezTo>
                  <a:cubicBezTo>
                    <a:pt x="466" y="163"/>
                    <a:pt x="512" y="272"/>
                    <a:pt x="450" y="349"/>
                  </a:cubicBezTo>
                  <a:cubicBezTo>
                    <a:pt x="528" y="256"/>
                    <a:pt x="512" y="132"/>
                    <a:pt x="404" y="55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468950" y="2226450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1846" y="0"/>
                  </a:moveTo>
                  <a:lnTo>
                    <a:pt x="1" y="31"/>
                  </a:lnTo>
                  <a:lnTo>
                    <a:pt x="233" y="1039"/>
                  </a:lnTo>
                  <a:lnTo>
                    <a:pt x="1722" y="88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393350" y="2229150"/>
              <a:ext cx="81450" cy="52775"/>
            </a:xfrm>
            <a:custGeom>
              <a:avLst/>
              <a:gdLst/>
              <a:ahLst/>
              <a:cxnLst/>
              <a:rect l="l" t="t" r="r" b="b"/>
              <a:pathLst>
                <a:path w="3258" h="2111" extrusionOk="0">
                  <a:moveTo>
                    <a:pt x="2776" y="1"/>
                  </a:moveTo>
                  <a:lnTo>
                    <a:pt x="0" y="931"/>
                  </a:lnTo>
                  <a:lnTo>
                    <a:pt x="838" y="2110"/>
                  </a:lnTo>
                  <a:lnTo>
                    <a:pt x="3257" y="931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512000" y="2226825"/>
              <a:ext cx="45775" cy="26000"/>
            </a:xfrm>
            <a:custGeom>
              <a:avLst/>
              <a:gdLst/>
              <a:ahLst/>
              <a:cxnLst/>
              <a:rect l="l" t="t" r="r" b="b"/>
              <a:pathLst>
                <a:path w="1831" h="1040" extrusionOk="0">
                  <a:moveTo>
                    <a:pt x="341" y="1"/>
                  </a:moveTo>
                  <a:lnTo>
                    <a:pt x="0" y="869"/>
                  </a:lnTo>
                  <a:lnTo>
                    <a:pt x="1536" y="1040"/>
                  </a:lnTo>
                  <a:lnTo>
                    <a:pt x="1830" y="575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63525" y="2228775"/>
              <a:ext cx="11275" cy="23675"/>
            </a:xfrm>
            <a:custGeom>
              <a:avLst/>
              <a:gdLst/>
              <a:ahLst/>
              <a:cxnLst/>
              <a:rect l="l" t="t" r="r" b="b"/>
              <a:pathLst>
                <a:path w="451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50" y="9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512000" y="2227600"/>
              <a:ext cx="7775" cy="20975"/>
            </a:xfrm>
            <a:custGeom>
              <a:avLst/>
              <a:gdLst/>
              <a:ahLst/>
              <a:cxnLst/>
              <a:rect l="l" t="t" r="r" b="b"/>
              <a:pathLst>
                <a:path w="311" h="839" extrusionOk="0">
                  <a:moveTo>
                    <a:pt x="124" y="1"/>
                  </a:moveTo>
                  <a:lnTo>
                    <a:pt x="0" y="838"/>
                  </a:lnTo>
                  <a:lnTo>
                    <a:pt x="310" y="3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50350" y="2233500"/>
              <a:ext cx="12725" cy="11400"/>
            </a:xfrm>
            <a:custGeom>
              <a:avLst/>
              <a:gdLst/>
              <a:ahLst/>
              <a:cxnLst/>
              <a:rect l="l" t="t" r="r" b="b"/>
              <a:pathLst>
                <a:path w="509" h="456" extrusionOk="0">
                  <a:moveTo>
                    <a:pt x="477" y="300"/>
                  </a:moveTo>
                  <a:lnTo>
                    <a:pt x="477" y="300"/>
                  </a:lnTo>
                  <a:cubicBezTo>
                    <a:pt x="470" y="319"/>
                    <a:pt x="461" y="337"/>
                    <a:pt x="450" y="354"/>
                  </a:cubicBezTo>
                  <a:cubicBezTo>
                    <a:pt x="463" y="338"/>
                    <a:pt x="472" y="319"/>
                    <a:pt x="477" y="300"/>
                  </a:cubicBezTo>
                  <a:close/>
                  <a:moveTo>
                    <a:pt x="450" y="354"/>
                  </a:moveTo>
                  <a:cubicBezTo>
                    <a:pt x="428" y="380"/>
                    <a:pt x="403" y="402"/>
                    <a:pt x="376" y="419"/>
                  </a:cubicBezTo>
                  <a:lnTo>
                    <a:pt x="376" y="419"/>
                  </a:lnTo>
                  <a:cubicBezTo>
                    <a:pt x="401" y="410"/>
                    <a:pt x="426" y="393"/>
                    <a:pt x="450" y="370"/>
                  </a:cubicBezTo>
                  <a:lnTo>
                    <a:pt x="450" y="354"/>
                  </a:lnTo>
                  <a:close/>
                  <a:moveTo>
                    <a:pt x="277" y="1"/>
                  </a:moveTo>
                  <a:cubicBezTo>
                    <a:pt x="208" y="1"/>
                    <a:pt x="141" y="38"/>
                    <a:pt x="93" y="106"/>
                  </a:cubicBezTo>
                  <a:cubicBezTo>
                    <a:pt x="0" y="199"/>
                    <a:pt x="47" y="339"/>
                    <a:pt x="140" y="416"/>
                  </a:cubicBezTo>
                  <a:cubicBezTo>
                    <a:pt x="178" y="443"/>
                    <a:pt x="218" y="455"/>
                    <a:pt x="257" y="455"/>
                  </a:cubicBezTo>
                  <a:cubicBezTo>
                    <a:pt x="299" y="455"/>
                    <a:pt x="339" y="442"/>
                    <a:pt x="376" y="419"/>
                  </a:cubicBezTo>
                  <a:lnTo>
                    <a:pt x="376" y="419"/>
                  </a:lnTo>
                  <a:cubicBezTo>
                    <a:pt x="357" y="426"/>
                    <a:pt x="338" y="430"/>
                    <a:pt x="319" y="430"/>
                  </a:cubicBezTo>
                  <a:cubicBezTo>
                    <a:pt x="278" y="430"/>
                    <a:pt x="238" y="414"/>
                    <a:pt x="202" y="385"/>
                  </a:cubicBezTo>
                  <a:cubicBezTo>
                    <a:pt x="124" y="339"/>
                    <a:pt x="124" y="261"/>
                    <a:pt x="171" y="183"/>
                  </a:cubicBezTo>
                  <a:cubicBezTo>
                    <a:pt x="192" y="131"/>
                    <a:pt x="255" y="93"/>
                    <a:pt x="318" y="93"/>
                  </a:cubicBezTo>
                  <a:cubicBezTo>
                    <a:pt x="348" y="93"/>
                    <a:pt x="378" y="101"/>
                    <a:pt x="403" y="121"/>
                  </a:cubicBezTo>
                  <a:cubicBezTo>
                    <a:pt x="464" y="146"/>
                    <a:pt x="497" y="228"/>
                    <a:pt x="477" y="300"/>
                  </a:cubicBezTo>
                  <a:lnTo>
                    <a:pt x="477" y="300"/>
                  </a:lnTo>
                  <a:cubicBezTo>
                    <a:pt x="509" y="213"/>
                    <a:pt x="495" y="110"/>
                    <a:pt x="419" y="59"/>
                  </a:cubicBezTo>
                  <a:lnTo>
                    <a:pt x="403" y="44"/>
                  </a:lnTo>
                  <a:cubicBezTo>
                    <a:pt x="362" y="15"/>
                    <a:pt x="31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98800" y="2228175"/>
              <a:ext cx="12325" cy="11300"/>
            </a:xfrm>
            <a:custGeom>
              <a:avLst/>
              <a:gdLst/>
              <a:ahLst/>
              <a:cxnLst/>
              <a:rect l="l" t="t" r="r" b="b"/>
              <a:pathLst>
                <a:path w="493" h="452" extrusionOk="0">
                  <a:moveTo>
                    <a:pt x="488" y="237"/>
                  </a:moveTo>
                  <a:cubicBezTo>
                    <a:pt x="486" y="276"/>
                    <a:pt x="474" y="315"/>
                    <a:pt x="451" y="350"/>
                  </a:cubicBezTo>
                  <a:cubicBezTo>
                    <a:pt x="479" y="314"/>
                    <a:pt x="491" y="275"/>
                    <a:pt x="488" y="237"/>
                  </a:cubicBezTo>
                  <a:close/>
                  <a:moveTo>
                    <a:pt x="287" y="1"/>
                  </a:moveTo>
                  <a:cubicBezTo>
                    <a:pt x="214" y="1"/>
                    <a:pt x="144" y="41"/>
                    <a:pt x="94" y="102"/>
                  </a:cubicBezTo>
                  <a:cubicBezTo>
                    <a:pt x="1" y="195"/>
                    <a:pt x="47" y="334"/>
                    <a:pt x="140" y="412"/>
                  </a:cubicBezTo>
                  <a:cubicBezTo>
                    <a:pt x="178" y="439"/>
                    <a:pt x="218" y="451"/>
                    <a:pt x="258" y="451"/>
                  </a:cubicBezTo>
                  <a:cubicBezTo>
                    <a:pt x="330" y="451"/>
                    <a:pt x="400" y="410"/>
                    <a:pt x="451" y="350"/>
                  </a:cubicBezTo>
                  <a:lnTo>
                    <a:pt x="451" y="350"/>
                  </a:lnTo>
                  <a:lnTo>
                    <a:pt x="435" y="365"/>
                  </a:lnTo>
                  <a:cubicBezTo>
                    <a:pt x="391" y="409"/>
                    <a:pt x="343" y="428"/>
                    <a:pt x="295" y="428"/>
                  </a:cubicBezTo>
                  <a:cubicBezTo>
                    <a:pt x="258" y="428"/>
                    <a:pt x="221" y="417"/>
                    <a:pt x="187" y="396"/>
                  </a:cubicBezTo>
                  <a:cubicBezTo>
                    <a:pt x="125" y="334"/>
                    <a:pt x="125" y="257"/>
                    <a:pt x="156" y="179"/>
                  </a:cubicBezTo>
                  <a:cubicBezTo>
                    <a:pt x="187" y="179"/>
                    <a:pt x="187" y="164"/>
                    <a:pt x="187" y="164"/>
                  </a:cubicBezTo>
                  <a:cubicBezTo>
                    <a:pt x="226" y="115"/>
                    <a:pt x="278" y="84"/>
                    <a:pt x="330" y="84"/>
                  </a:cubicBezTo>
                  <a:cubicBezTo>
                    <a:pt x="361" y="84"/>
                    <a:pt x="391" y="95"/>
                    <a:pt x="420" y="117"/>
                  </a:cubicBezTo>
                  <a:cubicBezTo>
                    <a:pt x="461" y="151"/>
                    <a:pt x="485" y="193"/>
                    <a:pt x="488" y="237"/>
                  </a:cubicBezTo>
                  <a:lnTo>
                    <a:pt x="488" y="237"/>
                  </a:lnTo>
                  <a:cubicBezTo>
                    <a:pt x="492" y="171"/>
                    <a:pt x="468" y="104"/>
                    <a:pt x="420" y="55"/>
                  </a:cubicBezTo>
                  <a:lnTo>
                    <a:pt x="404" y="40"/>
                  </a:lnTo>
                  <a:cubicBezTo>
                    <a:pt x="366" y="13"/>
                    <a:pt x="32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08075" y="2257850"/>
              <a:ext cx="56250" cy="24075"/>
            </a:xfrm>
            <a:custGeom>
              <a:avLst/>
              <a:gdLst/>
              <a:ahLst/>
              <a:cxnLst/>
              <a:rect l="l" t="t" r="r" b="b"/>
              <a:pathLst>
                <a:path w="2250" h="963" extrusionOk="0">
                  <a:moveTo>
                    <a:pt x="2249" y="0"/>
                  </a:moveTo>
                  <a:lnTo>
                    <a:pt x="1" y="605"/>
                  </a:lnTo>
                  <a:lnTo>
                    <a:pt x="249" y="96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309600" y="2238075"/>
              <a:ext cx="114400" cy="127200"/>
            </a:xfrm>
            <a:custGeom>
              <a:avLst/>
              <a:gdLst/>
              <a:ahLst/>
              <a:cxnLst/>
              <a:rect l="l" t="t" r="r" b="b"/>
              <a:pathLst>
                <a:path w="4576" h="5088" extrusionOk="0">
                  <a:moveTo>
                    <a:pt x="2559" y="0"/>
                  </a:moveTo>
                  <a:lnTo>
                    <a:pt x="0" y="1800"/>
                  </a:lnTo>
                  <a:lnTo>
                    <a:pt x="1551" y="5088"/>
                  </a:lnTo>
                  <a:lnTo>
                    <a:pt x="4575" y="4157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362325" y="2251825"/>
              <a:ext cx="12450" cy="11400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77" y="292"/>
                  </a:moveTo>
                  <a:cubicBezTo>
                    <a:pt x="472" y="311"/>
                    <a:pt x="463" y="331"/>
                    <a:pt x="450" y="350"/>
                  </a:cubicBezTo>
                  <a:cubicBezTo>
                    <a:pt x="465" y="332"/>
                    <a:pt x="473" y="312"/>
                    <a:pt x="477" y="292"/>
                  </a:cubicBezTo>
                  <a:close/>
                  <a:moveTo>
                    <a:pt x="450" y="350"/>
                  </a:moveTo>
                  <a:lnTo>
                    <a:pt x="450" y="350"/>
                  </a:lnTo>
                  <a:cubicBezTo>
                    <a:pt x="420" y="393"/>
                    <a:pt x="379" y="424"/>
                    <a:pt x="336" y="440"/>
                  </a:cubicBezTo>
                  <a:lnTo>
                    <a:pt x="336" y="440"/>
                  </a:lnTo>
                  <a:cubicBezTo>
                    <a:pt x="375" y="436"/>
                    <a:pt x="414" y="417"/>
                    <a:pt x="450" y="381"/>
                  </a:cubicBezTo>
                  <a:cubicBezTo>
                    <a:pt x="435" y="381"/>
                    <a:pt x="450" y="381"/>
                    <a:pt x="450" y="350"/>
                  </a:cubicBezTo>
                  <a:close/>
                  <a:moveTo>
                    <a:pt x="278" y="1"/>
                  </a:moveTo>
                  <a:cubicBezTo>
                    <a:pt x="205" y="1"/>
                    <a:pt x="128" y="41"/>
                    <a:pt x="78" y="102"/>
                  </a:cubicBezTo>
                  <a:cubicBezTo>
                    <a:pt x="0" y="195"/>
                    <a:pt x="47" y="334"/>
                    <a:pt x="140" y="412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5" y="455"/>
                    <a:pt x="311" y="450"/>
                    <a:pt x="336" y="440"/>
                  </a:cubicBezTo>
                  <a:lnTo>
                    <a:pt x="336" y="440"/>
                  </a:lnTo>
                  <a:cubicBezTo>
                    <a:pt x="330" y="441"/>
                    <a:pt x="325" y="441"/>
                    <a:pt x="319" y="441"/>
                  </a:cubicBezTo>
                  <a:cubicBezTo>
                    <a:pt x="279" y="441"/>
                    <a:pt x="239" y="426"/>
                    <a:pt x="202" y="397"/>
                  </a:cubicBezTo>
                  <a:cubicBezTo>
                    <a:pt x="124" y="334"/>
                    <a:pt x="124" y="257"/>
                    <a:pt x="156" y="179"/>
                  </a:cubicBezTo>
                  <a:cubicBezTo>
                    <a:pt x="187" y="127"/>
                    <a:pt x="247" y="95"/>
                    <a:pt x="307" y="95"/>
                  </a:cubicBezTo>
                  <a:cubicBezTo>
                    <a:pt x="335" y="95"/>
                    <a:pt x="363" y="102"/>
                    <a:pt x="388" y="117"/>
                  </a:cubicBezTo>
                  <a:cubicBezTo>
                    <a:pt x="448" y="153"/>
                    <a:pt x="489" y="225"/>
                    <a:pt x="477" y="292"/>
                  </a:cubicBezTo>
                  <a:lnTo>
                    <a:pt x="477" y="292"/>
                  </a:lnTo>
                  <a:cubicBezTo>
                    <a:pt x="498" y="214"/>
                    <a:pt x="465" y="133"/>
                    <a:pt x="404" y="71"/>
                  </a:cubicBezTo>
                  <a:cubicBezTo>
                    <a:pt x="404" y="40"/>
                    <a:pt x="388" y="40"/>
                    <a:pt x="388" y="40"/>
                  </a:cubicBezTo>
                  <a:cubicBezTo>
                    <a:pt x="355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375500" y="2277675"/>
              <a:ext cx="12200" cy="11150"/>
            </a:xfrm>
            <a:custGeom>
              <a:avLst/>
              <a:gdLst/>
              <a:ahLst/>
              <a:cxnLst/>
              <a:rect l="l" t="t" r="r" b="b"/>
              <a:pathLst>
                <a:path w="488" h="446" extrusionOk="0">
                  <a:moveTo>
                    <a:pt x="472" y="284"/>
                  </a:moveTo>
                  <a:lnTo>
                    <a:pt x="472" y="284"/>
                  </a:lnTo>
                  <a:cubicBezTo>
                    <a:pt x="468" y="308"/>
                    <a:pt x="461" y="332"/>
                    <a:pt x="451" y="355"/>
                  </a:cubicBezTo>
                  <a:cubicBezTo>
                    <a:pt x="463" y="334"/>
                    <a:pt x="470" y="309"/>
                    <a:pt x="472" y="284"/>
                  </a:cubicBezTo>
                  <a:close/>
                  <a:moveTo>
                    <a:pt x="451" y="355"/>
                  </a:moveTo>
                  <a:cubicBezTo>
                    <a:pt x="450" y="355"/>
                    <a:pt x="431" y="365"/>
                    <a:pt x="438" y="369"/>
                  </a:cubicBezTo>
                  <a:lnTo>
                    <a:pt x="438" y="369"/>
                  </a:lnTo>
                  <a:cubicBezTo>
                    <a:pt x="442" y="364"/>
                    <a:pt x="447" y="360"/>
                    <a:pt x="451" y="355"/>
                  </a:cubicBezTo>
                  <a:close/>
                  <a:moveTo>
                    <a:pt x="438" y="369"/>
                  </a:moveTo>
                  <a:lnTo>
                    <a:pt x="438" y="369"/>
                  </a:lnTo>
                  <a:cubicBezTo>
                    <a:pt x="415" y="393"/>
                    <a:pt x="388" y="411"/>
                    <a:pt x="359" y="425"/>
                  </a:cubicBezTo>
                  <a:lnTo>
                    <a:pt x="359" y="425"/>
                  </a:lnTo>
                  <a:cubicBezTo>
                    <a:pt x="392" y="416"/>
                    <a:pt x="423" y="398"/>
                    <a:pt x="451" y="371"/>
                  </a:cubicBezTo>
                  <a:cubicBezTo>
                    <a:pt x="444" y="371"/>
                    <a:pt x="440" y="370"/>
                    <a:pt x="438" y="369"/>
                  </a:cubicBezTo>
                  <a:close/>
                  <a:moveTo>
                    <a:pt x="265" y="1"/>
                  </a:moveTo>
                  <a:cubicBezTo>
                    <a:pt x="196" y="1"/>
                    <a:pt x="126" y="35"/>
                    <a:pt x="78" y="91"/>
                  </a:cubicBezTo>
                  <a:cubicBezTo>
                    <a:pt x="1" y="200"/>
                    <a:pt x="32" y="324"/>
                    <a:pt x="140" y="402"/>
                  </a:cubicBezTo>
                  <a:cubicBezTo>
                    <a:pt x="177" y="432"/>
                    <a:pt x="220" y="446"/>
                    <a:pt x="264" y="446"/>
                  </a:cubicBezTo>
                  <a:cubicBezTo>
                    <a:pt x="296" y="446"/>
                    <a:pt x="329" y="438"/>
                    <a:pt x="359" y="425"/>
                  </a:cubicBezTo>
                  <a:lnTo>
                    <a:pt x="359" y="425"/>
                  </a:lnTo>
                  <a:cubicBezTo>
                    <a:pt x="343" y="429"/>
                    <a:pt x="327" y="431"/>
                    <a:pt x="311" y="431"/>
                  </a:cubicBezTo>
                  <a:cubicBezTo>
                    <a:pt x="267" y="431"/>
                    <a:pt x="223" y="415"/>
                    <a:pt x="187" y="386"/>
                  </a:cubicBezTo>
                  <a:cubicBezTo>
                    <a:pt x="109" y="324"/>
                    <a:pt x="109" y="247"/>
                    <a:pt x="156" y="169"/>
                  </a:cubicBezTo>
                  <a:cubicBezTo>
                    <a:pt x="175" y="121"/>
                    <a:pt x="231" y="96"/>
                    <a:pt x="289" y="96"/>
                  </a:cubicBezTo>
                  <a:cubicBezTo>
                    <a:pt x="324" y="96"/>
                    <a:pt x="359" y="105"/>
                    <a:pt x="388" y="122"/>
                  </a:cubicBezTo>
                  <a:cubicBezTo>
                    <a:pt x="445" y="145"/>
                    <a:pt x="476" y="216"/>
                    <a:pt x="472" y="284"/>
                  </a:cubicBezTo>
                  <a:lnTo>
                    <a:pt x="472" y="284"/>
                  </a:lnTo>
                  <a:cubicBezTo>
                    <a:pt x="487" y="196"/>
                    <a:pt x="465" y="109"/>
                    <a:pt x="404" y="60"/>
                  </a:cubicBezTo>
                  <a:cubicBezTo>
                    <a:pt x="404" y="45"/>
                    <a:pt x="388" y="45"/>
                    <a:pt x="388" y="45"/>
                  </a:cubicBezTo>
                  <a:cubicBezTo>
                    <a:pt x="352" y="15"/>
                    <a:pt x="309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388700" y="2303300"/>
              <a:ext cx="12150" cy="11375"/>
            </a:xfrm>
            <a:custGeom>
              <a:avLst/>
              <a:gdLst/>
              <a:ahLst/>
              <a:cxnLst/>
              <a:rect l="l" t="t" r="r" b="b"/>
              <a:pathLst>
                <a:path w="486" h="455" extrusionOk="0">
                  <a:moveTo>
                    <a:pt x="465" y="283"/>
                  </a:moveTo>
                  <a:cubicBezTo>
                    <a:pt x="459" y="308"/>
                    <a:pt x="449" y="332"/>
                    <a:pt x="434" y="354"/>
                  </a:cubicBezTo>
                  <a:cubicBezTo>
                    <a:pt x="451" y="333"/>
                    <a:pt x="461" y="308"/>
                    <a:pt x="465" y="283"/>
                  </a:cubicBezTo>
                  <a:close/>
                  <a:moveTo>
                    <a:pt x="434" y="354"/>
                  </a:moveTo>
                  <a:cubicBezTo>
                    <a:pt x="434" y="354"/>
                    <a:pt x="425" y="354"/>
                    <a:pt x="428" y="361"/>
                  </a:cubicBezTo>
                  <a:lnTo>
                    <a:pt x="428" y="361"/>
                  </a:lnTo>
                  <a:cubicBezTo>
                    <a:pt x="430" y="359"/>
                    <a:pt x="432" y="356"/>
                    <a:pt x="434" y="354"/>
                  </a:cubicBezTo>
                  <a:close/>
                  <a:moveTo>
                    <a:pt x="428" y="361"/>
                  </a:moveTo>
                  <a:cubicBezTo>
                    <a:pt x="408" y="384"/>
                    <a:pt x="385" y="404"/>
                    <a:pt x="360" y="419"/>
                  </a:cubicBezTo>
                  <a:lnTo>
                    <a:pt x="360" y="419"/>
                  </a:lnTo>
                  <a:cubicBezTo>
                    <a:pt x="386" y="409"/>
                    <a:pt x="411" y="393"/>
                    <a:pt x="434" y="369"/>
                  </a:cubicBezTo>
                  <a:cubicBezTo>
                    <a:pt x="431" y="366"/>
                    <a:pt x="429" y="363"/>
                    <a:pt x="428" y="361"/>
                  </a:cubicBezTo>
                  <a:close/>
                  <a:moveTo>
                    <a:pt x="262" y="1"/>
                  </a:moveTo>
                  <a:cubicBezTo>
                    <a:pt x="192" y="1"/>
                    <a:pt x="126" y="38"/>
                    <a:pt x="78" y="106"/>
                  </a:cubicBezTo>
                  <a:cubicBezTo>
                    <a:pt x="0" y="199"/>
                    <a:pt x="31" y="338"/>
                    <a:pt x="124" y="416"/>
                  </a:cubicBezTo>
                  <a:cubicBezTo>
                    <a:pt x="162" y="443"/>
                    <a:pt x="202" y="455"/>
                    <a:pt x="242" y="455"/>
                  </a:cubicBezTo>
                  <a:cubicBezTo>
                    <a:pt x="283" y="455"/>
                    <a:pt x="324" y="442"/>
                    <a:pt x="360" y="419"/>
                  </a:cubicBezTo>
                  <a:lnTo>
                    <a:pt x="360" y="419"/>
                  </a:lnTo>
                  <a:cubicBezTo>
                    <a:pt x="341" y="426"/>
                    <a:pt x="322" y="430"/>
                    <a:pt x="303" y="430"/>
                  </a:cubicBezTo>
                  <a:cubicBezTo>
                    <a:pt x="263" y="430"/>
                    <a:pt x="223" y="414"/>
                    <a:pt x="186" y="385"/>
                  </a:cubicBezTo>
                  <a:cubicBezTo>
                    <a:pt x="109" y="338"/>
                    <a:pt x="109" y="261"/>
                    <a:pt x="155" y="183"/>
                  </a:cubicBezTo>
                  <a:cubicBezTo>
                    <a:pt x="176" y="131"/>
                    <a:pt x="240" y="92"/>
                    <a:pt x="303" y="92"/>
                  </a:cubicBezTo>
                  <a:cubicBezTo>
                    <a:pt x="333" y="92"/>
                    <a:pt x="363" y="101"/>
                    <a:pt x="388" y="121"/>
                  </a:cubicBezTo>
                  <a:cubicBezTo>
                    <a:pt x="444" y="144"/>
                    <a:pt x="476" y="215"/>
                    <a:pt x="465" y="283"/>
                  </a:cubicBezTo>
                  <a:lnTo>
                    <a:pt x="465" y="283"/>
                  </a:lnTo>
                  <a:cubicBezTo>
                    <a:pt x="486" y="200"/>
                    <a:pt x="463" y="107"/>
                    <a:pt x="403" y="59"/>
                  </a:cubicBezTo>
                  <a:lnTo>
                    <a:pt x="388" y="44"/>
                  </a:lnTo>
                  <a:cubicBezTo>
                    <a:pt x="347" y="14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401475" y="2328500"/>
              <a:ext cx="12675" cy="11400"/>
            </a:xfrm>
            <a:custGeom>
              <a:avLst/>
              <a:gdLst/>
              <a:ahLst/>
              <a:cxnLst/>
              <a:rect l="l" t="t" r="r" b="b"/>
              <a:pathLst>
                <a:path w="507" h="456" extrusionOk="0">
                  <a:moveTo>
                    <a:pt x="474" y="309"/>
                  </a:moveTo>
                  <a:lnTo>
                    <a:pt x="474" y="309"/>
                  </a:lnTo>
                  <a:cubicBezTo>
                    <a:pt x="468" y="324"/>
                    <a:pt x="460" y="340"/>
                    <a:pt x="451" y="354"/>
                  </a:cubicBezTo>
                  <a:cubicBezTo>
                    <a:pt x="462" y="340"/>
                    <a:pt x="469" y="325"/>
                    <a:pt x="474" y="309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2" y="455"/>
                    <a:pt x="251" y="455"/>
                  </a:cubicBezTo>
                  <a:cubicBezTo>
                    <a:pt x="322" y="455"/>
                    <a:pt x="395" y="417"/>
                    <a:pt x="446" y="360"/>
                  </a:cubicBezTo>
                  <a:lnTo>
                    <a:pt x="446" y="360"/>
                  </a:lnTo>
                  <a:cubicBezTo>
                    <a:pt x="443" y="364"/>
                    <a:pt x="443" y="366"/>
                    <a:pt x="445" y="366"/>
                  </a:cubicBezTo>
                  <a:cubicBezTo>
                    <a:pt x="447" y="366"/>
                    <a:pt x="451" y="362"/>
                    <a:pt x="451" y="354"/>
                  </a:cubicBezTo>
                  <a:lnTo>
                    <a:pt x="451" y="354"/>
                  </a:lnTo>
                  <a:cubicBezTo>
                    <a:pt x="451" y="354"/>
                    <a:pt x="451" y="354"/>
                    <a:pt x="451" y="354"/>
                  </a:cubicBezTo>
                  <a:lnTo>
                    <a:pt x="451" y="354"/>
                  </a:lnTo>
                  <a:cubicBezTo>
                    <a:pt x="448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7" y="358"/>
                    <a:pt x="449" y="356"/>
                    <a:pt x="450" y="354"/>
                  </a:cubicBezTo>
                  <a:lnTo>
                    <a:pt x="450" y="354"/>
                  </a:lnTo>
                  <a:cubicBezTo>
                    <a:pt x="449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6" y="360"/>
                    <a:pt x="446" y="360"/>
                    <a:pt x="446" y="360"/>
                  </a:cubicBezTo>
                  <a:lnTo>
                    <a:pt x="446" y="360"/>
                  </a:lnTo>
                  <a:cubicBezTo>
                    <a:pt x="404" y="407"/>
                    <a:pt x="354" y="428"/>
                    <a:pt x="307" y="428"/>
                  </a:cubicBezTo>
                  <a:cubicBezTo>
                    <a:pt x="268" y="428"/>
                    <a:pt x="230" y="413"/>
                    <a:pt x="203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3"/>
                    <a:pt x="307" y="93"/>
                  </a:cubicBezTo>
                  <a:cubicBezTo>
                    <a:pt x="335" y="93"/>
                    <a:pt x="364" y="101"/>
                    <a:pt x="389" y="121"/>
                  </a:cubicBezTo>
                  <a:cubicBezTo>
                    <a:pt x="452" y="147"/>
                    <a:pt x="495" y="235"/>
                    <a:pt x="474" y="309"/>
                  </a:cubicBezTo>
                  <a:lnTo>
                    <a:pt x="474" y="309"/>
                  </a:lnTo>
                  <a:cubicBezTo>
                    <a:pt x="506" y="224"/>
                    <a:pt x="485" y="125"/>
                    <a:pt x="420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232050" y="2312125"/>
              <a:ext cx="53525" cy="83400"/>
            </a:xfrm>
            <a:custGeom>
              <a:avLst/>
              <a:gdLst/>
              <a:ahLst/>
              <a:cxnLst/>
              <a:rect l="l" t="t" r="r" b="b"/>
              <a:pathLst>
                <a:path w="2141" h="3336" extrusionOk="0">
                  <a:moveTo>
                    <a:pt x="776" y="1"/>
                  </a:moveTo>
                  <a:lnTo>
                    <a:pt x="0" y="357"/>
                  </a:lnTo>
                  <a:lnTo>
                    <a:pt x="1365" y="3335"/>
                  </a:lnTo>
                  <a:lnTo>
                    <a:pt x="2141" y="297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256075" y="2305925"/>
              <a:ext cx="60125" cy="70200"/>
            </a:xfrm>
            <a:custGeom>
              <a:avLst/>
              <a:gdLst/>
              <a:ahLst/>
              <a:cxnLst/>
              <a:rect l="l" t="t" r="r" b="b"/>
              <a:pathLst>
                <a:path w="2405" h="2808" extrusionOk="0">
                  <a:moveTo>
                    <a:pt x="1428" y="1"/>
                  </a:moveTo>
                  <a:lnTo>
                    <a:pt x="1" y="668"/>
                  </a:lnTo>
                  <a:lnTo>
                    <a:pt x="978" y="2808"/>
                  </a:lnTo>
                  <a:lnTo>
                    <a:pt x="2405" y="215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278950" y="2261350"/>
              <a:ext cx="87675" cy="125650"/>
            </a:xfrm>
            <a:custGeom>
              <a:avLst/>
              <a:gdLst/>
              <a:ahLst/>
              <a:cxnLst/>
              <a:rect l="l" t="t" r="r" b="b"/>
              <a:pathLst>
                <a:path w="3507" h="5026" extrusionOk="0">
                  <a:moveTo>
                    <a:pt x="1521" y="0"/>
                  </a:moveTo>
                  <a:lnTo>
                    <a:pt x="1" y="698"/>
                  </a:lnTo>
                  <a:lnTo>
                    <a:pt x="2002" y="5025"/>
                  </a:lnTo>
                  <a:lnTo>
                    <a:pt x="3506" y="432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96025" y="2280925"/>
              <a:ext cx="23275" cy="20500"/>
            </a:xfrm>
            <a:custGeom>
              <a:avLst/>
              <a:gdLst/>
              <a:ahLst/>
              <a:cxnLst/>
              <a:rect l="l" t="t" r="r" b="b"/>
              <a:pathLst>
                <a:path w="931" h="820" extrusionOk="0">
                  <a:moveTo>
                    <a:pt x="468" y="0"/>
                  </a:moveTo>
                  <a:cubicBezTo>
                    <a:pt x="410" y="0"/>
                    <a:pt x="351" y="13"/>
                    <a:pt x="295" y="39"/>
                  </a:cubicBezTo>
                  <a:cubicBezTo>
                    <a:pt x="78" y="148"/>
                    <a:pt x="0" y="380"/>
                    <a:pt x="93" y="582"/>
                  </a:cubicBezTo>
                  <a:cubicBezTo>
                    <a:pt x="162" y="730"/>
                    <a:pt x="322" y="820"/>
                    <a:pt x="477" y="820"/>
                  </a:cubicBezTo>
                  <a:cubicBezTo>
                    <a:pt x="532" y="820"/>
                    <a:pt x="587" y="808"/>
                    <a:pt x="636" y="783"/>
                  </a:cubicBezTo>
                  <a:cubicBezTo>
                    <a:pt x="853" y="690"/>
                    <a:pt x="931" y="458"/>
                    <a:pt x="838" y="241"/>
                  </a:cubicBezTo>
                  <a:cubicBezTo>
                    <a:pt x="760" y="84"/>
                    <a:pt x="61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326650" y="2347350"/>
              <a:ext cx="22900" cy="20400"/>
            </a:xfrm>
            <a:custGeom>
              <a:avLst/>
              <a:gdLst/>
              <a:ahLst/>
              <a:cxnLst/>
              <a:rect l="l" t="t" r="r" b="b"/>
              <a:pathLst>
                <a:path w="916" h="816" extrusionOk="0">
                  <a:moveTo>
                    <a:pt x="477" y="1"/>
                  </a:moveTo>
                  <a:cubicBezTo>
                    <a:pt x="413" y="1"/>
                    <a:pt x="346" y="17"/>
                    <a:pt x="280" y="50"/>
                  </a:cubicBezTo>
                  <a:cubicBezTo>
                    <a:pt x="78" y="143"/>
                    <a:pt x="1" y="375"/>
                    <a:pt x="94" y="593"/>
                  </a:cubicBezTo>
                  <a:cubicBezTo>
                    <a:pt x="162" y="729"/>
                    <a:pt x="313" y="815"/>
                    <a:pt x="468" y="815"/>
                  </a:cubicBezTo>
                  <a:cubicBezTo>
                    <a:pt x="525" y="815"/>
                    <a:pt x="582" y="804"/>
                    <a:pt x="636" y="779"/>
                  </a:cubicBezTo>
                  <a:cubicBezTo>
                    <a:pt x="854" y="686"/>
                    <a:pt x="916" y="453"/>
                    <a:pt x="823" y="236"/>
                  </a:cubicBezTo>
                  <a:cubicBezTo>
                    <a:pt x="758" y="84"/>
                    <a:pt x="625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063000" y="2378725"/>
              <a:ext cx="195050" cy="327700"/>
            </a:xfrm>
            <a:custGeom>
              <a:avLst/>
              <a:gdLst/>
              <a:ahLst/>
              <a:cxnLst/>
              <a:rect l="l" t="t" r="r" b="b"/>
              <a:pathLst>
                <a:path w="7802" h="13108" extrusionOk="0">
                  <a:moveTo>
                    <a:pt x="1891" y="1"/>
                  </a:moveTo>
                  <a:cubicBezTo>
                    <a:pt x="1679" y="1"/>
                    <a:pt x="1464" y="42"/>
                    <a:pt x="1256" y="128"/>
                  </a:cubicBezTo>
                  <a:cubicBezTo>
                    <a:pt x="403" y="470"/>
                    <a:pt x="0" y="1462"/>
                    <a:pt x="341" y="2315"/>
                  </a:cubicBezTo>
                  <a:lnTo>
                    <a:pt x="4358" y="12071"/>
                  </a:lnTo>
                  <a:cubicBezTo>
                    <a:pt x="4617" y="12719"/>
                    <a:pt x="5252" y="13107"/>
                    <a:pt x="5916" y="13107"/>
                  </a:cubicBezTo>
                  <a:cubicBezTo>
                    <a:pt x="6126" y="13107"/>
                    <a:pt x="6340" y="13068"/>
                    <a:pt x="6545" y="12986"/>
                  </a:cubicBezTo>
                  <a:cubicBezTo>
                    <a:pt x="7398" y="12629"/>
                    <a:pt x="7801" y="11637"/>
                    <a:pt x="7460" y="10784"/>
                  </a:cubicBezTo>
                  <a:lnTo>
                    <a:pt x="3443" y="1044"/>
                  </a:lnTo>
                  <a:cubicBezTo>
                    <a:pt x="3185" y="398"/>
                    <a:pt x="2553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192100" y="2647450"/>
              <a:ext cx="35700" cy="31600"/>
            </a:xfrm>
            <a:custGeom>
              <a:avLst/>
              <a:gdLst/>
              <a:ahLst/>
              <a:cxnLst/>
              <a:rect l="l" t="t" r="r" b="b"/>
              <a:pathLst>
                <a:path w="1428" h="1264" extrusionOk="0">
                  <a:moveTo>
                    <a:pt x="719" y="0"/>
                  </a:moveTo>
                  <a:cubicBezTo>
                    <a:pt x="458" y="0"/>
                    <a:pt x="210" y="151"/>
                    <a:pt x="125" y="407"/>
                  </a:cubicBezTo>
                  <a:cubicBezTo>
                    <a:pt x="1" y="733"/>
                    <a:pt x="156" y="1089"/>
                    <a:pt x="482" y="1229"/>
                  </a:cubicBezTo>
                  <a:cubicBezTo>
                    <a:pt x="555" y="1252"/>
                    <a:pt x="629" y="1263"/>
                    <a:pt x="702" y="1263"/>
                  </a:cubicBezTo>
                  <a:cubicBezTo>
                    <a:pt x="970" y="1263"/>
                    <a:pt x="1218" y="1113"/>
                    <a:pt x="1304" y="857"/>
                  </a:cubicBezTo>
                  <a:cubicBezTo>
                    <a:pt x="1428" y="531"/>
                    <a:pt x="1272" y="159"/>
                    <a:pt x="931" y="35"/>
                  </a:cubicBezTo>
                  <a:cubicBezTo>
                    <a:pt x="862" y="11"/>
                    <a:pt x="790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092075" y="2404125"/>
              <a:ext cx="35700" cy="31625"/>
            </a:xfrm>
            <a:custGeom>
              <a:avLst/>
              <a:gdLst/>
              <a:ahLst/>
              <a:cxnLst/>
              <a:rect l="l" t="t" r="r" b="b"/>
              <a:pathLst>
                <a:path w="1428" h="1265" extrusionOk="0">
                  <a:moveTo>
                    <a:pt x="710" y="1"/>
                  </a:moveTo>
                  <a:cubicBezTo>
                    <a:pt x="453" y="1"/>
                    <a:pt x="220" y="153"/>
                    <a:pt x="124" y="415"/>
                  </a:cubicBezTo>
                  <a:cubicBezTo>
                    <a:pt x="0" y="725"/>
                    <a:pt x="171" y="1082"/>
                    <a:pt x="497" y="1222"/>
                  </a:cubicBezTo>
                  <a:cubicBezTo>
                    <a:pt x="572" y="1250"/>
                    <a:pt x="650" y="1264"/>
                    <a:pt x="726" y="1264"/>
                  </a:cubicBezTo>
                  <a:cubicBezTo>
                    <a:pt x="981" y="1264"/>
                    <a:pt x="1223" y="1112"/>
                    <a:pt x="1319" y="850"/>
                  </a:cubicBezTo>
                  <a:cubicBezTo>
                    <a:pt x="1427" y="524"/>
                    <a:pt x="1272" y="152"/>
                    <a:pt x="946" y="43"/>
                  </a:cubicBezTo>
                  <a:cubicBezTo>
                    <a:pt x="867" y="14"/>
                    <a:pt x="788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911000" y="3047275"/>
              <a:ext cx="625450" cy="72925"/>
            </a:xfrm>
            <a:custGeom>
              <a:avLst/>
              <a:gdLst/>
              <a:ahLst/>
              <a:cxnLst/>
              <a:rect l="l" t="t" r="r" b="b"/>
              <a:pathLst>
                <a:path w="25018" h="2917" extrusionOk="0">
                  <a:moveTo>
                    <a:pt x="1396" y="1"/>
                  </a:moveTo>
                  <a:cubicBezTo>
                    <a:pt x="621" y="1"/>
                    <a:pt x="0" y="621"/>
                    <a:pt x="0" y="1397"/>
                  </a:cubicBezTo>
                  <a:lnTo>
                    <a:pt x="0" y="1521"/>
                  </a:lnTo>
                  <a:cubicBezTo>
                    <a:pt x="0" y="2296"/>
                    <a:pt x="621" y="2917"/>
                    <a:pt x="1396" y="2917"/>
                  </a:cubicBezTo>
                  <a:lnTo>
                    <a:pt x="23621" y="2917"/>
                  </a:lnTo>
                  <a:cubicBezTo>
                    <a:pt x="24397" y="2917"/>
                    <a:pt x="25017" y="2296"/>
                    <a:pt x="25017" y="1521"/>
                  </a:cubicBezTo>
                  <a:lnTo>
                    <a:pt x="25017" y="1397"/>
                  </a:lnTo>
                  <a:cubicBezTo>
                    <a:pt x="25017" y="621"/>
                    <a:pt x="24397" y="1"/>
                    <a:pt x="2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082775" y="2828225"/>
              <a:ext cx="352850" cy="213275"/>
            </a:xfrm>
            <a:custGeom>
              <a:avLst/>
              <a:gdLst/>
              <a:ahLst/>
              <a:cxnLst/>
              <a:rect l="l" t="t" r="r" b="b"/>
              <a:pathLst>
                <a:path w="14114" h="8531" extrusionOk="0">
                  <a:moveTo>
                    <a:pt x="0" y="0"/>
                  </a:moveTo>
                  <a:lnTo>
                    <a:pt x="0" y="8530"/>
                  </a:lnTo>
                  <a:lnTo>
                    <a:pt x="14114" y="8530"/>
                  </a:lnTo>
                  <a:lnTo>
                    <a:pt x="14114" y="1551"/>
                  </a:lnTo>
                  <a:cubicBezTo>
                    <a:pt x="14114" y="698"/>
                    <a:pt x="13416" y="0"/>
                    <a:pt x="1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668" y="1071"/>
                  </a:ln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955575" y="3019750"/>
              <a:ext cx="536275" cy="27550"/>
            </a:xfrm>
            <a:custGeom>
              <a:avLst/>
              <a:gdLst/>
              <a:ahLst/>
              <a:cxnLst/>
              <a:rect l="l" t="t" r="r" b="b"/>
              <a:pathLst>
                <a:path w="21451" h="1102" extrusionOk="0">
                  <a:moveTo>
                    <a:pt x="1" y="1"/>
                  </a:moveTo>
                  <a:lnTo>
                    <a:pt x="1" y="1102"/>
                  </a:lnTo>
                  <a:lnTo>
                    <a:pt x="21451" y="1102"/>
                  </a:lnTo>
                  <a:lnTo>
                    <a:pt x="2145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978850" y="298952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994" y="310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978850" y="300657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3978850" y="3022850"/>
              <a:ext cx="74850" cy="7800"/>
            </a:xfrm>
            <a:custGeom>
              <a:avLst/>
              <a:gdLst/>
              <a:ahLst/>
              <a:cxnLst/>
              <a:rect l="l" t="t" r="r" b="b"/>
              <a:pathLst>
                <a:path w="2994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344875" y="2903825"/>
              <a:ext cx="122950" cy="123325"/>
            </a:xfrm>
            <a:custGeom>
              <a:avLst/>
              <a:gdLst/>
              <a:ahLst/>
              <a:cxnLst/>
              <a:rect l="l" t="t" r="r" b="b"/>
              <a:pathLst>
                <a:path w="4918" h="4933" extrusionOk="0">
                  <a:moveTo>
                    <a:pt x="2467" y="0"/>
                  </a:moveTo>
                  <a:cubicBezTo>
                    <a:pt x="1102" y="0"/>
                    <a:pt x="0" y="1102"/>
                    <a:pt x="0" y="2466"/>
                  </a:cubicBezTo>
                  <a:cubicBezTo>
                    <a:pt x="0" y="3816"/>
                    <a:pt x="1102" y="4932"/>
                    <a:pt x="2467" y="4932"/>
                  </a:cubicBezTo>
                  <a:cubicBezTo>
                    <a:pt x="3816" y="4932"/>
                    <a:pt x="4917" y="3816"/>
                    <a:pt x="4917" y="2466"/>
                  </a:cubicBezTo>
                  <a:cubicBezTo>
                    <a:pt x="4917" y="1102"/>
                    <a:pt x="3816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349150" y="2908850"/>
              <a:ext cx="113625" cy="112475"/>
            </a:xfrm>
            <a:custGeom>
              <a:avLst/>
              <a:gdLst/>
              <a:ahLst/>
              <a:cxnLst/>
              <a:rect l="l" t="t" r="r" b="b"/>
              <a:pathLst>
                <a:path w="4545" h="4499" extrusionOk="0">
                  <a:moveTo>
                    <a:pt x="2249" y="265"/>
                  </a:moveTo>
                  <a:cubicBezTo>
                    <a:pt x="3381" y="265"/>
                    <a:pt x="4296" y="1133"/>
                    <a:pt x="4296" y="2265"/>
                  </a:cubicBezTo>
                  <a:cubicBezTo>
                    <a:pt x="4296" y="3382"/>
                    <a:pt x="3397" y="4297"/>
                    <a:pt x="2296" y="4297"/>
                  </a:cubicBezTo>
                  <a:lnTo>
                    <a:pt x="2249" y="4297"/>
                  </a:lnTo>
                  <a:cubicBezTo>
                    <a:pt x="1163" y="4297"/>
                    <a:pt x="279" y="3413"/>
                    <a:pt x="264" y="2296"/>
                  </a:cubicBezTo>
                  <a:cubicBezTo>
                    <a:pt x="264" y="1180"/>
                    <a:pt x="1148" y="265"/>
                    <a:pt x="2249" y="265"/>
                  </a:cubicBezTo>
                  <a:close/>
                  <a:moveTo>
                    <a:pt x="2240" y="0"/>
                  </a:moveTo>
                  <a:cubicBezTo>
                    <a:pt x="1025" y="0"/>
                    <a:pt x="46" y="997"/>
                    <a:pt x="16" y="2219"/>
                  </a:cubicBezTo>
                  <a:cubicBezTo>
                    <a:pt x="0" y="3460"/>
                    <a:pt x="1008" y="4468"/>
                    <a:pt x="2249" y="4499"/>
                  </a:cubicBezTo>
                  <a:lnTo>
                    <a:pt x="2296" y="4499"/>
                  </a:lnTo>
                  <a:cubicBezTo>
                    <a:pt x="3521" y="4468"/>
                    <a:pt x="4529" y="3491"/>
                    <a:pt x="4529" y="2265"/>
                  </a:cubicBezTo>
                  <a:cubicBezTo>
                    <a:pt x="4544" y="1025"/>
                    <a:pt x="3536" y="17"/>
                    <a:pt x="2296" y="1"/>
                  </a:cubicBezTo>
                  <a:cubicBezTo>
                    <a:pt x="2277" y="1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354575" y="2915850"/>
              <a:ext cx="103150" cy="102000"/>
            </a:xfrm>
            <a:custGeom>
              <a:avLst/>
              <a:gdLst/>
              <a:ahLst/>
              <a:cxnLst/>
              <a:rect l="l" t="t" r="r" b="b"/>
              <a:pathLst>
                <a:path w="4126" h="4080" extrusionOk="0">
                  <a:moveTo>
                    <a:pt x="2094" y="1241"/>
                  </a:moveTo>
                  <a:cubicBezTo>
                    <a:pt x="2497" y="1241"/>
                    <a:pt x="2838" y="1598"/>
                    <a:pt x="2838" y="2001"/>
                  </a:cubicBezTo>
                  <a:cubicBezTo>
                    <a:pt x="2838" y="2404"/>
                    <a:pt x="2482" y="2745"/>
                    <a:pt x="2079" y="2745"/>
                  </a:cubicBezTo>
                  <a:cubicBezTo>
                    <a:pt x="1644" y="2714"/>
                    <a:pt x="1319" y="2389"/>
                    <a:pt x="1334" y="1985"/>
                  </a:cubicBezTo>
                  <a:cubicBezTo>
                    <a:pt x="1334" y="1582"/>
                    <a:pt x="1691" y="1241"/>
                    <a:pt x="2094" y="1241"/>
                  </a:cubicBezTo>
                  <a:close/>
                  <a:moveTo>
                    <a:pt x="1520" y="0"/>
                  </a:moveTo>
                  <a:lnTo>
                    <a:pt x="1520" y="357"/>
                  </a:lnTo>
                  <a:cubicBezTo>
                    <a:pt x="1520" y="450"/>
                    <a:pt x="1458" y="543"/>
                    <a:pt x="1365" y="590"/>
                  </a:cubicBezTo>
                  <a:cubicBezTo>
                    <a:pt x="1303" y="605"/>
                    <a:pt x="1256" y="652"/>
                    <a:pt x="1210" y="667"/>
                  </a:cubicBezTo>
                  <a:cubicBezTo>
                    <a:pt x="1171" y="698"/>
                    <a:pt x="1121" y="714"/>
                    <a:pt x="1068" y="714"/>
                  </a:cubicBezTo>
                  <a:cubicBezTo>
                    <a:pt x="1016" y="714"/>
                    <a:pt x="962" y="698"/>
                    <a:pt x="915" y="667"/>
                  </a:cubicBezTo>
                  <a:lnTo>
                    <a:pt x="605" y="497"/>
                  </a:lnTo>
                  <a:lnTo>
                    <a:pt x="0" y="1474"/>
                  </a:lnTo>
                  <a:lnTo>
                    <a:pt x="310" y="1675"/>
                  </a:lnTo>
                  <a:cubicBezTo>
                    <a:pt x="388" y="1737"/>
                    <a:pt x="450" y="1830"/>
                    <a:pt x="450" y="1923"/>
                  </a:cubicBezTo>
                  <a:lnTo>
                    <a:pt x="450" y="2001"/>
                  </a:lnTo>
                  <a:lnTo>
                    <a:pt x="450" y="2078"/>
                  </a:lnTo>
                  <a:cubicBezTo>
                    <a:pt x="450" y="2172"/>
                    <a:pt x="388" y="2280"/>
                    <a:pt x="310" y="2327"/>
                  </a:cubicBezTo>
                  <a:lnTo>
                    <a:pt x="0" y="2513"/>
                  </a:lnTo>
                  <a:lnTo>
                    <a:pt x="559" y="3521"/>
                  </a:lnTo>
                  <a:lnTo>
                    <a:pt x="869" y="3335"/>
                  </a:lnTo>
                  <a:cubicBezTo>
                    <a:pt x="912" y="3316"/>
                    <a:pt x="952" y="3308"/>
                    <a:pt x="991" y="3308"/>
                  </a:cubicBezTo>
                  <a:cubicBezTo>
                    <a:pt x="1051" y="3308"/>
                    <a:pt x="1107" y="3328"/>
                    <a:pt x="1163" y="3366"/>
                  </a:cubicBezTo>
                  <a:cubicBezTo>
                    <a:pt x="1210" y="3397"/>
                    <a:pt x="1256" y="3412"/>
                    <a:pt x="1319" y="3459"/>
                  </a:cubicBezTo>
                  <a:cubicBezTo>
                    <a:pt x="1412" y="3490"/>
                    <a:pt x="1474" y="3598"/>
                    <a:pt x="1474" y="3707"/>
                  </a:cubicBezTo>
                  <a:lnTo>
                    <a:pt x="1474" y="4064"/>
                  </a:lnTo>
                  <a:lnTo>
                    <a:pt x="2621" y="4079"/>
                  </a:lnTo>
                  <a:lnTo>
                    <a:pt x="2621" y="3691"/>
                  </a:lnTo>
                  <a:cubicBezTo>
                    <a:pt x="2621" y="3598"/>
                    <a:pt x="2668" y="3490"/>
                    <a:pt x="2776" y="3459"/>
                  </a:cubicBezTo>
                  <a:cubicBezTo>
                    <a:pt x="2823" y="3428"/>
                    <a:pt x="2869" y="3397"/>
                    <a:pt x="2932" y="3381"/>
                  </a:cubicBezTo>
                  <a:cubicBezTo>
                    <a:pt x="2970" y="3350"/>
                    <a:pt x="3017" y="3335"/>
                    <a:pt x="3065" y="3335"/>
                  </a:cubicBezTo>
                  <a:cubicBezTo>
                    <a:pt x="3114" y="3335"/>
                    <a:pt x="3164" y="3350"/>
                    <a:pt x="3211" y="3381"/>
                  </a:cubicBezTo>
                  <a:lnTo>
                    <a:pt x="3521" y="3567"/>
                  </a:lnTo>
                  <a:lnTo>
                    <a:pt x="4126" y="2575"/>
                  </a:lnTo>
                  <a:lnTo>
                    <a:pt x="3816" y="2404"/>
                  </a:lnTo>
                  <a:cubicBezTo>
                    <a:pt x="3723" y="2358"/>
                    <a:pt x="3676" y="2249"/>
                    <a:pt x="3676" y="2156"/>
                  </a:cubicBezTo>
                  <a:lnTo>
                    <a:pt x="3676" y="2078"/>
                  </a:lnTo>
                  <a:lnTo>
                    <a:pt x="3676" y="2001"/>
                  </a:lnTo>
                  <a:cubicBezTo>
                    <a:pt x="3676" y="1908"/>
                    <a:pt x="3738" y="1815"/>
                    <a:pt x="3816" y="1753"/>
                  </a:cubicBezTo>
                  <a:lnTo>
                    <a:pt x="4126" y="1582"/>
                  </a:lnTo>
                  <a:lnTo>
                    <a:pt x="3567" y="574"/>
                  </a:lnTo>
                  <a:lnTo>
                    <a:pt x="3257" y="745"/>
                  </a:lnTo>
                  <a:cubicBezTo>
                    <a:pt x="3215" y="759"/>
                    <a:pt x="3170" y="766"/>
                    <a:pt x="3125" y="766"/>
                  </a:cubicBezTo>
                  <a:cubicBezTo>
                    <a:pt x="3070" y="766"/>
                    <a:pt x="3014" y="755"/>
                    <a:pt x="2963" y="729"/>
                  </a:cubicBezTo>
                  <a:cubicBezTo>
                    <a:pt x="2932" y="683"/>
                    <a:pt x="2869" y="667"/>
                    <a:pt x="2807" y="621"/>
                  </a:cubicBezTo>
                  <a:cubicBezTo>
                    <a:pt x="2714" y="574"/>
                    <a:pt x="2652" y="497"/>
                    <a:pt x="2652" y="372"/>
                  </a:cubicBezTo>
                  <a:lnTo>
                    <a:pt x="2652" y="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4370475" y="29294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43" y="341"/>
                  </a:moveTo>
                  <a:cubicBezTo>
                    <a:pt x="2063" y="341"/>
                    <a:pt x="2544" y="838"/>
                    <a:pt x="2544" y="1458"/>
                  </a:cubicBezTo>
                  <a:cubicBezTo>
                    <a:pt x="2544" y="2078"/>
                    <a:pt x="2047" y="2559"/>
                    <a:pt x="1427" y="2559"/>
                  </a:cubicBezTo>
                  <a:cubicBezTo>
                    <a:pt x="807" y="2559"/>
                    <a:pt x="310" y="2063"/>
                    <a:pt x="310" y="1442"/>
                  </a:cubicBezTo>
                  <a:cubicBezTo>
                    <a:pt x="310" y="822"/>
                    <a:pt x="822" y="341"/>
                    <a:pt x="1443" y="341"/>
                  </a:cubicBezTo>
                  <a:close/>
                  <a:moveTo>
                    <a:pt x="1443" y="0"/>
                  </a:moveTo>
                  <a:cubicBezTo>
                    <a:pt x="652" y="0"/>
                    <a:pt x="0" y="651"/>
                    <a:pt x="0" y="1427"/>
                  </a:cubicBezTo>
                  <a:cubicBezTo>
                    <a:pt x="0" y="2218"/>
                    <a:pt x="652" y="2854"/>
                    <a:pt x="1427" y="2854"/>
                  </a:cubicBezTo>
                  <a:lnTo>
                    <a:pt x="1443" y="2854"/>
                  </a:lnTo>
                  <a:cubicBezTo>
                    <a:pt x="2218" y="2838"/>
                    <a:pt x="2838" y="2218"/>
                    <a:pt x="2854" y="1442"/>
                  </a:cubicBezTo>
                  <a:cubicBezTo>
                    <a:pt x="2854" y="651"/>
                    <a:pt x="2233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55575" y="2818900"/>
              <a:ext cx="222600" cy="165075"/>
            </a:xfrm>
            <a:custGeom>
              <a:avLst/>
              <a:gdLst/>
              <a:ahLst/>
              <a:cxnLst/>
              <a:rect l="l" t="t" r="r" b="b"/>
              <a:pathLst>
                <a:path w="8904" h="6603" extrusionOk="0">
                  <a:moveTo>
                    <a:pt x="1769" y="1"/>
                  </a:moveTo>
                  <a:lnTo>
                    <a:pt x="668" y="1071"/>
                  </a:lnTo>
                  <a:cubicBezTo>
                    <a:pt x="1" y="2855"/>
                    <a:pt x="637" y="4871"/>
                    <a:pt x="2234" y="5925"/>
                  </a:cubicBezTo>
                  <a:cubicBezTo>
                    <a:pt x="2927" y="6383"/>
                    <a:pt x="3710" y="6603"/>
                    <a:pt x="4486" y="6603"/>
                  </a:cubicBezTo>
                  <a:cubicBezTo>
                    <a:pt x="5813" y="6603"/>
                    <a:pt x="7118" y="5962"/>
                    <a:pt x="7911" y="4778"/>
                  </a:cubicBezTo>
                  <a:cubicBezTo>
                    <a:pt x="8903" y="3320"/>
                    <a:pt x="8826" y="1397"/>
                    <a:pt x="7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290200" y="2875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" y="1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4290200" y="2859625"/>
              <a:ext cx="8175" cy="8550"/>
            </a:xfrm>
            <a:custGeom>
              <a:avLst/>
              <a:gdLst/>
              <a:ahLst/>
              <a:cxnLst/>
              <a:rect l="l" t="t" r="r" b="b"/>
              <a:pathLst>
                <a:path w="327" h="342" extrusionOk="0">
                  <a:moveTo>
                    <a:pt x="1" y="0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290200" y="2844100"/>
              <a:ext cx="8175" cy="8575"/>
            </a:xfrm>
            <a:custGeom>
              <a:avLst/>
              <a:gdLst/>
              <a:ahLst/>
              <a:cxnLst/>
              <a:rect l="l" t="t" r="r" b="b"/>
              <a:pathLst>
                <a:path w="327" h="343" extrusionOk="0">
                  <a:moveTo>
                    <a:pt x="1" y="1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290200" y="2828225"/>
              <a:ext cx="8175" cy="8150"/>
            </a:xfrm>
            <a:custGeom>
              <a:avLst/>
              <a:gdLst/>
              <a:ahLst/>
              <a:cxnLst/>
              <a:rect l="l" t="t" r="r" b="b"/>
              <a:pathLst>
                <a:path w="327" h="326" extrusionOk="0">
                  <a:moveTo>
                    <a:pt x="1" y="0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976125" y="2607125"/>
              <a:ext cx="301300" cy="356125"/>
            </a:xfrm>
            <a:custGeom>
              <a:avLst/>
              <a:gdLst/>
              <a:ahLst/>
              <a:cxnLst/>
              <a:rect l="l" t="t" r="r" b="b"/>
              <a:pathLst>
                <a:path w="12052" h="14245" extrusionOk="0">
                  <a:moveTo>
                    <a:pt x="9460" y="0"/>
                  </a:moveTo>
                  <a:cubicBezTo>
                    <a:pt x="8762" y="0"/>
                    <a:pt x="8073" y="320"/>
                    <a:pt x="7616" y="919"/>
                  </a:cubicBezTo>
                  <a:lnTo>
                    <a:pt x="1102" y="8968"/>
                  </a:lnTo>
                  <a:cubicBezTo>
                    <a:pt x="1" y="10395"/>
                    <a:pt x="265" y="12458"/>
                    <a:pt x="1691" y="13559"/>
                  </a:cubicBezTo>
                  <a:cubicBezTo>
                    <a:pt x="1738" y="13590"/>
                    <a:pt x="1800" y="13652"/>
                    <a:pt x="1878" y="13699"/>
                  </a:cubicBezTo>
                  <a:cubicBezTo>
                    <a:pt x="2431" y="14069"/>
                    <a:pt x="3057" y="14245"/>
                    <a:pt x="3677" y="14245"/>
                  </a:cubicBezTo>
                  <a:cubicBezTo>
                    <a:pt x="4743" y="14245"/>
                    <a:pt x="5788" y="13725"/>
                    <a:pt x="6406" y="12783"/>
                  </a:cubicBezTo>
                  <a:cubicBezTo>
                    <a:pt x="6453" y="12721"/>
                    <a:pt x="6484" y="12644"/>
                    <a:pt x="6530" y="12582"/>
                  </a:cubicBezTo>
                  <a:lnTo>
                    <a:pt x="11447" y="3478"/>
                  </a:lnTo>
                  <a:cubicBezTo>
                    <a:pt x="12052" y="2408"/>
                    <a:pt x="11742" y="1074"/>
                    <a:pt x="10733" y="391"/>
                  </a:cubicBezTo>
                  <a:cubicBezTo>
                    <a:pt x="10344" y="127"/>
                    <a:pt x="9900" y="0"/>
                    <a:pt x="9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988550" y="2811150"/>
              <a:ext cx="159375" cy="140650"/>
            </a:xfrm>
            <a:custGeom>
              <a:avLst/>
              <a:gdLst/>
              <a:ahLst/>
              <a:cxnLst/>
              <a:rect l="l" t="t" r="r" b="b"/>
              <a:pathLst>
                <a:path w="6375" h="5626" extrusionOk="0">
                  <a:moveTo>
                    <a:pt x="3199" y="1"/>
                  </a:moveTo>
                  <a:cubicBezTo>
                    <a:pt x="2287" y="1"/>
                    <a:pt x="1391" y="439"/>
                    <a:pt x="853" y="1241"/>
                  </a:cubicBezTo>
                  <a:cubicBezTo>
                    <a:pt x="0" y="2544"/>
                    <a:pt x="357" y="4297"/>
                    <a:pt x="1629" y="5150"/>
                  </a:cubicBezTo>
                  <a:cubicBezTo>
                    <a:pt x="2112" y="5472"/>
                    <a:pt x="2657" y="5626"/>
                    <a:pt x="3195" y="5626"/>
                  </a:cubicBezTo>
                  <a:cubicBezTo>
                    <a:pt x="4106" y="5626"/>
                    <a:pt x="4995" y="5184"/>
                    <a:pt x="5522" y="4374"/>
                  </a:cubicBezTo>
                  <a:cubicBezTo>
                    <a:pt x="6375" y="3072"/>
                    <a:pt x="6033" y="1319"/>
                    <a:pt x="4746" y="466"/>
                  </a:cubicBezTo>
                  <a:cubicBezTo>
                    <a:pt x="4271" y="151"/>
                    <a:pt x="3732" y="1"/>
                    <a:pt x="3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002900" y="2816200"/>
              <a:ext cx="136875" cy="130675"/>
            </a:xfrm>
            <a:custGeom>
              <a:avLst/>
              <a:gdLst/>
              <a:ahLst/>
              <a:cxnLst/>
              <a:rect l="l" t="t" r="r" b="b"/>
              <a:pathLst>
                <a:path w="5475" h="5227" extrusionOk="0">
                  <a:moveTo>
                    <a:pt x="2606" y="93"/>
                  </a:moveTo>
                  <a:cubicBezTo>
                    <a:pt x="3117" y="93"/>
                    <a:pt x="3598" y="248"/>
                    <a:pt x="4001" y="528"/>
                  </a:cubicBezTo>
                  <a:cubicBezTo>
                    <a:pt x="5165" y="1303"/>
                    <a:pt x="5475" y="2870"/>
                    <a:pt x="4699" y="4033"/>
                  </a:cubicBezTo>
                  <a:cubicBezTo>
                    <a:pt x="4234" y="4731"/>
                    <a:pt x="3443" y="5149"/>
                    <a:pt x="2590" y="5149"/>
                  </a:cubicBezTo>
                  <a:cubicBezTo>
                    <a:pt x="1194" y="5134"/>
                    <a:pt x="78" y="4017"/>
                    <a:pt x="78" y="2621"/>
                  </a:cubicBezTo>
                  <a:cubicBezTo>
                    <a:pt x="93" y="1210"/>
                    <a:pt x="1210" y="93"/>
                    <a:pt x="2606" y="93"/>
                  </a:cubicBezTo>
                  <a:close/>
                  <a:moveTo>
                    <a:pt x="2606" y="0"/>
                  </a:moveTo>
                  <a:cubicBezTo>
                    <a:pt x="1179" y="0"/>
                    <a:pt x="0" y="1163"/>
                    <a:pt x="0" y="2621"/>
                  </a:cubicBezTo>
                  <a:cubicBezTo>
                    <a:pt x="0" y="4048"/>
                    <a:pt x="1163" y="5227"/>
                    <a:pt x="2606" y="5227"/>
                  </a:cubicBezTo>
                  <a:cubicBezTo>
                    <a:pt x="2792" y="5227"/>
                    <a:pt x="2962" y="5211"/>
                    <a:pt x="3117" y="5196"/>
                  </a:cubicBezTo>
                  <a:cubicBezTo>
                    <a:pt x="3800" y="5056"/>
                    <a:pt x="4389" y="4653"/>
                    <a:pt x="4777" y="4064"/>
                  </a:cubicBezTo>
                  <a:cubicBezTo>
                    <a:pt x="5072" y="3645"/>
                    <a:pt x="5227" y="3133"/>
                    <a:pt x="5227" y="2621"/>
                  </a:cubicBezTo>
                  <a:cubicBezTo>
                    <a:pt x="5227" y="1179"/>
                    <a:pt x="4048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011025" y="2824325"/>
              <a:ext cx="115200" cy="114425"/>
            </a:xfrm>
            <a:custGeom>
              <a:avLst/>
              <a:gdLst/>
              <a:ahLst/>
              <a:cxnLst/>
              <a:rect l="l" t="t" r="r" b="b"/>
              <a:pathLst>
                <a:path w="4608" h="4577" extrusionOk="0">
                  <a:moveTo>
                    <a:pt x="2284" y="1476"/>
                  </a:moveTo>
                  <a:cubicBezTo>
                    <a:pt x="2441" y="1476"/>
                    <a:pt x="2601" y="1521"/>
                    <a:pt x="2746" y="1614"/>
                  </a:cubicBezTo>
                  <a:cubicBezTo>
                    <a:pt x="3134" y="1862"/>
                    <a:pt x="3227" y="2358"/>
                    <a:pt x="2979" y="2746"/>
                  </a:cubicBezTo>
                  <a:cubicBezTo>
                    <a:pt x="2818" y="2986"/>
                    <a:pt x="2542" y="3123"/>
                    <a:pt x="2270" y="3123"/>
                  </a:cubicBezTo>
                  <a:cubicBezTo>
                    <a:pt x="2121" y="3123"/>
                    <a:pt x="1973" y="3082"/>
                    <a:pt x="1846" y="2994"/>
                  </a:cubicBezTo>
                  <a:cubicBezTo>
                    <a:pt x="1459" y="2731"/>
                    <a:pt x="1350" y="2234"/>
                    <a:pt x="1598" y="1847"/>
                  </a:cubicBezTo>
                  <a:cubicBezTo>
                    <a:pt x="1763" y="1604"/>
                    <a:pt x="2020" y="1476"/>
                    <a:pt x="2284" y="1476"/>
                  </a:cubicBezTo>
                  <a:close/>
                  <a:moveTo>
                    <a:pt x="1815" y="1"/>
                  </a:moveTo>
                  <a:lnTo>
                    <a:pt x="1800" y="389"/>
                  </a:lnTo>
                  <a:cubicBezTo>
                    <a:pt x="1800" y="513"/>
                    <a:pt x="1722" y="606"/>
                    <a:pt x="1614" y="637"/>
                  </a:cubicBezTo>
                  <a:cubicBezTo>
                    <a:pt x="1552" y="668"/>
                    <a:pt x="1490" y="699"/>
                    <a:pt x="1428" y="714"/>
                  </a:cubicBezTo>
                  <a:cubicBezTo>
                    <a:pt x="1381" y="745"/>
                    <a:pt x="1331" y="761"/>
                    <a:pt x="1278" y="761"/>
                  </a:cubicBezTo>
                  <a:cubicBezTo>
                    <a:pt x="1226" y="761"/>
                    <a:pt x="1172" y="745"/>
                    <a:pt x="1117" y="714"/>
                  </a:cubicBezTo>
                  <a:lnTo>
                    <a:pt x="792" y="513"/>
                  </a:lnTo>
                  <a:lnTo>
                    <a:pt x="78" y="1567"/>
                  </a:lnTo>
                  <a:lnTo>
                    <a:pt x="404" y="1785"/>
                  </a:lnTo>
                  <a:cubicBezTo>
                    <a:pt x="497" y="1847"/>
                    <a:pt x="559" y="1955"/>
                    <a:pt x="544" y="2079"/>
                  </a:cubicBezTo>
                  <a:cubicBezTo>
                    <a:pt x="544" y="2141"/>
                    <a:pt x="528" y="2219"/>
                    <a:pt x="528" y="2265"/>
                  </a:cubicBezTo>
                  <a:cubicBezTo>
                    <a:pt x="528" y="2389"/>
                    <a:pt x="466" y="2482"/>
                    <a:pt x="342" y="2545"/>
                  </a:cubicBezTo>
                  <a:lnTo>
                    <a:pt x="1" y="2715"/>
                  </a:lnTo>
                  <a:lnTo>
                    <a:pt x="559" y="3863"/>
                  </a:lnTo>
                  <a:lnTo>
                    <a:pt x="916" y="3692"/>
                  </a:lnTo>
                  <a:cubicBezTo>
                    <a:pt x="955" y="3666"/>
                    <a:pt x="1002" y="3654"/>
                    <a:pt x="1049" y="3654"/>
                  </a:cubicBezTo>
                  <a:cubicBezTo>
                    <a:pt x="1115" y="3654"/>
                    <a:pt x="1181" y="3678"/>
                    <a:pt x="1226" y="3723"/>
                  </a:cubicBezTo>
                  <a:cubicBezTo>
                    <a:pt x="1241" y="3739"/>
                    <a:pt x="1273" y="3770"/>
                    <a:pt x="1304" y="3785"/>
                  </a:cubicBezTo>
                  <a:cubicBezTo>
                    <a:pt x="1319" y="3801"/>
                    <a:pt x="1350" y="3816"/>
                    <a:pt x="1381" y="3847"/>
                  </a:cubicBezTo>
                  <a:cubicBezTo>
                    <a:pt x="1474" y="3894"/>
                    <a:pt x="1521" y="4018"/>
                    <a:pt x="1521" y="4111"/>
                  </a:cubicBezTo>
                  <a:lnTo>
                    <a:pt x="1505" y="4499"/>
                  </a:lnTo>
                  <a:lnTo>
                    <a:pt x="2792" y="4576"/>
                  </a:lnTo>
                  <a:lnTo>
                    <a:pt x="2808" y="4189"/>
                  </a:lnTo>
                  <a:cubicBezTo>
                    <a:pt x="2808" y="4064"/>
                    <a:pt x="2886" y="3971"/>
                    <a:pt x="3010" y="3940"/>
                  </a:cubicBezTo>
                  <a:cubicBezTo>
                    <a:pt x="3056" y="3909"/>
                    <a:pt x="3118" y="3878"/>
                    <a:pt x="3180" y="3863"/>
                  </a:cubicBezTo>
                  <a:cubicBezTo>
                    <a:pt x="3224" y="3834"/>
                    <a:pt x="3278" y="3818"/>
                    <a:pt x="3332" y="3818"/>
                  </a:cubicBezTo>
                  <a:cubicBezTo>
                    <a:pt x="3391" y="3818"/>
                    <a:pt x="3449" y="3837"/>
                    <a:pt x="3490" y="3878"/>
                  </a:cubicBezTo>
                  <a:lnTo>
                    <a:pt x="3816" y="4095"/>
                  </a:lnTo>
                  <a:lnTo>
                    <a:pt x="4530" y="3025"/>
                  </a:lnTo>
                  <a:lnTo>
                    <a:pt x="4204" y="2793"/>
                  </a:lnTo>
                  <a:cubicBezTo>
                    <a:pt x="4111" y="2731"/>
                    <a:pt x="4049" y="2622"/>
                    <a:pt x="4064" y="2498"/>
                  </a:cubicBezTo>
                  <a:cubicBezTo>
                    <a:pt x="4064" y="2451"/>
                    <a:pt x="4095" y="2358"/>
                    <a:pt x="4095" y="2312"/>
                  </a:cubicBezTo>
                  <a:cubicBezTo>
                    <a:pt x="4095" y="2188"/>
                    <a:pt x="4142" y="2095"/>
                    <a:pt x="4266" y="2033"/>
                  </a:cubicBezTo>
                  <a:lnTo>
                    <a:pt x="4607" y="1862"/>
                  </a:lnTo>
                  <a:lnTo>
                    <a:pt x="4049" y="714"/>
                  </a:lnTo>
                  <a:lnTo>
                    <a:pt x="3708" y="900"/>
                  </a:lnTo>
                  <a:cubicBezTo>
                    <a:pt x="3667" y="918"/>
                    <a:pt x="3622" y="927"/>
                    <a:pt x="3578" y="927"/>
                  </a:cubicBezTo>
                  <a:cubicBezTo>
                    <a:pt x="3505" y="927"/>
                    <a:pt x="3436" y="902"/>
                    <a:pt x="3397" y="854"/>
                  </a:cubicBezTo>
                  <a:lnTo>
                    <a:pt x="3320" y="792"/>
                  </a:lnTo>
                  <a:lnTo>
                    <a:pt x="3242" y="745"/>
                  </a:lnTo>
                  <a:cubicBezTo>
                    <a:pt x="3134" y="683"/>
                    <a:pt x="3087" y="590"/>
                    <a:pt x="3087" y="466"/>
                  </a:cubicBezTo>
                  <a:lnTo>
                    <a:pt x="3103" y="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160700" y="2619375"/>
              <a:ext cx="104325" cy="91625"/>
            </a:xfrm>
            <a:custGeom>
              <a:avLst/>
              <a:gdLst/>
              <a:ahLst/>
              <a:cxnLst/>
              <a:rect l="l" t="t" r="r" b="b"/>
              <a:pathLst>
                <a:path w="4173" h="3665" extrusionOk="0">
                  <a:moveTo>
                    <a:pt x="2087" y="0"/>
                  </a:moveTo>
                  <a:cubicBezTo>
                    <a:pt x="1492" y="0"/>
                    <a:pt x="911" y="288"/>
                    <a:pt x="559" y="816"/>
                  </a:cubicBezTo>
                  <a:cubicBezTo>
                    <a:pt x="0" y="1669"/>
                    <a:pt x="233" y="2786"/>
                    <a:pt x="1071" y="3360"/>
                  </a:cubicBezTo>
                  <a:cubicBezTo>
                    <a:pt x="1380" y="3566"/>
                    <a:pt x="1729" y="3664"/>
                    <a:pt x="2075" y="3664"/>
                  </a:cubicBezTo>
                  <a:cubicBezTo>
                    <a:pt x="2668" y="3664"/>
                    <a:pt x="3252" y="3377"/>
                    <a:pt x="3614" y="2848"/>
                  </a:cubicBezTo>
                  <a:cubicBezTo>
                    <a:pt x="4173" y="1995"/>
                    <a:pt x="3940" y="878"/>
                    <a:pt x="3102" y="305"/>
                  </a:cubicBezTo>
                  <a:cubicBezTo>
                    <a:pt x="2788" y="99"/>
                    <a:pt x="2435" y="0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168075" y="2621925"/>
              <a:ext cx="88425" cy="86125"/>
            </a:xfrm>
            <a:custGeom>
              <a:avLst/>
              <a:gdLst/>
              <a:ahLst/>
              <a:cxnLst/>
              <a:rect l="l" t="t" r="r" b="b"/>
              <a:pathLst>
                <a:path w="3537" h="3445" extrusionOk="0">
                  <a:moveTo>
                    <a:pt x="1784" y="78"/>
                  </a:moveTo>
                  <a:cubicBezTo>
                    <a:pt x="2559" y="94"/>
                    <a:pt x="3211" y="637"/>
                    <a:pt x="3366" y="1397"/>
                  </a:cubicBezTo>
                  <a:cubicBezTo>
                    <a:pt x="3536" y="2265"/>
                    <a:pt x="2962" y="3134"/>
                    <a:pt x="2094" y="3304"/>
                  </a:cubicBezTo>
                  <a:cubicBezTo>
                    <a:pt x="1989" y="3325"/>
                    <a:pt x="1884" y="3335"/>
                    <a:pt x="1780" y="3335"/>
                  </a:cubicBezTo>
                  <a:cubicBezTo>
                    <a:pt x="1013" y="3335"/>
                    <a:pt x="321" y="2798"/>
                    <a:pt x="171" y="2033"/>
                  </a:cubicBezTo>
                  <a:cubicBezTo>
                    <a:pt x="0" y="1149"/>
                    <a:pt x="574" y="280"/>
                    <a:pt x="1443" y="109"/>
                  </a:cubicBezTo>
                  <a:cubicBezTo>
                    <a:pt x="1567" y="94"/>
                    <a:pt x="1660" y="78"/>
                    <a:pt x="1784" y="78"/>
                  </a:cubicBezTo>
                  <a:close/>
                  <a:moveTo>
                    <a:pt x="1784" y="1"/>
                  </a:moveTo>
                  <a:cubicBezTo>
                    <a:pt x="838" y="1"/>
                    <a:pt x="62" y="776"/>
                    <a:pt x="62" y="1722"/>
                  </a:cubicBezTo>
                  <a:cubicBezTo>
                    <a:pt x="62" y="2669"/>
                    <a:pt x="838" y="3444"/>
                    <a:pt x="1784" y="3444"/>
                  </a:cubicBezTo>
                  <a:cubicBezTo>
                    <a:pt x="2358" y="3444"/>
                    <a:pt x="2900" y="3149"/>
                    <a:pt x="3211" y="2669"/>
                  </a:cubicBezTo>
                  <a:cubicBezTo>
                    <a:pt x="3412" y="2405"/>
                    <a:pt x="3505" y="2064"/>
                    <a:pt x="3505" y="1722"/>
                  </a:cubicBezTo>
                  <a:cubicBezTo>
                    <a:pt x="3505" y="776"/>
                    <a:pt x="2730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174275" y="262737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1548" y="974"/>
                  </a:moveTo>
                  <a:cubicBezTo>
                    <a:pt x="1653" y="974"/>
                    <a:pt x="1757" y="1005"/>
                    <a:pt x="1846" y="1070"/>
                  </a:cubicBezTo>
                  <a:cubicBezTo>
                    <a:pt x="2094" y="1225"/>
                    <a:pt x="2156" y="1582"/>
                    <a:pt x="2001" y="1815"/>
                  </a:cubicBezTo>
                  <a:cubicBezTo>
                    <a:pt x="1874" y="1961"/>
                    <a:pt x="1697" y="2046"/>
                    <a:pt x="1526" y="2046"/>
                  </a:cubicBezTo>
                  <a:cubicBezTo>
                    <a:pt x="1426" y="2046"/>
                    <a:pt x="1327" y="2017"/>
                    <a:pt x="1241" y="1954"/>
                  </a:cubicBezTo>
                  <a:cubicBezTo>
                    <a:pt x="993" y="1768"/>
                    <a:pt x="931" y="1442"/>
                    <a:pt x="1101" y="1210"/>
                  </a:cubicBezTo>
                  <a:cubicBezTo>
                    <a:pt x="1207" y="1056"/>
                    <a:pt x="1378" y="974"/>
                    <a:pt x="1548" y="974"/>
                  </a:cubicBezTo>
                  <a:close/>
                  <a:moveTo>
                    <a:pt x="1210" y="0"/>
                  </a:moveTo>
                  <a:lnTo>
                    <a:pt x="1179" y="264"/>
                  </a:lnTo>
                  <a:cubicBezTo>
                    <a:pt x="1179" y="341"/>
                    <a:pt x="1132" y="388"/>
                    <a:pt x="1070" y="434"/>
                  </a:cubicBezTo>
                  <a:lnTo>
                    <a:pt x="946" y="496"/>
                  </a:lnTo>
                  <a:cubicBezTo>
                    <a:pt x="923" y="512"/>
                    <a:pt x="884" y="520"/>
                    <a:pt x="846" y="520"/>
                  </a:cubicBezTo>
                  <a:cubicBezTo>
                    <a:pt x="807" y="520"/>
                    <a:pt x="768" y="512"/>
                    <a:pt x="745" y="496"/>
                  </a:cubicBezTo>
                  <a:lnTo>
                    <a:pt x="528" y="357"/>
                  </a:lnTo>
                  <a:lnTo>
                    <a:pt x="62" y="1055"/>
                  </a:lnTo>
                  <a:lnTo>
                    <a:pt x="279" y="1194"/>
                  </a:lnTo>
                  <a:cubicBezTo>
                    <a:pt x="326" y="1225"/>
                    <a:pt x="372" y="1303"/>
                    <a:pt x="357" y="1380"/>
                  </a:cubicBezTo>
                  <a:lnTo>
                    <a:pt x="357" y="1504"/>
                  </a:lnTo>
                  <a:cubicBezTo>
                    <a:pt x="357" y="1582"/>
                    <a:pt x="310" y="1644"/>
                    <a:pt x="233" y="1675"/>
                  </a:cubicBezTo>
                  <a:lnTo>
                    <a:pt x="0" y="1799"/>
                  </a:lnTo>
                  <a:lnTo>
                    <a:pt x="372" y="2528"/>
                  </a:lnTo>
                  <a:lnTo>
                    <a:pt x="605" y="2420"/>
                  </a:lnTo>
                  <a:cubicBezTo>
                    <a:pt x="631" y="2400"/>
                    <a:pt x="663" y="2391"/>
                    <a:pt x="695" y="2391"/>
                  </a:cubicBezTo>
                  <a:cubicBezTo>
                    <a:pt x="740" y="2391"/>
                    <a:pt x="786" y="2408"/>
                    <a:pt x="822" y="2435"/>
                  </a:cubicBezTo>
                  <a:cubicBezTo>
                    <a:pt x="838" y="2451"/>
                    <a:pt x="853" y="2451"/>
                    <a:pt x="869" y="2466"/>
                  </a:cubicBezTo>
                  <a:cubicBezTo>
                    <a:pt x="900" y="2497"/>
                    <a:pt x="915" y="2497"/>
                    <a:pt x="931" y="2513"/>
                  </a:cubicBezTo>
                  <a:cubicBezTo>
                    <a:pt x="993" y="2544"/>
                    <a:pt x="1024" y="2621"/>
                    <a:pt x="1024" y="2699"/>
                  </a:cubicBezTo>
                  <a:lnTo>
                    <a:pt x="1008" y="2962"/>
                  </a:lnTo>
                  <a:lnTo>
                    <a:pt x="1846" y="3009"/>
                  </a:lnTo>
                  <a:lnTo>
                    <a:pt x="1861" y="2761"/>
                  </a:lnTo>
                  <a:cubicBezTo>
                    <a:pt x="1861" y="2683"/>
                    <a:pt x="1923" y="2621"/>
                    <a:pt x="1970" y="2590"/>
                  </a:cubicBezTo>
                  <a:lnTo>
                    <a:pt x="2094" y="2528"/>
                  </a:lnTo>
                  <a:cubicBezTo>
                    <a:pt x="2125" y="2513"/>
                    <a:pt x="2160" y="2505"/>
                    <a:pt x="2197" y="2505"/>
                  </a:cubicBezTo>
                  <a:cubicBezTo>
                    <a:pt x="2234" y="2505"/>
                    <a:pt x="2272" y="2513"/>
                    <a:pt x="2311" y="2528"/>
                  </a:cubicBezTo>
                  <a:lnTo>
                    <a:pt x="2528" y="2668"/>
                  </a:lnTo>
                  <a:lnTo>
                    <a:pt x="2994" y="1970"/>
                  </a:lnTo>
                  <a:lnTo>
                    <a:pt x="2776" y="1830"/>
                  </a:lnTo>
                  <a:cubicBezTo>
                    <a:pt x="2714" y="1799"/>
                    <a:pt x="2683" y="1706"/>
                    <a:pt x="2699" y="1644"/>
                  </a:cubicBezTo>
                  <a:lnTo>
                    <a:pt x="2699" y="1520"/>
                  </a:lnTo>
                  <a:cubicBezTo>
                    <a:pt x="2699" y="1442"/>
                    <a:pt x="2730" y="1380"/>
                    <a:pt x="2807" y="1349"/>
                  </a:cubicBezTo>
                  <a:lnTo>
                    <a:pt x="3040" y="1225"/>
                  </a:lnTo>
                  <a:lnTo>
                    <a:pt x="2683" y="496"/>
                  </a:lnTo>
                  <a:lnTo>
                    <a:pt x="2451" y="605"/>
                  </a:lnTo>
                  <a:cubicBezTo>
                    <a:pt x="2425" y="624"/>
                    <a:pt x="2393" y="633"/>
                    <a:pt x="2361" y="633"/>
                  </a:cubicBezTo>
                  <a:cubicBezTo>
                    <a:pt x="2316" y="633"/>
                    <a:pt x="2270" y="616"/>
                    <a:pt x="2234" y="589"/>
                  </a:cubicBezTo>
                  <a:lnTo>
                    <a:pt x="2172" y="543"/>
                  </a:lnTo>
                  <a:lnTo>
                    <a:pt x="2110" y="512"/>
                  </a:lnTo>
                  <a:cubicBezTo>
                    <a:pt x="2063" y="481"/>
                    <a:pt x="2017" y="388"/>
                    <a:pt x="2017" y="326"/>
                  </a:cubicBezTo>
                  <a:lnTo>
                    <a:pt x="2032" y="6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211500" y="2658000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78" y="0"/>
                  </a:moveTo>
                  <a:lnTo>
                    <a:pt x="0" y="62"/>
                  </a:lnTo>
                  <a:lnTo>
                    <a:pt x="47" y="109"/>
                  </a:lnTo>
                  <a:lnTo>
                    <a:pt x="124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216925" y="2620000"/>
              <a:ext cx="132250" cy="35700"/>
            </a:xfrm>
            <a:custGeom>
              <a:avLst/>
              <a:gdLst/>
              <a:ahLst/>
              <a:cxnLst/>
              <a:rect l="l" t="t" r="r" b="b"/>
              <a:pathLst>
                <a:path w="5290" h="1428" extrusionOk="0">
                  <a:moveTo>
                    <a:pt x="1753" y="16"/>
                  </a:moveTo>
                  <a:lnTo>
                    <a:pt x="1753" y="47"/>
                  </a:lnTo>
                  <a:lnTo>
                    <a:pt x="1939" y="47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47"/>
                  </a:lnTo>
                  <a:lnTo>
                    <a:pt x="2311" y="47"/>
                  </a:lnTo>
                  <a:lnTo>
                    <a:pt x="2311" y="16"/>
                  </a:lnTo>
                  <a:close/>
                  <a:moveTo>
                    <a:pt x="2482" y="16"/>
                  </a:moveTo>
                  <a:lnTo>
                    <a:pt x="2482" y="47"/>
                  </a:lnTo>
                  <a:lnTo>
                    <a:pt x="2683" y="47"/>
                  </a:lnTo>
                  <a:lnTo>
                    <a:pt x="2683" y="16"/>
                  </a:lnTo>
                  <a:close/>
                  <a:moveTo>
                    <a:pt x="2854" y="16"/>
                  </a:moveTo>
                  <a:lnTo>
                    <a:pt x="2854" y="47"/>
                  </a:lnTo>
                  <a:lnTo>
                    <a:pt x="3040" y="47"/>
                  </a:lnTo>
                  <a:lnTo>
                    <a:pt x="3040" y="16"/>
                  </a:lnTo>
                  <a:close/>
                  <a:moveTo>
                    <a:pt x="3242" y="16"/>
                  </a:moveTo>
                  <a:lnTo>
                    <a:pt x="3242" y="47"/>
                  </a:lnTo>
                  <a:lnTo>
                    <a:pt x="3428" y="47"/>
                  </a:lnTo>
                  <a:lnTo>
                    <a:pt x="3428" y="16"/>
                  </a:lnTo>
                  <a:close/>
                  <a:moveTo>
                    <a:pt x="3614" y="16"/>
                  </a:moveTo>
                  <a:lnTo>
                    <a:pt x="3614" y="47"/>
                  </a:lnTo>
                  <a:lnTo>
                    <a:pt x="3800" y="47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47"/>
                  </a:lnTo>
                  <a:lnTo>
                    <a:pt x="4172" y="47"/>
                  </a:lnTo>
                  <a:lnTo>
                    <a:pt x="4172" y="16"/>
                  </a:lnTo>
                  <a:close/>
                  <a:moveTo>
                    <a:pt x="4343" y="16"/>
                  </a:moveTo>
                  <a:lnTo>
                    <a:pt x="4343" y="47"/>
                  </a:lnTo>
                  <a:lnTo>
                    <a:pt x="4529" y="47"/>
                  </a:lnTo>
                  <a:lnTo>
                    <a:pt x="4529" y="16"/>
                  </a:lnTo>
                  <a:close/>
                  <a:moveTo>
                    <a:pt x="4715" y="16"/>
                  </a:moveTo>
                  <a:lnTo>
                    <a:pt x="4715" y="47"/>
                  </a:lnTo>
                  <a:lnTo>
                    <a:pt x="4901" y="47"/>
                  </a:lnTo>
                  <a:lnTo>
                    <a:pt x="4901" y="16"/>
                  </a:lnTo>
                  <a:close/>
                  <a:moveTo>
                    <a:pt x="5103" y="16"/>
                  </a:moveTo>
                  <a:lnTo>
                    <a:pt x="5103" y="47"/>
                  </a:lnTo>
                  <a:lnTo>
                    <a:pt x="5289" y="47"/>
                  </a:lnTo>
                  <a:lnTo>
                    <a:pt x="5289" y="16"/>
                  </a:lnTo>
                  <a:close/>
                  <a:moveTo>
                    <a:pt x="1536" y="0"/>
                  </a:moveTo>
                  <a:lnTo>
                    <a:pt x="1396" y="124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36" y="0"/>
                  </a:lnTo>
                  <a:close/>
                  <a:moveTo>
                    <a:pt x="1241" y="249"/>
                  </a:moveTo>
                  <a:lnTo>
                    <a:pt x="1101" y="388"/>
                  </a:lnTo>
                  <a:lnTo>
                    <a:pt x="1148" y="419"/>
                  </a:lnTo>
                  <a:lnTo>
                    <a:pt x="1288" y="280"/>
                  </a:lnTo>
                  <a:lnTo>
                    <a:pt x="1241" y="249"/>
                  </a:lnTo>
                  <a:close/>
                  <a:moveTo>
                    <a:pt x="977" y="512"/>
                  </a:moveTo>
                  <a:lnTo>
                    <a:pt x="838" y="636"/>
                  </a:lnTo>
                  <a:lnTo>
                    <a:pt x="869" y="667"/>
                  </a:lnTo>
                  <a:lnTo>
                    <a:pt x="1008" y="559"/>
                  </a:lnTo>
                  <a:lnTo>
                    <a:pt x="977" y="512"/>
                  </a:lnTo>
                  <a:close/>
                  <a:moveTo>
                    <a:pt x="683" y="745"/>
                  </a:moveTo>
                  <a:lnTo>
                    <a:pt x="543" y="884"/>
                  </a:lnTo>
                  <a:lnTo>
                    <a:pt x="590" y="931"/>
                  </a:lnTo>
                  <a:lnTo>
                    <a:pt x="714" y="791"/>
                  </a:lnTo>
                  <a:lnTo>
                    <a:pt x="683" y="745"/>
                  </a:lnTo>
                  <a:close/>
                  <a:moveTo>
                    <a:pt x="404" y="1009"/>
                  </a:moveTo>
                  <a:lnTo>
                    <a:pt x="264" y="1133"/>
                  </a:lnTo>
                  <a:lnTo>
                    <a:pt x="311" y="1179"/>
                  </a:lnTo>
                  <a:lnTo>
                    <a:pt x="450" y="1040"/>
                  </a:lnTo>
                  <a:lnTo>
                    <a:pt x="404" y="1009"/>
                  </a:lnTo>
                  <a:close/>
                  <a:moveTo>
                    <a:pt x="140" y="1257"/>
                  </a:moveTo>
                  <a:lnTo>
                    <a:pt x="0" y="1396"/>
                  </a:lnTo>
                  <a:lnTo>
                    <a:pt x="47" y="1427"/>
                  </a:lnTo>
                  <a:lnTo>
                    <a:pt x="171" y="1288"/>
                  </a:lnTo>
                  <a:lnTo>
                    <a:pt x="140" y="1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53025" y="2619600"/>
              <a:ext cx="2725" cy="1200"/>
            </a:xfrm>
            <a:custGeom>
              <a:avLst/>
              <a:gdLst/>
              <a:ahLst/>
              <a:cxnLst/>
              <a:rect l="l" t="t" r="r" b="b"/>
              <a:pathLst>
                <a:path w="109" h="48" extrusionOk="0">
                  <a:moveTo>
                    <a:pt x="0" y="1"/>
                  </a:moveTo>
                  <a:lnTo>
                    <a:pt x="0" y="47"/>
                  </a:lnTo>
                  <a:lnTo>
                    <a:pt x="109" y="4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52250" y="2617275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02" y="280"/>
                    <a:pt x="264" y="218"/>
                    <a:pt x="264" y="140"/>
                  </a:cubicBezTo>
                  <a:cubicBezTo>
                    <a:pt x="264" y="63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73950" y="26161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0"/>
                  </a:lnTo>
                  <a:lnTo>
                    <a:pt x="699" y="31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391800" y="2640925"/>
              <a:ext cx="17475" cy="7800"/>
            </a:xfrm>
            <a:custGeom>
              <a:avLst/>
              <a:gdLst/>
              <a:ahLst/>
              <a:cxnLst/>
              <a:rect l="l" t="t" r="r" b="b"/>
              <a:pathLst>
                <a:path w="699" h="312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4397600" y="261612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0"/>
                  </a:moveTo>
                  <a:lnTo>
                    <a:pt x="1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4436775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4445675" y="26161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4455000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373950" y="26285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441312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4422025" y="26285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43057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373950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382475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4391400" y="2960050"/>
              <a:ext cx="2750" cy="2350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8" y="0"/>
                  </a:moveTo>
                  <a:lnTo>
                    <a:pt x="1" y="62"/>
                  </a:lnTo>
                  <a:lnTo>
                    <a:pt x="32" y="9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4396450" y="2921275"/>
              <a:ext cx="132250" cy="36475"/>
            </a:xfrm>
            <a:custGeom>
              <a:avLst/>
              <a:gdLst/>
              <a:ahLst/>
              <a:cxnLst/>
              <a:rect l="l" t="t" r="r" b="b"/>
              <a:pathLst>
                <a:path w="5290" h="1459" extrusionOk="0">
                  <a:moveTo>
                    <a:pt x="1737" y="16"/>
                  </a:moveTo>
                  <a:lnTo>
                    <a:pt x="1737" y="62"/>
                  </a:lnTo>
                  <a:lnTo>
                    <a:pt x="1939" y="62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62"/>
                  </a:lnTo>
                  <a:lnTo>
                    <a:pt x="2296" y="62"/>
                  </a:lnTo>
                  <a:lnTo>
                    <a:pt x="2296" y="16"/>
                  </a:lnTo>
                  <a:close/>
                  <a:moveTo>
                    <a:pt x="2497" y="16"/>
                  </a:moveTo>
                  <a:lnTo>
                    <a:pt x="2497" y="62"/>
                  </a:lnTo>
                  <a:lnTo>
                    <a:pt x="2683" y="62"/>
                  </a:lnTo>
                  <a:lnTo>
                    <a:pt x="2683" y="16"/>
                  </a:lnTo>
                  <a:close/>
                  <a:moveTo>
                    <a:pt x="2870" y="16"/>
                  </a:moveTo>
                  <a:lnTo>
                    <a:pt x="2870" y="62"/>
                  </a:lnTo>
                  <a:lnTo>
                    <a:pt x="3056" y="62"/>
                  </a:lnTo>
                  <a:lnTo>
                    <a:pt x="3056" y="16"/>
                  </a:lnTo>
                  <a:close/>
                  <a:moveTo>
                    <a:pt x="3226" y="16"/>
                  </a:moveTo>
                  <a:lnTo>
                    <a:pt x="3226" y="62"/>
                  </a:lnTo>
                  <a:lnTo>
                    <a:pt x="3428" y="62"/>
                  </a:lnTo>
                  <a:lnTo>
                    <a:pt x="3428" y="16"/>
                  </a:lnTo>
                  <a:close/>
                  <a:moveTo>
                    <a:pt x="3598" y="16"/>
                  </a:moveTo>
                  <a:lnTo>
                    <a:pt x="3598" y="62"/>
                  </a:lnTo>
                  <a:lnTo>
                    <a:pt x="3800" y="62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62"/>
                  </a:lnTo>
                  <a:lnTo>
                    <a:pt x="4157" y="62"/>
                  </a:lnTo>
                  <a:lnTo>
                    <a:pt x="4157" y="16"/>
                  </a:lnTo>
                  <a:close/>
                  <a:moveTo>
                    <a:pt x="4343" y="16"/>
                  </a:moveTo>
                  <a:lnTo>
                    <a:pt x="4343" y="62"/>
                  </a:lnTo>
                  <a:lnTo>
                    <a:pt x="4529" y="62"/>
                  </a:lnTo>
                  <a:lnTo>
                    <a:pt x="4529" y="16"/>
                  </a:lnTo>
                  <a:close/>
                  <a:moveTo>
                    <a:pt x="4731" y="16"/>
                  </a:moveTo>
                  <a:lnTo>
                    <a:pt x="4731" y="62"/>
                  </a:lnTo>
                  <a:lnTo>
                    <a:pt x="4917" y="62"/>
                  </a:lnTo>
                  <a:lnTo>
                    <a:pt x="4917" y="16"/>
                  </a:lnTo>
                  <a:close/>
                  <a:moveTo>
                    <a:pt x="5087" y="16"/>
                  </a:moveTo>
                  <a:lnTo>
                    <a:pt x="5087" y="62"/>
                  </a:lnTo>
                  <a:lnTo>
                    <a:pt x="5289" y="62"/>
                  </a:lnTo>
                  <a:lnTo>
                    <a:pt x="5289" y="16"/>
                  </a:lnTo>
                  <a:close/>
                  <a:moveTo>
                    <a:pt x="1520" y="0"/>
                  </a:moveTo>
                  <a:lnTo>
                    <a:pt x="1381" y="140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20" y="0"/>
                  </a:lnTo>
                  <a:close/>
                  <a:moveTo>
                    <a:pt x="1241" y="264"/>
                  </a:moveTo>
                  <a:lnTo>
                    <a:pt x="1101" y="404"/>
                  </a:lnTo>
                  <a:lnTo>
                    <a:pt x="1132" y="450"/>
                  </a:lnTo>
                  <a:lnTo>
                    <a:pt x="1272" y="311"/>
                  </a:lnTo>
                  <a:lnTo>
                    <a:pt x="1241" y="264"/>
                  </a:lnTo>
                  <a:close/>
                  <a:moveTo>
                    <a:pt x="962" y="543"/>
                  </a:moveTo>
                  <a:lnTo>
                    <a:pt x="822" y="667"/>
                  </a:lnTo>
                  <a:lnTo>
                    <a:pt x="869" y="698"/>
                  </a:lnTo>
                  <a:lnTo>
                    <a:pt x="1008" y="590"/>
                  </a:lnTo>
                  <a:lnTo>
                    <a:pt x="962" y="543"/>
                  </a:lnTo>
                  <a:close/>
                  <a:moveTo>
                    <a:pt x="698" y="776"/>
                  </a:moveTo>
                  <a:lnTo>
                    <a:pt x="559" y="915"/>
                  </a:lnTo>
                  <a:lnTo>
                    <a:pt x="590" y="946"/>
                  </a:lnTo>
                  <a:lnTo>
                    <a:pt x="729" y="807"/>
                  </a:lnTo>
                  <a:lnTo>
                    <a:pt x="698" y="776"/>
                  </a:lnTo>
                  <a:close/>
                  <a:moveTo>
                    <a:pt x="419" y="1024"/>
                  </a:moveTo>
                  <a:lnTo>
                    <a:pt x="279" y="1164"/>
                  </a:lnTo>
                  <a:lnTo>
                    <a:pt x="326" y="1195"/>
                  </a:lnTo>
                  <a:lnTo>
                    <a:pt x="466" y="1070"/>
                  </a:lnTo>
                  <a:lnTo>
                    <a:pt x="419" y="1024"/>
                  </a:lnTo>
                  <a:close/>
                  <a:moveTo>
                    <a:pt x="124" y="1272"/>
                  </a:moveTo>
                  <a:lnTo>
                    <a:pt x="0" y="1412"/>
                  </a:lnTo>
                  <a:lnTo>
                    <a:pt x="31" y="1458"/>
                  </a:lnTo>
                  <a:lnTo>
                    <a:pt x="171" y="1319"/>
                  </a:lnTo>
                  <a:lnTo>
                    <a:pt x="124" y="12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532925" y="292165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1" y="1"/>
                  </a:moveTo>
                  <a:lnTo>
                    <a:pt x="1" y="47"/>
                  </a:lnTo>
                  <a:lnTo>
                    <a:pt x="94" y="4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4531375" y="2918950"/>
              <a:ext cx="7000" cy="6600"/>
            </a:xfrm>
            <a:custGeom>
              <a:avLst/>
              <a:gdLst/>
              <a:ahLst/>
              <a:cxnLst/>
              <a:rect l="l" t="t" r="r" b="b"/>
              <a:pathLst>
                <a:path w="280" h="264" extrusionOk="0">
                  <a:moveTo>
                    <a:pt x="140" y="0"/>
                  </a:moveTo>
                  <a:cubicBezTo>
                    <a:pt x="63" y="0"/>
                    <a:pt x="1" y="62"/>
                    <a:pt x="1" y="124"/>
                  </a:cubicBezTo>
                  <a:cubicBezTo>
                    <a:pt x="1" y="202"/>
                    <a:pt x="63" y="264"/>
                    <a:pt x="140" y="264"/>
                  </a:cubicBezTo>
                  <a:cubicBezTo>
                    <a:pt x="218" y="264"/>
                    <a:pt x="280" y="202"/>
                    <a:pt x="280" y="124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553100" y="291777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571700" y="2942600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1"/>
                  </a:lnTo>
                  <a:lnTo>
                    <a:pt x="699" y="311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577125" y="291777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616300" y="291777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625600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634125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553100" y="29302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8" y="310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592650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601175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4610475" y="29302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4553100" y="29426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562000" y="29426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057175" y="2880550"/>
              <a:ext cx="2725" cy="2350"/>
            </a:xfrm>
            <a:custGeom>
              <a:avLst/>
              <a:gdLst/>
              <a:ahLst/>
              <a:cxnLst/>
              <a:rect l="l" t="t" r="r" b="b"/>
              <a:pathLst>
                <a:path w="109" h="94" extrusionOk="0">
                  <a:moveTo>
                    <a:pt x="78" y="1"/>
                  </a:moveTo>
                  <a:lnTo>
                    <a:pt x="0" y="63"/>
                  </a:lnTo>
                  <a:lnTo>
                    <a:pt x="31" y="94"/>
                  </a:lnTo>
                  <a:lnTo>
                    <a:pt x="109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896250" y="2884825"/>
              <a:ext cx="157850" cy="46550"/>
            </a:xfrm>
            <a:custGeom>
              <a:avLst/>
              <a:gdLst/>
              <a:ahLst/>
              <a:cxnLst/>
              <a:rect l="l" t="t" r="r" b="b"/>
              <a:pathLst>
                <a:path w="6314" h="1862" extrusionOk="0">
                  <a:moveTo>
                    <a:pt x="6298" y="0"/>
                  </a:moveTo>
                  <a:lnTo>
                    <a:pt x="6143" y="125"/>
                  </a:lnTo>
                  <a:lnTo>
                    <a:pt x="6158" y="156"/>
                  </a:lnTo>
                  <a:lnTo>
                    <a:pt x="6313" y="47"/>
                  </a:lnTo>
                  <a:lnTo>
                    <a:pt x="6298" y="0"/>
                  </a:lnTo>
                  <a:close/>
                  <a:moveTo>
                    <a:pt x="5988" y="218"/>
                  </a:moveTo>
                  <a:lnTo>
                    <a:pt x="5832" y="326"/>
                  </a:lnTo>
                  <a:lnTo>
                    <a:pt x="5848" y="373"/>
                  </a:lnTo>
                  <a:lnTo>
                    <a:pt x="6003" y="264"/>
                  </a:lnTo>
                  <a:lnTo>
                    <a:pt x="5988" y="218"/>
                  </a:lnTo>
                  <a:close/>
                  <a:moveTo>
                    <a:pt x="5693" y="435"/>
                  </a:moveTo>
                  <a:lnTo>
                    <a:pt x="5538" y="543"/>
                  </a:lnTo>
                  <a:lnTo>
                    <a:pt x="5553" y="590"/>
                  </a:lnTo>
                  <a:lnTo>
                    <a:pt x="5708" y="466"/>
                  </a:lnTo>
                  <a:lnTo>
                    <a:pt x="5693" y="435"/>
                  </a:lnTo>
                  <a:close/>
                  <a:moveTo>
                    <a:pt x="5383" y="652"/>
                  </a:moveTo>
                  <a:lnTo>
                    <a:pt x="5228" y="760"/>
                  </a:lnTo>
                  <a:lnTo>
                    <a:pt x="5243" y="807"/>
                  </a:lnTo>
                  <a:lnTo>
                    <a:pt x="5398" y="683"/>
                  </a:lnTo>
                  <a:lnTo>
                    <a:pt x="5383" y="652"/>
                  </a:lnTo>
                  <a:close/>
                  <a:moveTo>
                    <a:pt x="5073" y="853"/>
                  </a:moveTo>
                  <a:lnTo>
                    <a:pt x="4917" y="978"/>
                  </a:lnTo>
                  <a:lnTo>
                    <a:pt x="4933" y="1009"/>
                  </a:lnTo>
                  <a:lnTo>
                    <a:pt x="5088" y="900"/>
                  </a:lnTo>
                  <a:lnTo>
                    <a:pt x="5073" y="853"/>
                  </a:lnTo>
                  <a:close/>
                  <a:moveTo>
                    <a:pt x="4778" y="1071"/>
                  </a:moveTo>
                  <a:lnTo>
                    <a:pt x="4623" y="1179"/>
                  </a:lnTo>
                  <a:lnTo>
                    <a:pt x="4654" y="1226"/>
                  </a:lnTo>
                  <a:lnTo>
                    <a:pt x="4809" y="1102"/>
                  </a:lnTo>
                  <a:lnTo>
                    <a:pt x="4778" y="1071"/>
                  </a:lnTo>
                  <a:close/>
                  <a:moveTo>
                    <a:pt x="4468" y="1288"/>
                  </a:moveTo>
                  <a:lnTo>
                    <a:pt x="4313" y="1396"/>
                  </a:lnTo>
                  <a:lnTo>
                    <a:pt x="4344" y="1443"/>
                  </a:lnTo>
                  <a:lnTo>
                    <a:pt x="4499" y="1319"/>
                  </a:lnTo>
                  <a:lnTo>
                    <a:pt x="4468" y="1288"/>
                  </a:lnTo>
                  <a:close/>
                  <a:moveTo>
                    <a:pt x="4173" y="1489"/>
                  </a:moveTo>
                  <a:lnTo>
                    <a:pt x="4033" y="1613"/>
                  </a:lnTo>
                  <a:lnTo>
                    <a:pt x="4049" y="1660"/>
                  </a:lnTo>
                  <a:lnTo>
                    <a:pt x="4204" y="1536"/>
                  </a:lnTo>
                  <a:lnTo>
                    <a:pt x="4173" y="1489"/>
                  </a:lnTo>
                  <a:close/>
                  <a:moveTo>
                    <a:pt x="1" y="1831"/>
                  </a:moveTo>
                  <a:lnTo>
                    <a:pt x="1" y="1862"/>
                  </a:lnTo>
                  <a:lnTo>
                    <a:pt x="187" y="1862"/>
                  </a:lnTo>
                  <a:lnTo>
                    <a:pt x="187" y="1831"/>
                  </a:lnTo>
                  <a:close/>
                  <a:moveTo>
                    <a:pt x="358" y="1831"/>
                  </a:moveTo>
                  <a:lnTo>
                    <a:pt x="358" y="1862"/>
                  </a:lnTo>
                  <a:lnTo>
                    <a:pt x="559" y="1862"/>
                  </a:lnTo>
                  <a:lnTo>
                    <a:pt x="559" y="1831"/>
                  </a:lnTo>
                  <a:close/>
                  <a:moveTo>
                    <a:pt x="730" y="1831"/>
                  </a:moveTo>
                  <a:lnTo>
                    <a:pt x="730" y="1862"/>
                  </a:lnTo>
                  <a:lnTo>
                    <a:pt x="931" y="1862"/>
                  </a:lnTo>
                  <a:lnTo>
                    <a:pt x="931" y="1831"/>
                  </a:lnTo>
                  <a:close/>
                  <a:moveTo>
                    <a:pt x="1118" y="1831"/>
                  </a:moveTo>
                  <a:lnTo>
                    <a:pt x="1118" y="1862"/>
                  </a:lnTo>
                  <a:lnTo>
                    <a:pt x="1319" y="1862"/>
                  </a:lnTo>
                  <a:lnTo>
                    <a:pt x="1319" y="1831"/>
                  </a:lnTo>
                  <a:close/>
                  <a:moveTo>
                    <a:pt x="1490" y="1831"/>
                  </a:moveTo>
                  <a:lnTo>
                    <a:pt x="1490" y="1862"/>
                  </a:lnTo>
                  <a:lnTo>
                    <a:pt x="1676" y="1862"/>
                  </a:lnTo>
                  <a:lnTo>
                    <a:pt x="1676" y="1831"/>
                  </a:lnTo>
                  <a:close/>
                  <a:moveTo>
                    <a:pt x="1847" y="1831"/>
                  </a:moveTo>
                  <a:lnTo>
                    <a:pt x="1847" y="1862"/>
                  </a:lnTo>
                  <a:lnTo>
                    <a:pt x="2048" y="1862"/>
                  </a:lnTo>
                  <a:lnTo>
                    <a:pt x="2048" y="1831"/>
                  </a:lnTo>
                  <a:close/>
                  <a:moveTo>
                    <a:pt x="2219" y="1831"/>
                  </a:moveTo>
                  <a:lnTo>
                    <a:pt x="2219" y="1862"/>
                  </a:lnTo>
                  <a:lnTo>
                    <a:pt x="2420" y="1862"/>
                  </a:lnTo>
                  <a:lnTo>
                    <a:pt x="2420" y="1831"/>
                  </a:lnTo>
                  <a:close/>
                  <a:moveTo>
                    <a:pt x="2591" y="1831"/>
                  </a:moveTo>
                  <a:lnTo>
                    <a:pt x="2591" y="1862"/>
                  </a:lnTo>
                  <a:lnTo>
                    <a:pt x="2793" y="1862"/>
                  </a:lnTo>
                  <a:lnTo>
                    <a:pt x="2793" y="1831"/>
                  </a:lnTo>
                  <a:close/>
                  <a:moveTo>
                    <a:pt x="2963" y="1831"/>
                  </a:moveTo>
                  <a:lnTo>
                    <a:pt x="2963" y="1862"/>
                  </a:lnTo>
                  <a:lnTo>
                    <a:pt x="3149" y="1862"/>
                  </a:lnTo>
                  <a:lnTo>
                    <a:pt x="3149" y="1831"/>
                  </a:lnTo>
                  <a:close/>
                  <a:moveTo>
                    <a:pt x="3351" y="1831"/>
                  </a:moveTo>
                  <a:lnTo>
                    <a:pt x="3351" y="1862"/>
                  </a:lnTo>
                  <a:lnTo>
                    <a:pt x="3537" y="1862"/>
                  </a:lnTo>
                  <a:lnTo>
                    <a:pt x="3537" y="1831"/>
                  </a:lnTo>
                  <a:close/>
                  <a:moveTo>
                    <a:pt x="3894" y="1738"/>
                  </a:moveTo>
                  <a:lnTo>
                    <a:pt x="3754" y="1831"/>
                  </a:lnTo>
                  <a:lnTo>
                    <a:pt x="3739" y="1831"/>
                  </a:lnTo>
                  <a:lnTo>
                    <a:pt x="3739" y="1862"/>
                  </a:lnTo>
                  <a:lnTo>
                    <a:pt x="3754" y="1862"/>
                  </a:lnTo>
                  <a:lnTo>
                    <a:pt x="3909" y="1769"/>
                  </a:lnTo>
                  <a:lnTo>
                    <a:pt x="3894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889275" y="2930200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0"/>
                  </a:moveTo>
                  <a:lnTo>
                    <a:pt x="1" y="31"/>
                  </a:lnTo>
                  <a:lnTo>
                    <a:pt x="94" y="3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886175" y="2927075"/>
              <a:ext cx="7000" cy="7025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140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1"/>
                  </a:cubicBezTo>
                  <a:cubicBezTo>
                    <a:pt x="280" y="79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783825" y="2926700"/>
              <a:ext cx="17075" cy="7775"/>
            </a:xfrm>
            <a:custGeom>
              <a:avLst/>
              <a:gdLst/>
              <a:ahLst/>
              <a:cxnLst/>
              <a:rect l="l" t="t" r="r" b="b"/>
              <a:pathLst>
                <a:path w="68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683" y="31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802050" y="2951900"/>
              <a:ext cx="17450" cy="7775"/>
            </a:xfrm>
            <a:custGeom>
              <a:avLst/>
              <a:gdLst/>
              <a:ahLst/>
              <a:cxnLst/>
              <a:rect l="l" t="t" r="r" b="b"/>
              <a:pathLst>
                <a:path w="698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807475" y="29267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8466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8559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864475" y="29267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783825" y="29391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8" y="31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822975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831500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840825" y="29391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783825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792350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348375" y="2273350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1" y="1"/>
                  </a:moveTo>
                  <a:lnTo>
                    <a:pt x="0" y="32"/>
                  </a:lnTo>
                  <a:lnTo>
                    <a:pt x="62" y="94"/>
                  </a:lnTo>
                  <a:lnTo>
                    <a:pt x="93" y="7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186300" y="2210925"/>
              <a:ext cx="158975" cy="60525"/>
            </a:xfrm>
            <a:custGeom>
              <a:avLst/>
              <a:gdLst/>
              <a:ahLst/>
              <a:cxnLst/>
              <a:rect l="l" t="t" r="r" b="b"/>
              <a:pathLst>
                <a:path w="6359" h="2421" extrusionOk="0">
                  <a:moveTo>
                    <a:pt x="0" y="1"/>
                  </a:moveTo>
                  <a:lnTo>
                    <a:pt x="0" y="47"/>
                  </a:lnTo>
                  <a:lnTo>
                    <a:pt x="202" y="47"/>
                  </a:lnTo>
                  <a:lnTo>
                    <a:pt x="202" y="1"/>
                  </a:lnTo>
                  <a:close/>
                  <a:moveTo>
                    <a:pt x="388" y="1"/>
                  </a:moveTo>
                  <a:lnTo>
                    <a:pt x="388" y="47"/>
                  </a:lnTo>
                  <a:lnTo>
                    <a:pt x="589" y="47"/>
                  </a:lnTo>
                  <a:lnTo>
                    <a:pt x="589" y="1"/>
                  </a:lnTo>
                  <a:close/>
                  <a:moveTo>
                    <a:pt x="760" y="1"/>
                  </a:moveTo>
                  <a:lnTo>
                    <a:pt x="760" y="47"/>
                  </a:lnTo>
                  <a:lnTo>
                    <a:pt x="962" y="47"/>
                  </a:lnTo>
                  <a:lnTo>
                    <a:pt x="962" y="1"/>
                  </a:lnTo>
                  <a:close/>
                  <a:moveTo>
                    <a:pt x="1132" y="1"/>
                  </a:moveTo>
                  <a:lnTo>
                    <a:pt x="1132" y="47"/>
                  </a:lnTo>
                  <a:lnTo>
                    <a:pt x="1318" y="47"/>
                  </a:lnTo>
                  <a:lnTo>
                    <a:pt x="1318" y="1"/>
                  </a:lnTo>
                  <a:close/>
                  <a:moveTo>
                    <a:pt x="1489" y="1"/>
                  </a:moveTo>
                  <a:lnTo>
                    <a:pt x="1489" y="47"/>
                  </a:lnTo>
                  <a:lnTo>
                    <a:pt x="1691" y="47"/>
                  </a:lnTo>
                  <a:lnTo>
                    <a:pt x="1691" y="1"/>
                  </a:lnTo>
                  <a:close/>
                  <a:moveTo>
                    <a:pt x="1861" y="1"/>
                  </a:moveTo>
                  <a:lnTo>
                    <a:pt x="1861" y="47"/>
                  </a:lnTo>
                  <a:lnTo>
                    <a:pt x="2063" y="47"/>
                  </a:lnTo>
                  <a:lnTo>
                    <a:pt x="2063" y="1"/>
                  </a:lnTo>
                  <a:close/>
                  <a:moveTo>
                    <a:pt x="2233" y="1"/>
                  </a:moveTo>
                  <a:lnTo>
                    <a:pt x="2233" y="47"/>
                  </a:lnTo>
                  <a:lnTo>
                    <a:pt x="2435" y="47"/>
                  </a:lnTo>
                  <a:lnTo>
                    <a:pt x="2435" y="1"/>
                  </a:lnTo>
                  <a:close/>
                  <a:moveTo>
                    <a:pt x="2621" y="1"/>
                  </a:moveTo>
                  <a:lnTo>
                    <a:pt x="2621" y="47"/>
                  </a:lnTo>
                  <a:lnTo>
                    <a:pt x="2823" y="47"/>
                  </a:lnTo>
                  <a:lnTo>
                    <a:pt x="2823" y="1"/>
                  </a:lnTo>
                  <a:close/>
                  <a:moveTo>
                    <a:pt x="2993" y="1"/>
                  </a:moveTo>
                  <a:lnTo>
                    <a:pt x="2993" y="47"/>
                  </a:lnTo>
                  <a:lnTo>
                    <a:pt x="3180" y="47"/>
                  </a:lnTo>
                  <a:lnTo>
                    <a:pt x="3180" y="1"/>
                  </a:lnTo>
                  <a:close/>
                  <a:moveTo>
                    <a:pt x="3366" y="1"/>
                  </a:moveTo>
                  <a:lnTo>
                    <a:pt x="3366" y="47"/>
                  </a:lnTo>
                  <a:lnTo>
                    <a:pt x="3552" y="47"/>
                  </a:lnTo>
                  <a:lnTo>
                    <a:pt x="3552" y="1"/>
                  </a:lnTo>
                  <a:close/>
                  <a:moveTo>
                    <a:pt x="3722" y="1"/>
                  </a:moveTo>
                  <a:lnTo>
                    <a:pt x="3722" y="47"/>
                  </a:lnTo>
                  <a:lnTo>
                    <a:pt x="3753" y="47"/>
                  </a:lnTo>
                  <a:lnTo>
                    <a:pt x="3862" y="156"/>
                  </a:lnTo>
                  <a:lnTo>
                    <a:pt x="3908" y="109"/>
                  </a:lnTo>
                  <a:lnTo>
                    <a:pt x="3769" y="1"/>
                  </a:lnTo>
                  <a:close/>
                  <a:moveTo>
                    <a:pt x="4033" y="249"/>
                  </a:moveTo>
                  <a:lnTo>
                    <a:pt x="4002" y="280"/>
                  </a:lnTo>
                  <a:lnTo>
                    <a:pt x="4141" y="404"/>
                  </a:lnTo>
                  <a:lnTo>
                    <a:pt x="4172" y="357"/>
                  </a:lnTo>
                  <a:lnTo>
                    <a:pt x="4033" y="249"/>
                  </a:lnTo>
                  <a:close/>
                  <a:moveTo>
                    <a:pt x="4312" y="482"/>
                  </a:moveTo>
                  <a:lnTo>
                    <a:pt x="4265" y="513"/>
                  </a:lnTo>
                  <a:lnTo>
                    <a:pt x="4405" y="652"/>
                  </a:lnTo>
                  <a:lnTo>
                    <a:pt x="4451" y="590"/>
                  </a:lnTo>
                  <a:lnTo>
                    <a:pt x="4312" y="482"/>
                  </a:lnTo>
                  <a:close/>
                  <a:moveTo>
                    <a:pt x="4591" y="745"/>
                  </a:moveTo>
                  <a:lnTo>
                    <a:pt x="4560" y="792"/>
                  </a:lnTo>
                  <a:lnTo>
                    <a:pt x="4699" y="900"/>
                  </a:lnTo>
                  <a:lnTo>
                    <a:pt x="4730" y="869"/>
                  </a:lnTo>
                  <a:lnTo>
                    <a:pt x="4591" y="745"/>
                  </a:lnTo>
                  <a:close/>
                  <a:moveTo>
                    <a:pt x="4870" y="978"/>
                  </a:moveTo>
                  <a:lnTo>
                    <a:pt x="4839" y="1024"/>
                  </a:lnTo>
                  <a:lnTo>
                    <a:pt x="4963" y="1164"/>
                  </a:lnTo>
                  <a:lnTo>
                    <a:pt x="5010" y="1117"/>
                  </a:lnTo>
                  <a:lnTo>
                    <a:pt x="4870" y="978"/>
                  </a:lnTo>
                  <a:close/>
                  <a:moveTo>
                    <a:pt x="5149" y="1257"/>
                  </a:moveTo>
                  <a:lnTo>
                    <a:pt x="5103" y="1288"/>
                  </a:lnTo>
                  <a:lnTo>
                    <a:pt x="5242" y="1412"/>
                  </a:lnTo>
                  <a:lnTo>
                    <a:pt x="5273" y="1366"/>
                  </a:lnTo>
                  <a:lnTo>
                    <a:pt x="5149" y="1257"/>
                  </a:lnTo>
                  <a:close/>
                  <a:moveTo>
                    <a:pt x="5413" y="1490"/>
                  </a:moveTo>
                  <a:lnTo>
                    <a:pt x="5366" y="1521"/>
                  </a:lnTo>
                  <a:lnTo>
                    <a:pt x="5506" y="1660"/>
                  </a:lnTo>
                  <a:lnTo>
                    <a:pt x="5552" y="1598"/>
                  </a:lnTo>
                  <a:lnTo>
                    <a:pt x="5413" y="1490"/>
                  </a:lnTo>
                  <a:close/>
                  <a:moveTo>
                    <a:pt x="5692" y="1753"/>
                  </a:moveTo>
                  <a:lnTo>
                    <a:pt x="5646" y="1800"/>
                  </a:lnTo>
                  <a:lnTo>
                    <a:pt x="5785" y="1908"/>
                  </a:lnTo>
                  <a:lnTo>
                    <a:pt x="5816" y="1877"/>
                  </a:lnTo>
                  <a:lnTo>
                    <a:pt x="5692" y="1753"/>
                  </a:lnTo>
                  <a:close/>
                  <a:moveTo>
                    <a:pt x="5956" y="2017"/>
                  </a:moveTo>
                  <a:lnTo>
                    <a:pt x="5909" y="2048"/>
                  </a:lnTo>
                  <a:lnTo>
                    <a:pt x="6049" y="2172"/>
                  </a:lnTo>
                  <a:lnTo>
                    <a:pt x="6095" y="2126"/>
                  </a:lnTo>
                  <a:lnTo>
                    <a:pt x="5956" y="2017"/>
                  </a:lnTo>
                  <a:close/>
                  <a:moveTo>
                    <a:pt x="6235" y="2265"/>
                  </a:moveTo>
                  <a:lnTo>
                    <a:pt x="6188" y="2296"/>
                  </a:lnTo>
                  <a:lnTo>
                    <a:pt x="6328" y="2420"/>
                  </a:lnTo>
                  <a:lnTo>
                    <a:pt x="6359" y="2374"/>
                  </a:lnTo>
                  <a:lnTo>
                    <a:pt x="6235" y="2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180075" y="2210925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1"/>
                  </a:moveTo>
                  <a:lnTo>
                    <a:pt x="1" y="3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176600" y="2207825"/>
              <a:ext cx="7000" cy="6625"/>
            </a:xfrm>
            <a:custGeom>
              <a:avLst/>
              <a:gdLst/>
              <a:ahLst/>
              <a:cxnLst/>
              <a:rect l="l" t="t" r="r" b="b"/>
              <a:pathLst>
                <a:path w="280" h="265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64"/>
                    <a:pt x="140" y="264"/>
                  </a:cubicBezTo>
                  <a:cubicBezTo>
                    <a:pt x="217" y="264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135500" y="22082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698" y="31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4076950" y="22206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076950" y="22082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4116100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12502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415797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4098275" y="22206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135500" y="22206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076950" y="2233025"/>
              <a:ext cx="5825" cy="7800"/>
            </a:xfrm>
            <a:custGeom>
              <a:avLst/>
              <a:gdLst/>
              <a:ahLst/>
              <a:cxnLst/>
              <a:rect l="l" t="t" r="r" b="b"/>
              <a:pathLst>
                <a:path w="233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4085475" y="22330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1313069" y="750672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Teko"/>
                <a:ea typeface="Teko"/>
                <a:cs typeface="Teko"/>
                <a:sym typeface="Teko"/>
              </a:rPr>
              <a:t>Tahap Laporan Akhir</a:t>
            </a:r>
            <a:endParaRPr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721357" y="1598532"/>
            <a:ext cx="3999399" cy="3356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/>
              <a:t>Pengajuan</a:t>
            </a:r>
            <a:r>
              <a:rPr lang="en-ID" sz="1600" dirty="0"/>
              <a:t> </a:t>
            </a:r>
            <a:r>
              <a:rPr lang="en-ID" sz="1600" dirty="0" err="1"/>
              <a:t>Laporan</a:t>
            </a:r>
            <a:r>
              <a:rPr lang="en-ID" sz="1600" dirty="0"/>
              <a:t> Akhir </a:t>
            </a:r>
            <a:r>
              <a:rPr lang="en-ID" sz="1600" dirty="0" err="1"/>
              <a:t>Penelitian</a:t>
            </a:r>
            <a:endParaRPr lang="en-ID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/>
              <a:t>Review </a:t>
            </a:r>
            <a:r>
              <a:rPr lang="en-ID" sz="1600" dirty="0" err="1"/>
              <a:t>Laporan</a:t>
            </a:r>
            <a:r>
              <a:rPr lang="en-ID" sz="1600" dirty="0"/>
              <a:t> Akhir </a:t>
            </a:r>
            <a:r>
              <a:rPr lang="en-ID" sz="1600" dirty="0" err="1"/>
              <a:t>Penelitian</a:t>
            </a:r>
            <a:endParaRPr lang="en-ID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600" dirty="0"/>
          </a:p>
        </p:txBody>
      </p:sp>
      <p:grpSp>
        <p:nvGrpSpPr>
          <p:cNvPr id="1029" name="Google Shape;1029;p36"/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234832" y="-96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39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55"/>
          <p:cNvSpPr/>
          <p:nvPr/>
        </p:nvSpPr>
        <p:spPr>
          <a:xfrm>
            <a:off x="172075" y="859289"/>
            <a:ext cx="4250780" cy="3749253"/>
          </a:xfrm>
          <a:custGeom>
            <a:avLst/>
            <a:gdLst/>
            <a:ahLst/>
            <a:cxnLst/>
            <a:rect l="l" t="t" r="r" b="b"/>
            <a:pathLst>
              <a:path w="11672" h="11148" extrusionOk="0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4" name="Google Shape;2974;p55"/>
          <p:cNvGrpSpPr/>
          <p:nvPr/>
        </p:nvGrpSpPr>
        <p:grpSpPr>
          <a:xfrm>
            <a:off x="410496" y="1159727"/>
            <a:ext cx="3540821" cy="3448818"/>
            <a:chOff x="2058750" y="4141775"/>
            <a:chExt cx="920925" cy="873475"/>
          </a:xfrm>
        </p:grpSpPr>
        <p:sp>
          <p:nvSpPr>
            <p:cNvPr id="2975" name="Google Shape;2975;p55"/>
            <p:cNvSpPr/>
            <p:nvPr/>
          </p:nvSpPr>
          <p:spPr>
            <a:xfrm>
              <a:off x="2878825" y="41806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2911400" y="41500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2469375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2501550" y="4400100"/>
              <a:ext cx="58575" cy="26025"/>
            </a:xfrm>
            <a:custGeom>
              <a:avLst/>
              <a:gdLst/>
              <a:ahLst/>
              <a:cxnLst/>
              <a:rect l="l" t="t" r="r" b="b"/>
              <a:pathLst>
                <a:path w="2343" h="1041" extrusionOk="0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2533750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2059525" y="4150025"/>
              <a:ext cx="58975" cy="26000"/>
            </a:xfrm>
            <a:custGeom>
              <a:avLst/>
              <a:gdLst/>
              <a:ahLst/>
              <a:cxnLst/>
              <a:rect l="l" t="t" r="r" b="b"/>
              <a:pathLst>
                <a:path w="2359" h="1040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2092100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2059525" y="4735900"/>
              <a:ext cx="58975" cy="26375"/>
            </a:xfrm>
            <a:custGeom>
              <a:avLst/>
              <a:gdLst/>
              <a:ahLst/>
              <a:cxnLst/>
              <a:rect l="l" t="t" r="r" b="b"/>
              <a:pathLst>
                <a:path w="2359" h="1055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2878825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2734200" y="4510625"/>
              <a:ext cx="60900" cy="501750"/>
            </a:xfrm>
            <a:custGeom>
              <a:avLst/>
              <a:gdLst/>
              <a:ahLst/>
              <a:cxnLst/>
              <a:rect l="l" t="t" r="r" b="b"/>
              <a:pathLst>
                <a:path w="2436" h="20070" extrusionOk="0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2728775" y="4498975"/>
              <a:ext cx="12825" cy="12450"/>
            </a:xfrm>
            <a:custGeom>
              <a:avLst/>
              <a:gdLst/>
              <a:ahLst/>
              <a:cxnLst/>
              <a:rect l="l" t="t" r="r" b="b"/>
              <a:pathLst>
                <a:path w="513" h="498" extrusionOk="0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2719075" y="4564900"/>
              <a:ext cx="60900" cy="447475"/>
            </a:xfrm>
            <a:custGeom>
              <a:avLst/>
              <a:gdLst/>
              <a:ahLst/>
              <a:cxnLst/>
              <a:rect l="l" t="t" r="r" b="b"/>
              <a:pathLst>
                <a:path w="2436" h="17899" extrusionOk="0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2714050" y="45532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7100" y="4650200"/>
              <a:ext cx="1975" cy="362575"/>
            </a:xfrm>
            <a:custGeom>
              <a:avLst/>
              <a:gdLst/>
              <a:ahLst/>
              <a:cxnLst/>
              <a:rect l="l" t="t" r="r" b="b"/>
              <a:pathLst>
                <a:path w="79" h="14503" extrusionOk="0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01675" y="46385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2821050" y="4619950"/>
              <a:ext cx="41900" cy="392425"/>
            </a:xfrm>
            <a:custGeom>
              <a:avLst/>
              <a:gdLst/>
              <a:ahLst/>
              <a:cxnLst/>
              <a:rect l="l" t="t" r="r" b="b"/>
              <a:pathLst>
                <a:path w="1676" h="15697" extrusionOk="0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2855175" y="4608325"/>
              <a:ext cx="12425" cy="12825"/>
            </a:xfrm>
            <a:custGeom>
              <a:avLst/>
              <a:gdLst/>
              <a:ahLst/>
              <a:cxnLst/>
              <a:rect l="l" t="t" r="r" b="b"/>
              <a:pathLst>
                <a:path w="497" h="513" extrusionOk="0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2834625" y="4665700"/>
              <a:ext cx="48875" cy="346675"/>
            </a:xfrm>
            <a:custGeom>
              <a:avLst/>
              <a:gdLst/>
              <a:ahLst/>
              <a:cxnLst/>
              <a:rect l="l" t="t" r="r" b="b"/>
              <a:pathLst>
                <a:path w="1955" h="13867" extrusionOk="0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875725" y="46540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2104565" y="4254700"/>
              <a:ext cx="70975" cy="70600"/>
            </a:xfrm>
            <a:custGeom>
              <a:avLst/>
              <a:gdLst/>
              <a:ahLst/>
              <a:cxnLst/>
              <a:rect l="l" t="t" r="r" b="b"/>
              <a:pathLst>
                <a:path w="2839" h="2824" extrusionOk="0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2307700" y="4488125"/>
              <a:ext cx="123325" cy="524650"/>
            </a:xfrm>
            <a:custGeom>
              <a:avLst/>
              <a:gdLst/>
              <a:ahLst/>
              <a:cxnLst/>
              <a:rect l="l" t="t" r="r" b="b"/>
              <a:pathLst>
                <a:path w="493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81650" y="4488125"/>
              <a:ext cx="226075" cy="524650"/>
            </a:xfrm>
            <a:custGeom>
              <a:avLst/>
              <a:gdLst/>
              <a:ahLst/>
              <a:cxnLst/>
              <a:rect l="l" t="t" r="r" b="b"/>
              <a:pathLst>
                <a:path w="904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095975" y="49526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171600" y="4960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171600" y="4966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171600" y="4972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171600" y="4979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2171600" y="49859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21514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21390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21266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21138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2101800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21514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21390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21266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21138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2101800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21514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1390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1266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21138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2101800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2163850" y="49600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2095975" y="48983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2171600" y="4905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2171600" y="49123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2171600" y="491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2171600" y="4925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2171600" y="49317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2151050" y="49053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2138625" y="49053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21266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1138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101800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2151050" y="491657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2138625" y="49165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21266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21138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2101800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2151050" y="49278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2138625" y="49278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21266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21138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2101800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2163850" y="490572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2095975" y="48440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2171600" y="48510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2171600" y="48580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2171600" y="4864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2171600" y="4871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171600" y="48774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1514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1390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21266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21138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2101800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21514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21390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21266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21138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2101800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21514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21390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21266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1138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101800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2163850" y="48510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2095975" y="478980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2171600" y="4796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2171600" y="4803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2171600" y="4809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2171600" y="48169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2171600" y="48231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21514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21390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21266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21138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2101800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1514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1390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21266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21138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2101800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21514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21390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21266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21138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2101800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2163850" y="4796775"/>
              <a:ext cx="1950" cy="30250"/>
            </a:xfrm>
            <a:custGeom>
              <a:avLst/>
              <a:gdLst/>
              <a:ahLst/>
              <a:cxnLst/>
              <a:rect l="l" t="t" r="r" b="b"/>
              <a:pathLst>
                <a:path w="78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2095975" y="4734725"/>
              <a:ext cx="195450" cy="45400"/>
            </a:xfrm>
            <a:custGeom>
              <a:avLst/>
              <a:gdLst/>
              <a:ahLst/>
              <a:cxnLst/>
              <a:rect l="l" t="t" r="r" b="b"/>
              <a:pathLst>
                <a:path w="7818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2171600" y="47428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2171600" y="4749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171600" y="47556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171600" y="47626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2171600" y="47688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21514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21390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21266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21138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2101800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21514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21390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21266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21138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2101800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21514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21390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21266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21138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2101800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2163850" y="474287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2095975" y="4680450"/>
              <a:ext cx="195450" cy="45375"/>
            </a:xfrm>
            <a:custGeom>
              <a:avLst/>
              <a:gdLst/>
              <a:ahLst/>
              <a:cxnLst/>
              <a:rect l="l" t="t" r="r" b="b"/>
              <a:pathLst>
                <a:path w="7818" h="1815" extrusionOk="0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2171600" y="4688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2171600" y="4694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2171600" y="4701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2171600" y="4708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2171600" y="47145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21514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21390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21266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21138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2101800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21514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21390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21266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21138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2101800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21514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21390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21266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21138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2101800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2163850" y="46886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2095975" y="46265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2171600" y="46343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2171600" y="4640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2171600" y="46471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2171600" y="4654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2171600" y="46602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2151050" y="46339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2138625" y="46339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21266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21138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101800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2151050" y="4645150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2138625" y="4645150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21266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21138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2101800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2151050" y="4656400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2138625" y="4656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21266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21138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2101800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2163850" y="46343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2095975" y="45722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2171600" y="45796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2171600" y="4586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2171600" y="45928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2171600" y="4599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2171600" y="4606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2151050" y="45796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2138625" y="45796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21266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21138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2101800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21514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21390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21266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21138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2101800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21514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21390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21266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21138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2101800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163850" y="4579625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095975" y="45179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171600" y="4525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171600" y="4531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171600" y="453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171600" y="4545500"/>
              <a:ext cx="110900" cy="3925"/>
            </a:xfrm>
            <a:custGeom>
              <a:avLst/>
              <a:gdLst/>
              <a:ahLst/>
              <a:cxnLst/>
              <a:rect l="l" t="t" r="r" b="b"/>
              <a:pathLst>
                <a:path w="4436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2171600" y="4551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21514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21390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21266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21138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2101800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21514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21390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21266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21138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2101800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21514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21390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21266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21138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2101800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2163850" y="45253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2127400" y="4473775"/>
              <a:ext cx="257475" cy="14000"/>
            </a:xfrm>
            <a:custGeom>
              <a:avLst/>
              <a:gdLst/>
              <a:ahLst/>
              <a:cxnLst/>
              <a:rect l="l" t="t" r="r" b="b"/>
              <a:pathLst>
                <a:path w="10299" h="560" extrusionOk="0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2399575" y="4141775"/>
              <a:ext cx="229975" cy="126150"/>
            </a:xfrm>
            <a:custGeom>
              <a:avLst/>
              <a:gdLst/>
              <a:ahLst/>
              <a:cxnLst/>
              <a:rect l="l" t="t" r="r" b="b"/>
              <a:pathLst>
                <a:path w="9199" h="5046" extrusionOk="0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2499225" y="4217475"/>
              <a:ext cx="29500" cy="24850"/>
            </a:xfrm>
            <a:custGeom>
              <a:avLst/>
              <a:gdLst/>
              <a:ahLst/>
              <a:cxnLst/>
              <a:rect l="l" t="t" r="r" b="b"/>
              <a:pathLst>
                <a:path w="1180" h="994" extrusionOk="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2489150" y="4192275"/>
              <a:ext cx="50425" cy="25225"/>
            </a:xfrm>
            <a:custGeom>
              <a:avLst/>
              <a:gdLst/>
              <a:ahLst/>
              <a:cxnLst/>
              <a:rect l="l" t="t" r="r" b="b"/>
              <a:pathLst>
                <a:path w="2017" h="1009" extrusionOk="0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2659375" y="4241125"/>
              <a:ext cx="4275" cy="1975"/>
            </a:xfrm>
            <a:custGeom>
              <a:avLst/>
              <a:gdLst/>
              <a:ahLst/>
              <a:cxnLst/>
              <a:rect l="l" t="t" r="r" b="b"/>
              <a:pathLst>
                <a:path w="171" h="79" extrusionOk="0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2669850" y="4241125"/>
              <a:ext cx="23275" cy="1975"/>
            </a:xfrm>
            <a:custGeom>
              <a:avLst/>
              <a:gdLst/>
              <a:ahLst/>
              <a:cxnLst/>
              <a:rect l="l" t="t" r="r" b="b"/>
              <a:pathLst>
                <a:path w="931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2699300" y="4241125"/>
              <a:ext cx="5450" cy="5475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2702800" y="4252775"/>
              <a:ext cx="1950" cy="114400"/>
            </a:xfrm>
            <a:custGeom>
              <a:avLst/>
              <a:gdLst/>
              <a:ahLst/>
              <a:cxnLst/>
              <a:rect l="l" t="t" r="r" b="b"/>
              <a:pathLst>
                <a:path w="78" h="4576" extrusionOk="0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2702800" y="4373350"/>
              <a:ext cx="1950" cy="4300"/>
            </a:xfrm>
            <a:custGeom>
              <a:avLst/>
              <a:gdLst/>
              <a:ahLst/>
              <a:cxnLst/>
              <a:rect l="l" t="t" r="r" b="b"/>
              <a:pathLst>
                <a:path w="78" h="172" extrusionOk="0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5"/>
            <p:cNvSpPr/>
            <p:nvPr/>
          </p:nvSpPr>
          <p:spPr>
            <a:xfrm>
              <a:off x="2655500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5"/>
            <p:cNvSpPr/>
            <p:nvPr/>
          </p:nvSpPr>
          <p:spPr>
            <a:xfrm>
              <a:off x="2699300" y="4373700"/>
              <a:ext cx="7775" cy="7825"/>
            </a:xfrm>
            <a:custGeom>
              <a:avLst/>
              <a:gdLst/>
              <a:ahLst/>
              <a:cxnLst/>
              <a:rect l="l" t="t" r="r" b="b"/>
              <a:pathLst>
                <a:path w="311" h="313" extrusionOk="0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5"/>
            <p:cNvSpPr/>
            <p:nvPr/>
          </p:nvSpPr>
          <p:spPr>
            <a:xfrm>
              <a:off x="2365075" y="4241125"/>
              <a:ext cx="4300" cy="1975"/>
            </a:xfrm>
            <a:custGeom>
              <a:avLst/>
              <a:gdLst/>
              <a:ahLst/>
              <a:cxnLst/>
              <a:rect l="l" t="t" r="r" b="b"/>
              <a:pathLst>
                <a:path w="172" h="79" extrusionOk="0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5"/>
            <p:cNvSpPr/>
            <p:nvPr/>
          </p:nvSpPr>
          <p:spPr>
            <a:xfrm>
              <a:off x="2336000" y="4241125"/>
              <a:ext cx="22900" cy="1975"/>
            </a:xfrm>
            <a:custGeom>
              <a:avLst/>
              <a:gdLst/>
              <a:ahLst/>
              <a:cxnLst/>
              <a:rect l="l" t="t" r="r" b="b"/>
              <a:pathLst>
                <a:path w="916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5"/>
            <p:cNvSpPr/>
            <p:nvPr/>
          </p:nvSpPr>
          <p:spPr>
            <a:xfrm>
              <a:off x="2323975" y="4241125"/>
              <a:ext cx="5075" cy="5475"/>
            </a:xfrm>
            <a:custGeom>
              <a:avLst/>
              <a:gdLst/>
              <a:ahLst/>
              <a:cxnLst/>
              <a:rect l="l" t="t" r="r" b="b"/>
              <a:pathLst>
                <a:path w="203" h="219" extrusionOk="0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5"/>
            <p:cNvSpPr/>
            <p:nvPr/>
          </p:nvSpPr>
          <p:spPr>
            <a:xfrm>
              <a:off x="2324375" y="4252375"/>
              <a:ext cx="1950" cy="80300"/>
            </a:xfrm>
            <a:custGeom>
              <a:avLst/>
              <a:gdLst/>
              <a:ahLst/>
              <a:cxnLst/>
              <a:rect l="l" t="t" r="r" b="b"/>
              <a:pathLst>
                <a:path w="78" h="3212" extrusionOk="0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5"/>
            <p:cNvSpPr/>
            <p:nvPr/>
          </p:nvSpPr>
          <p:spPr>
            <a:xfrm>
              <a:off x="2323975" y="4338850"/>
              <a:ext cx="1975" cy="4275"/>
            </a:xfrm>
            <a:custGeom>
              <a:avLst/>
              <a:gdLst/>
              <a:ahLst/>
              <a:cxnLst/>
              <a:rect l="l" t="t" r="r" b="b"/>
              <a:pathLst>
                <a:path w="79" h="171" extrusionOk="0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2365475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2320875" y="4338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2442225" y="4536600"/>
              <a:ext cx="126050" cy="475775"/>
            </a:xfrm>
            <a:custGeom>
              <a:avLst/>
              <a:gdLst/>
              <a:ahLst/>
              <a:cxnLst/>
              <a:rect l="l" t="t" r="r" b="b"/>
              <a:pathLst>
                <a:path w="5042" h="19031" extrusionOk="0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2210375" y="4536600"/>
              <a:ext cx="232275" cy="475775"/>
            </a:xfrm>
            <a:custGeom>
              <a:avLst/>
              <a:gdLst/>
              <a:ahLst/>
              <a:cxnLst/>
              <a:rect l="l" t="t" r="r" b="b"/>
              <a:pathLst>
                <a:path w="9291" h="19031" extrusionOk="0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5"/>
            <p:cNvSpPr/>
            <p:nvPr/>
          </p:nvSpPr>
          <p:spPr>
            <a:xfrm>
              <a:off x="2224325" y="495070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5"/>
            <p:cNvSpPr/>
            <p:nvPr/>
          </p:nvSpPr>
          <p:spPr>
            <a:xfrm>
              <a:off x="2302250" y="49584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5"/>
            <p:cNvSpPr/>
            <p:nvPr/>
          </p:nvSpPr>
          <p:spPr>
            <a:xfrm>
              <a:off x="2302250" y="49650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5"/>
            <p:cNvSpPr/>
            <p:nvPr/>
          </p:nvSpPr>
          <p:spPr>
            <a:xfrm>
              <a:off x="2302250" y="49720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2302250" y="4978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2302250" y="49856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22817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2268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5"/>
            <p:cNvSpPr/>
            <p:nvPr/>
          </p:nvSpPr>
          <p:spPr>
            <a:xfrm>
              <a:off x="22565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5"/>
            <p:cNvSpPr/>
            <p:nvPr/>
          </p:nvSpPr>
          <p:spPr>
            <a:xfrm>
              <a:off x="22433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5"/>
            <p:cNvSpPr/>
            <p:nvPr/>
          </p:nvSpPr>
          <p:spPr>
            <a:xfrm>
              <a:off x="2230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5"/>
            <p:cNvSpPr/>
            <p:nvPr/>
          </p:nvSpPr>
          <p:spPr>
            <a:xfrm>
              <a:off x="22817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5"/>
            <p:cNvSpPr/>
            <p:nvPr/>
          </p:nvSpPr>
          <p:spPr>
            <a:xfrm>
              <a:off x="2268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22565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22433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5"/>
            <p:cNvSpPr/>
            <p:nvPr/>
          </p:nvSpPr>
          <p:spPr>
            <a:xfrm>
              <a:off x="2230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5"/>
            <p:cNvSpPr/>
            <p:nvPr/>
          </p:nvSpPr>
          <p:spPr>
            <a:xfrm>
              <a:off x="22817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2268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22565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22433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2230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5"/>
            <p:cNvSpPr/>
            <p:nvPr/>
          </p:nvSpPr>
          <p:spPr>
            <a:xfrm>
              <a:off x="2294900" y="495845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5"/>
            <p:cNvSpPr/>
            <p:nvPr/>
          </p:nvSpPr>
          <p:spPr>
            <a:xfrm>
              <a:off x="2224325" y="489487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2302250" y="4902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2302250" y="49092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2302250" y="49162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2302250" y="4922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5"/>
            <p:cNvSpPr/>
            <p:nvPr/>
          </p:nvSpPr>
          <p:spPr>
            <a:xfrm>
              <a:off x="2302250" y="49297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5"/>
            <p:cNvSpPr/>
            <p:nvPr/>
          </p:nvSpPr>
          <p:spPr>
            <a:xfrm>
              <a:off x="22817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268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22565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2433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2230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5"/>
            <p:cNvSpPr/>
            <p:nvPr/>
          </p:nvSpPr>
          <p:spPr>
            <a:xfrm>
              <a:off x="22817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5"/>
            <p:cNvSpPr/>
            <p:nvPr/>
          </p:nvSpPr>
          <p:spPr>
            <a:xfrm>
              <a:off x="2268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5"/>
            <p:cNvSpPr/>
            <p:nvPr/>
          </p:nvSpPr>
          <p:spPr>
            <a:xfrm>
              <a:off x="22565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5"/>
            <p:cNvSpPr/>
            <p:nvPr/>
          </p:nvSpPr>
          <p:spPr>
            <a:xfrm>
              <a:off x="22433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5"/>
            <p:cNvSpPr/>
            <p:nvPr/>
          </p:nvSpPr>
          <p:spPr>
            <a:xfrm>
              <a:off x="2230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5"/>
            <p:cNvSpPr/>
            <p:nvPr/>
          </p:nvSpPr>
          <p:spPr>
            <a:xfrm>
              <a:off x="22817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5"/>
            <p:cNvSpPr/>
            <p:nvPr/>
          </p:nvSpPr>
          <p:spPr>
            <a:xfrm>
              <a:off x="2268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5"/>
            <p:cNvSpPr/>
            <p:nvPr/>
          </p:nvSpPr>
          <p:spPr>
            <a:xfrm>
              <a:off x="22565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5"/>
            <p:cNvSpPr/>
            <p:nvPr/>
          </p:nvSpPr>
          <p:spPr>
            <a:xfrm>
              <a:off x="22433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5"/>
            <p:cNvSpPr/>
            <p:nvPr/>
          </p:nvSpPr>
          <p:spPr>
            <a:xfrm>
              <a:off x="2230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5"/>
            <p:cNvSpPr/>
            <p:nvPr/>
          </p:nvSpPr>
          <p:spPr>
            <a:xfrm>
              <a:off x="2294900" y="49026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5"/>
            <p:cNvSpPr/>
            <p:nvPr/>
          </p:nvSpPr>
          <p:spPr>
            <a:xfrm>
              <a:off x="2224325" y="483902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5"/>
            <p:cNvSpPr/>
            <p:nvPr/>
          </p:nvSpPr>
          <p:spPr>
            <a:xfrm>
              <a:off x="2302250" y="48467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5"/>
            <p:cNvSpPr/>
            <p:nvPr/>
          </p:nvSpPr>
          <p:spPr>
            <a:xfrm>
              <a:off x="2302250" y="4853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5"/>
            <p:cNvSpPr/>
            <p:nvPr/>
          </p:nvSpPr>
          <p:spPr>
            <a:xfrm>
              <a:off x="2302250" y="4860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5"/>
            <p:cNvSpPr/>
            <p:nvPr/>
          </p:nvSpPr>
          <p:spPr>
            <a:xfrm>
              <a:off x="2302250" y="48673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5"/>
            <p:cNvSpPr/>
            <p:nvPr/>
          </p:nvSpPr>
          <p:spPr>
            <a:xfrm>
              <a:off x="2302250" y="4873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5"/>
            <p:cNvSpPr/>
            <p:nvPr/>
          </p:nvSpPr>
          <p:spPr>
            <a:xfrm>
              <a:off x="22817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5"/>
            <p:cNvSpPr/>
            <p:nvPr/>
          </p:nvSpPr>
          <p:spPr>
            <a:xfrm>
              <a:off x="2268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5"/>
            <p:cNvSpPr/>
            <p:nvPr/>
          </p:nvSpPr>
          <p:spPr>
            <a:xfrm>
              <a:off x="22565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5"/>
            <p:cNvSpPr/>
            <p:nvPr/>
          </p:nvSpPr>
          <p:spPr>
            <a:xfrm>
              <a:off x="22433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5"/>
            <p:cNvSpPr/>
            <p:nvPr/>
          </p:nvSpPr>
          <p:spPr>
            <a:xfrm>
              <a:off x="2230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5"/>
            <p:cNvSpPr/>
            <p:nvPr/>
          </p:nvSpPr>
          <p:spPr>
            <a:xfrm>
              <a:off x="22817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5"/>
            <p:cNvSpPr/>
            <p:nvPr/>
          </p:nvSpPr>
          <p:spPr>
            <a:xfrm>
              <a:off x="2268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5"/>
            <p:cNvSpPr/>
            <p:nvPr/>
          </p:nvSpPr>
          <p:spPr>
            <a:xfrm>
              <a:off x="22565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5"/>
            <p:cNvSpPr/>
            <p:nvPr/>
          </p:nvSpPr>
          <p:spPr>
            <a:xfrm>
              <a:off x="22433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5"/>
            <p:cNvSpPr/>
            <p:nvPr/>
          </p:nvSpPr>
          <p:spPr>
            <a:xfrm>
              <a:off x="2230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5"/>
            <p:cNvSpPr/>
            <p:nvPr/>
          </p:nvSpPr>
          <p:spPr>
            <a:xfrm>
              <a:off x="22817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5"/>
            <p:cNvSpPr/>
            <p:nvPr/>
          </p:nvSpPr>
          <p:spPr>
            <a:xfrm>
              <a:off x="2268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5"/>
            <p:cNvSpPr/>
            <p:nvPr/>
          </p:nvSpPr>
          <p:spPr>
            <a:xfrm>
              <a:off x="22565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5"/>
            <p:cNvSpPr/>
            <p:nvPr/>
          </p:nvSpPr>
          <p:spPr>
            <a:xfrm>
              <a:off x="22433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5"/>
            <p:cNvSpPr/>
            <p:nvPr/>
          </p:nvSpPr>
          <p:spPr>
            <a:xfrm>
              <a:off x="2230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5"/>
            <p:cNvSpPr/>
            <p:nvPr/>
          </p:nvSpPr>
          <p:spPr>
            <a:xfrm>
              <a:off x="2294900" y="48467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5"/>
            <p:cNvSpPr/>
            <p:nvPr/>
          </p:nvSpPr>
          <p:spPr>
            <a:xfrm>
              <a:off x="2224325" y="478320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5"/>
            <p:cNvSpPr/>
            <p:nvPr/>
          </p:nvSpPr>
          <p:spPr>
            <a:xfrm>
              <a:off x="2302250" y="4791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5"/>
            <p:cNvSpPr/>
            <p:nvPr/>
          </p:nvSpPr>
          <p:spPr>
            <a:xfrm>
              <a:off x="2302250" y="4797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5"/>
            <p:cNvSpPr/>
            <p:nvPr/>
          </p:nvSpPr>
          <p:spPr>
            <a:xfrm>
              <a:off x="2302250" y="48049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5"/>
            <p:cNvSpPr/>
            <p:nvPr/>
          </p:nvSpPr>
          <p:spPr>
            <a:xfrm>
              <a:off x="2302250" y="4811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5"/>
            <p:cNvSpPr/>
            <p:nvPr/>
          </p:nvSpPr>
          <p:spPr>
            <a:xfrm>
              <a:off x="2302250" y="48184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5"/>
            <p:cNvSpPr/>
            <p:nvPr/>
          </p:nvSpPr>
          <p:spPr>
            <a:xfrm>
              <a:off x="22817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5"/>
            <p:cNvSpPr/>
            <p:nvPr/>
          </p:nvSpPr>
          <p:spPr>
            <a:xfrm>
              <a:off x="2268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5"/>
            <p:cNvSpPr/>
            <p:nvPr/>
          </p:nvSpPr>
          <p:spPr>
            <a:xfrm>
              <a:off x="22565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5"/>
            <p:cNvSpPr/>
            <p:nvPr/>
          </p:nvSpPr>
          <p:spPr>
            <a:xfrm>
              <a:off x="22433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5"/>
            <p:cNvSpPr/>
            <p:nvPr/>
          </p:nvSpPr>
          <p:spPr>
            <a:xfrm>
              <a:off x="2230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5"/>
            <p:cNvSpPr/>
            <p:nvPr/>
          </p:nvSpPr>
          <p:spPr>
            <a:xfrm>
              <a:off x="22817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5"/>
            <p:cNvSpPr/>
            <p:nvPr/>
          </p:nvSpPr>
          <p:spPr>
            <a:xfrm>
              <a:off x="2268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5"/>
            <p:cNvSpPr/>
            <p:nvPr/>
          </p:nvSpPr>
          <p:spPr>
            <a:xfrm>
              <a:off x="22565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5"/>
            <p:cNvSpPr/>
            <p:nvPr/>
          </p:nvSpPr>
          <p:spPr>
            <a:xfrm>
              <a:off x="22433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5"/>
            <p:cNvSpPr/>
            <p:nvPr/>
          </p:nvSpPr>
          <p:spPr>
            <a:xfrm>
              <a:off x="2230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5"/>
            <p:cNvSpPr/>
            <p:nvPr/>
          </p:nvSpPr>
          <p:spPr>
            <a:xfrm>
              <a:off x="22817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5"/>
            <p:cNvSpPr/>
            <p:nvPr/>
          </p:nvSpPr>
          <p:spPr>
            <a:xfrm>
              <a:off x="2268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22565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22433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2230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5"/>
            <p:cNvSpPr/>
            <p:nvPr/>
          </p:nvSpPr>
          <p:spPr>
            <a:xfrm>
              <a:off x="2294900" y="479135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5"/>
            <p:cNvSpPr/>
            <p:nvPr/>
          </p:nvSpPr>
          <p:spPr>
            <a:xfrm>
              <a:off x="2224325" y="472775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2302250" y="4735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2302250" y="47421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5"/>
            <p:cNvSpPr/>
            <p:nvPr/>
          </p:nvSpPr>
          <p:spPr>
            <a:xfrm>
              <a:off x="2302250" y="47490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5"/>
            <p:cNvSpPr/>
            <p:nvPr/>
          </p:nvSpPr>
          <p:spPr>
            <a:xfrm>
              <a:off x="2302250" y="4755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2302250" y="47626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22817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2268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22565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22433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2230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22817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5"/>
            <p:cNvSpPr/>
            <p:nvPr/>
          </p:nvSpPr>
          <p:spPr>
            <a:xfrm>
              <a:off x="2268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5"/>
            <p:cNvSpPr/>
            <p:nvPr/>
          </p:nvSpPr>
          <p:spPr>
            <a:xfrm>
              <a:off x="22565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5"/>
            <p:cNvSpPr/>
            <p:nvPr/>
          </p:nvSpPr>
          <p:spPr>
            <a:xfrm>
              <a:off x="22433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5"/>
            <p:cNvSpPr/>
            <p:nvPr/>
          </p:nvSpPr>
          <p:spPr>
            <a:xfrm>
              <a:off x="2230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5"/>
            <p:cNvSpPr/>
            <p:nvPr/>
          </p:nvSpPr>
          <p:spPr>
            <a:xfrm>
              <a:off x="22817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5"/>
            <p:cNvSpPr/>
            <p:nvPr/>
          </p:nvSpPr>
          <p:spPr>
            <a:xfrm>
              <a:off x="2268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5"/>
            <p:cNvSpPr/>
            <p:nvPr/>
          </p:nvSpPr>
          <p:spPr>
            <a:xfrm>
              <a:off x="22565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5"/>
            <p:cNvSpPr/>
            <p:nvPr/>
          </p:nvSpPr>
          <p:spPr>
            <a:xfrm>
              <a:off x="22433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5"/>
            <p:cNvSpPr/>
            <p:nvPr/>
          </p:nvSpPr>
          <p:spPr>
            <a:xfrm>
              <a:off x="2230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5"/>
            <p:cNvSpPr/>
            <p:nvPr/>
          </p:nvSpPr>
          <p:spPr>
            <a:xfrm>
              <a:off x="2294900" y="473550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5"/>
            <p:cNvSpPr/>
            <p:nvPr/>
          </p:nvSpPr>
          <p:spPr>
            <a:xfrm>
              <a:off x="2224325" y="467192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5"/>
            <p:cNvSpPr/>
            <p:nvPr/>
          </p:nvSpPr>
          <p:spPr>
            <a:xfrm>
              <a:off x="2302250" y="4679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5"/>
            <p:cNvSpPr/>
            <p:nvPr/>
          </p:nvSpPr>
          <p:spPr>
            <a:xfrm>
              <a:off x="2302250" y="46862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5"/>
            <p:cNvSpPr/>
            <p:nvPr/>
          </p:nvSpPr>
          <p:spPr>
            <a:xfrm>
              <a:off x="2302250" y="46932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2302250" y="4699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5"/>
            <p:cNvSpPr/>
            <p:nvPr/>
          </p:nvSpPr>
          <p:spPr>
            <a:xfrm>
              <a:off x="2302250" y="47068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5"/>
            <p:cNvSpPr/>
            <p:nvPr/>
          </p:nvSpPr>
          <p:spPr>
            <a:xfrm>
              <a:off x="22817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2268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22565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22433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2230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22817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2268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22565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22433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2230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22817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2268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22565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22433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2230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2294900" y="46796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2224325" y="461607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2302250" y="46238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2302250" y="4630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2302250" y="4637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2302250" y="46443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2302250" y="4650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22817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2268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22565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22433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2230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22817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2268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22565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22433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2230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5"/>
            <p:cNvSpPr/>
            <p:nvPr/>
          </p:nvSpPr>
          <p:spPr>
            <a:xfrm>
              <a:off x="22817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5"/>
            <p:cNvSpPr/>
            <p:nvPr/>
          </p:nvSpPr>
          <p:spPr>
            <a:xfrm>
              <a:off x="2268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22565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22433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2230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2294900" y="46238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2224325" y="456025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2302250" y="4568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2302250" y="4574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302250" y="45819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2302250" y="45885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2302250" y="45955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22817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2268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22565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22433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5"/>
            <p:cNvSpPr/>
            <p:nvPr/>
          </p:nvSpPr>
          <p:spPr>
            <a:xfrm>
              <a:off x="2230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5"/>
            <p:cNvSpPr/>
            <p:nvPr/>
          </p:nvSpPr>
          <p:spPr>
            <a:xfrm>
              <a:off x="22817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2268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22565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22433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2230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22817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2268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22565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22433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2230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5"/>
            <p:cNvSpPr/>
            <p:nvPr/>
          </p:nvSpPr>
          <p:spPr>
            <a:xfrm>
              <a:off x="2294900" y="456840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5"/>
            <p:cNvSpPr/>
            <p:nvPr/>
          </p:nvSpPr>
          <p:spPr>
            <a:xfrm>
              <a:off x="2257275" y="4522250"/>
              <a:ext cx="263700" cy="14375"/>
            </a:xfrm>
            <a:custGeom>
              <a:avLst/>
              <a:gdLst/>
              <a:ahLst/>
              <a:cxnLst/>
              <a:rect l="l" t="t" r="r" b="b"/>
              <a:pathLst>
                <a:path w="1054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2058750" y="5011175"/>
              <a:ext cx="911225" cy="2375"/>
            </a:xfrm>
            <a:custGeom>
              <a:avLst/>
              <a:gdLst/>
              <a:ahLst/>
              <a:cxnLst/>
              <a:rect l="l" t="t" r="r" b="b"/>
              <a:pathLst>
                <a:path w="36449" h="95" extrusionOk="0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2473650" y="4795225"/>
              <a:ext cx="146200" cy="191600"/>
            </a:xfrm>
            <a:custGeom>
              <a:avLst/>
              <a:gdLst/>
              <a:ahLst/>
              <a:cxnLst/>
              <a:rect l="l" t="t" r="r" b="b"/>
              <a:pathLst>
                <a:path w="5848" h="7664" extrusionOk="0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2472875" y="4837100"/>
              <a:ext cx="95800" cy="149725"/>
            </a:xfrm>
            <a:custGeom>
              <a:avLst/>
              <a:gdLst/>
              <a:ahLst/>
              <a:cxnLst/>
              <a:rect l="l" t="t" r="r" b="b"/>
              <a:pathLst>
                <a:path w="3832" h="5989" extrusionOk="0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2472475" y="4847950"/>
              <a:ext cx="93875" cy="139550"/>
            </a:xfrm>
            <a:custGeom>
              <a:avLst/>
              <a:gdLst/>
              <a:ahLst/>
              <a:cxnLst/>
              <a:rect l="l" t="t" r="r" b="b"/>
              <a:pathLst>
                <a:path w="3755" h="5582" extrusionOk="0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2478300" y="4878975"/>
              <a:ext cx="78925" cy="104125"/>
            </a:xfrm>
            <a:custGeom>
              <a:avLst/>
              <a:gdLst/>
              <a:ahLst/>
              <a:cxnLst/>
              <a:rect l="l" t="t" r="r" b="b"/>
              <a:pathLst>
                <a:path w="3157" h="4165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2538000" y="4902225"/>
              <a:ext cx="20975" cy="17475"/>
            </a:xfrm>
            <a:custGeom>
              <a:avLst/>
              <a:gdLst/>
              <a:ahLst/>
              <a:cxnLst/>
              <a:rect l="l" t="t" r="r" b="b"/>
              <a:pathLst>
                <a:path w="839" h="699" extrusionOk="0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2538400" y="4909600"/>
              <a:ext cx="20575" cy="17650"/>
            </a:xfrm>
            <a:custGeom>
              <a:avLst/>
              <a:gdLst/>
              <a:ahLst/>
              <a:cxnLst/>
              <a:rect l="l" t="t" r="r" b="b"/>
              <a:pathLst>
                <a:path w="823" h="706" extrusionOk="0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2539550" y="4916575"/>
              <a:ext cx="20200" cy="17475"/>
            </a:xfrm>
            <a:custGeom>
              <a:avLst/>
              <a:gdLst/>
              <a:ahLst/>
              <a:cxnLst/>
              <a:rect l="l" t="t" r="r" b="b"/>
              <a:pathLst>
                <a:path w="808" h="699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2526375" y="4840975"/>
              <a:ext cx="52750" cy="63225"/>
            </a:xfrm>
            <a:custGeom>
              <a:avLst/>
              <a:gdLst/>
              <a:ahLst/>
              <a:cxnLst/>
              <a:rect l="l" t="t" r="r" b="b"/>
              <a:pathLst>
                <a:path w="2110" h="2529" extrusionOk="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2531425" y="4526525"/>
              <a:ext cx="84150" cy="310200"/>
            </a:xfrm>
            <a:custGeom>
              <a:avLst/>
              <a:gdLst/>
              <a:ahLst/>
              <a:cxnLst/>
              <a:rect l="l" t="t" r="r" b="b"/>
              <a:pathLst>
                <a:path w="3366" h="12408" extrusionOk="0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2551575" y="4518375"/>
              <a:ext cx="62450" cy="180325"/>
            </a:xfrm>
            <a:custGeom>
              <a:avLst/>
              <a:gdLst/>
              <a:ahLst/>
              <a:cxnLst/>
              <a:rect l="l" t="t" r="r" b="b"/>
              <a:pathLst>
                <a:path w="2498" h="7213" extrusionOk="0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2581825" y="4889050"/>
              <a:ext cx="160925" cy="126200"/>
            </a:xfrm>
            <a:custGeom>
              <a:avLst/>
              <a:gdLst/>
              <a:ahLst/>
              <a:cxnLst/>
              <a:rect l="l" t="t" r="r" b="b"/>
              <a:pathLst>
                <a:path w="6437" h="5048" extrusionOk="0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2595000" y="4954575"/>
              <a:ext cx="147750" cy="60675"/>
            </a:xfrm>
            <a:custGeom>
              <a:avLst/>
              <a:gdLst/>
              <a:ahLst/>
              <a:cxnLst/>
              <a:rect l="l" t="t" r="r" b="b"/>
              <a:pathLst>
                <a:path w="5910" h="2427" extrusionOk="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2598100" y="4967750"/>
              <a:ext cx="144650" cy="47500"/>
            </a:xfrm>
            <a:custGeom>
              <a:avLst/>
              <a:gdLst/>
              <a:ahLst/>
              <a:cxnLst/>
              <a:rect l="l" t="t" r="r" b="b"/>
              <a:pathLst>
                <a:path w="5786" h="1900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2607025" y="5008050"/>
              <a:ext cx="129925" cy="1925"/>
            </a:xfrm>
            <a:custGeom>
              <a:avLst/>
              <a:gdLst/>
              <a:ahLst/>
              <a:cxnLst/>
              <a:rect l="l" t="t" r="r" b="b"/>
              <a:pathLst>
                <a:path w="5197" h="77" extrusionOk="0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2661700" y="4969300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2667525" y="4973175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2673725" y="4976600"/>
              <a:ext cx="26775" cy="6700"/>
            </a:xfrm>
            <a:custGeom>
              <a:avLst/>
              <a:gdLst/>
              <a:ahLst/>
              <a:cxnLst/>
              <a:rect l="l" t="t" r="r" b="b"/>
              <a:pathLst>
                <a:path w="1071" h="268" extrusionOk="0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2499225" y="4518375"/>
              <a:ext cx="184600" cy="450175"/>
            </a:xfrm>
            <a:custGeom>
              <a:avLst/>
              <a:gdLst/>
              <a:ahLst/>
              <a:cxnLst/>
              <a:rect l="l" t="t" r="r" b="b"/>
              <a:pathLst>
                <a:path w="7384" h="18007" extrusionOk="0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5"/>
            <p:cNvSpPr/>
            <p:nvPr/>
          </p:nvSpPr>
          <p:spPr>
            <a:xfrm>
              <a:off x="2598100" y="4951100"/>
              <a:ext cx="82200" cy="2450"/>
            </a:xfrm>
            <a:custGeom>
              <a:avLst/>
              <a:gdLst/>
              <a:ahLst/>
              <a:cxnLst/>
              <a:rect l="l" t="t" r="r" b="b"/>
              <a:pathLst>
                <a:path w="3288" h="98" extrusionOk="0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5"/>
            <p:cNvSpPr/>
            <p:nvPr/>
          </p:nvSpPr>
          <p:spPr>
            <a:xfrm>
              <a:off x="2589200" y="4582950"/>
              <a:ext cx="26000" cy="17250"/>
            </a:xfrm>
            <a:custGeom>
              <a:avLst/>
              <a:gdLst/>
              <a:ahLst/>
              <a:cxnLst/>
              <a:rect l="l" t="t" r="r" b="b"/>
              <a:pathLst>
                <a:path w="1040" h="690" extrusionOk="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2593075" y="4521275"/>
              <a:ext cx="18625" cy="61875"/>
            </a:xfrm>
            <a:custGeom>
              <a:avLst/>
              <a:gdLst/>
              <a:ahLst/>
              <a:cxnLst/>
              <a:rect l="l" t="t" r="r" b="b"/>
              <a:pathLst>
                <a:path w="745" h="2475" extrusionOk="0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2601200" y="4581175"/>
              <a:ext cx="2750" cy="11075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2518625" y="4552100"/>
              <a:ext cx="53925" cy="30950"/>
            </a:xfrm>
            <a:custGeom>
              <a:avLst/>
              <a:gdLst/>
              <a:ahLst/>
              <a:cxnLst/>
              <a:rect l="l" t="t" r="r" b="b"/>
              <a:pathLst>
                <a:path w="2157" h="1238" extrusionOk="0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2560875" y="4786925"/>
              <a:ext cx="24075" cy="121150"/>
            </a:xfrm>
            <a:custGeom>
              <a:avLst/>
              <a:gdLst/>
              <a:ahLst/>
              <a:cxnLst/>
              <a:rect l="l" t="t" r="r" b="b"/>
              <a:pathLst>
                <a:path w="963" h="4846" extrusionOk="0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2590750" y="4600175"/>
              <a:ext cx="62450" cy="228400"/>
            </a:xfrm>
            <a:custGeom>
              <a:avLst/>
              <a:gdLst/>
              <a:ahLst/>
              <a:cxnLst/>
              <a:rect l="l" t="t" r="r" b="b"/>
              <a:pathLst>
                <a:path w="2498" h="913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2503100" y="4522475"/>
              <a:ext cx="99300" cy="423200"/>
            </a:xfrm>
            <a:custGeom>
              <a:avLst/>
              <a:gdLst/>
              <a:ahLst/>
              <a:cxnLst/>
              <a:rect l="l" t="t" r="r" b="b"/>
              <a:pathLst>
                <a:path w="3972" h="16928" extrusionOk="0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2584975" y="4377625"/>
              <a:ext cx="156425" cy="114000"/>
            </a:xfrm>
            <a:custGeom>
              <a:avLst/>
              <a:gdLst/>
              <a:ahLst/>
              <a:cxnLst/>
              <a:rect l="l" t="t" r="r" b="b"/>
              <a:pathLst>
                <a:path w="6257" h="4560" extrusionOk="0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2771825" y="4410950"/>
              <a:ext cx="47700" cy="17875"/>
            </a:xfrm>
            <a:custGeom>
              <a:avLst/>
              <a:gdLst/>
              <a:ahLst/>
              <a:cxnLst/>
              <a:rect l="l" t="t" r="r" b="b"/>
              <a:pathLst>
                <a:path w="1908" h="715" extrusionOk="0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2704350" y="4410350"/>
              <a:ext cx="104325" cy="56100"/>
            </a:xfrm>
            <a:custGeom>
              <a:avLst/>
              <a:gdLst/>
              <a:ahLst/>
              <a:cxnLst/>
              <a:rect l="l" t="t" r="r" b="b"/>
              <a:pathLst>
                <a:path w="4173" h="2244" extrusionOk="0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2778800" y="4410775"/>
              <a:ext cx="28700" cy="17275"/>
            </a:xfrm>
            <a:custGeom>
              <a:avLst/>
              <a:gdLst/>
              <a:ahLst/>
              <a:cxnLst/>
              <a:rect l="l" t="t" r="r" b="b"/>
              <a:pathLst>
                <a:path w="1148" h="691" extrusionOk="0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2581650" y="4376450"/>
              <a:ext cx="154525" cy="123350"/>
            </a:xfrm>
            <a:custGeom>
              <a:avLst/>
              <a:gdLst/>
              <a:ahLst/>
              <a:cxnLst/>
              <a:rect l="l" t="t" r="r" b="b"/>
              <a:pathLst>
                <a:path w="6181" h="4934" extrusionOk="0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2602375" y="4385000"/>
              <a:ext cx="129150" cy="110125"/>
            </a:xfrm>
            <a:custGeom>
              <a:avLst/>
              <a:gdLst/>
              <a:ahLst/>
              <a:cxnLst/>
              <a:rect l="l" t="t" r="r" b="b"/>
              <a:pathLst>
                <a:path w="5166" h="440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2691800" y="4432900"/>
              <a:ext cx="28475" cy="45550"/>
            </a:xfrm>
            <a:custGeom>
              <a:avLst/>
              <a:gdLst/>
              <a:ahLst/>
              <a:cxnLst/>
              <a:rect l="l" t="t" r="r" b="b"/>
              <a:pathLst>
                <a:path w="1139" h="1822" extrusionOk="0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2584525" y="4378400"/>
              <a:ext cx="89225" cy="122150"/>
            </a:xfrm>
            <a:custGeom>
              <a:avLst/>
              <a:gdLst/>
              <a:ahLst/>
              <a:cxnLst/>
              <a:rect l="l" t="t" r="r" b="b"/>
              <a:pathLst>
                <a:path w="3569" h="4886" extrusionOk="0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2669850" y="4404375"/>
              <a:ext cx="128350" cy="6625"/>
            </a:xfrm>
            <a:custGeom>
              <a:avLst/>
              <a:gdLst/>
              <a:ahLst/>
              <a:cxnLst/>
              <a:rect l="l" t="t" r="r" b="b"/>
              <a:pathLst>
                <a:path w="5134" h="265" extrusionOk="0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2720250" y="4404375"/>
              <a:ext cx="77950" cy="7000"/>
            </a:xfrm>
            <a:custGeom>
              <a:avLst/>
              <a:gdLst/>
              <a:ahLst/>
              <a:cxnLst/>
              <a:rect l="l" t="t" r="r" b="b"/>
              <a:pathLst>
                <a:path w="3118" h="280" extrusionOk="0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5"/>
            <p:cNvSpPr/>
            <p:nvPr/>
          </p:nvSpPr>
          <p:spPr>
            <a:xfrm>
              <a:off x="2731500" y="4334975"/>
              <a:ext cx="130675" cy="76400"/>
            </a:xfrm>
            <a:custGeom>
              <a:avLst/>
              <a:gdLst/>
              <a:ahLst/>
              <a:cxnLst/>
              <a:rect l="l" t="t" r="r" b="b"/>
              <a:pathLst>
                <a:path w="5227" h="3056" extrusionOk="0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5"/>
            <p:cNvSpPr/>
            <p:nvPr/>
          </p:nvSpPr>
          <p:spPr>
            <a:xfrm>
              <a:off x="2791975" y="4368750"/>
              <a:ext cx="13600" cy="13100"/>
            </a:xfrm>
            <a:custGeom>
              <a:avLst/>
              <a:gdLst/>
              <a:ahLst/>
              <a:cxnLst/>
              <a:rect l="l" t="t" r="r" b="b"/>
              <a:pathLst>
                <a:path w="544" h="524" extrusionOk="0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2500400" y="4373075"/>
              <a:ext cx="138825" cy="171550"/>
            </a:xfrm>
            <a:custGeom>
              <a:avLst/>
              <a:gdLst/>
              <a:ahLst/>
              <a:cxnLst/>
              <a:rect l="l" t="t" r="r" b="b"/>
              <a:pathLst>
                <a:path w="5553" h="6862" extrusionOk="0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2506600" y="4383425"/>
              <a:ext cx="124500" cy="160950"/>
            </a:xfrm>
            <a:custGeom>
              <a:avLst/>
              <a:gdLst/>
              <a:ahLst/>
              <a:cxnLst/>
              <a:rect l="l" t="t" r="r" b="b"/>
              <a:pathLst>
                <a:path w="4980" h="6438" extrusionOk="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2465500" y="4379400"/>
              <a:ext cx="101825" cy="139850"/>
            </a:xfrm>
            <a:custGeom>
              <a:avLst/>
              <a:gdLst/>
              <a:ahLst/>
              <a:cxnLst/>
              <a:rect l="l" t="t" r="r" b="b"/>
              <a:pathLst>
                <a:path w="4073" h="5594" extrusionOk="0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2469100" y="4378825"/>
              <a:ext cx="98025" cy="140950"/>
            </a:xfrm>
            <a:custGeom>
              <a:avLst/>
              <a:gdLst/>
              <a:ahLst/>
              <a:cxnLst/>
              <a:rect l="l" t="t" r="r" b="b"/>
              <a:pathLst>
                <a:path w="3921" h="5638" extrusionOk="0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2480225" y="4386150"/>
              <a:ext cx="85325" cy="130300"/>
            </a:xfrm>
            <a:custGeom>
              <a:avLst/>
              <a:gdLst/>
              <a:ahLst/>
              <a:cxnLst/>
              <a:rect l="l" t="t" r="r" b="b"/>
              <a:pathLst>
                <a:path w="3413" h="5212" extrusionOk="0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2531800" y="4417950"/>
              <a:ext cx="23675" cy="62050"/>
            </a:xfrm>
            <a:custGeom>
              <a:avLst/>
              <a:gdLst/>
              <a:ahLst/>
              <a:cxnLst/>
              <a:rect l="l" t="t" r="r" b="b"/>
              <a:pathLst>
                <a:path w="947" h="2482" extrusionOk="0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2550025" y="4422200"/>
              <a:ext cx="6625" cy="9350"/>
            </a:xfrm>
            <a:custGeom>
              <a:avLst/>
              <a:gdLst/>
              <a:ahLst/>
              <a:cxnLst/>
              <a:rect l="l" t="t" r="r" b="b"/>
              <a:pathLst>
                <a:path w="265" h="374" extrusionOk="0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2468350" y="4479550"/>
              <a:ext cx="119575" cy="60200"/>
            </a:xfrm>
            <a:custGeom>
              <a:avLst/>
              <a:gdLst/>
              <a:ahLst/>
              <a:cxnLst/>
              <a:rect l="l" t="t" r="r" b="b"/>
              <a:pathLst>
                <a:path w="4783" h="2408" extrusionOk="0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2530650" y="4487350"/>
              <a:ext cx="121775" cy="91800"/>
            </a:xfrm>
            <a:custGeom>
              <a:avLst/>
              <a:gdLst/>
              <a:ahLst/>
              <a:cxnLst/>
              <a:rect l="l" t="t" r="r" b="b"/>
              <a:pathLst>
                <a:path w="4871" h="3672" extrusionOk="0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2619825" y="4529625"/>
              <a:ext cx="13600" cy="41500"/>
            </a:xfrm>
            <a:custGeom>
              <a:avLst/>
              <a:gdLst/>
              <a:ahLst/>
              <a:cxnLst/>
              <a:rect l="l" t="t" r="r" b="b"/>
              <a:pathLst>
                <a:path w="544" h="1660" extrusionOk="0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2605475" y="4535425"/>
              <a:ext cx="12825" cy="30850"/>
            </a:xfrm>
            <a:custGeom>
              <a:avLst/>
              <a:gdLst/>
              <a:ahLst/>
              <a:cxnLst/>
              <a:rect l="l" t="t" r="r" b="b"/>
              <a:pathLst>
                <a:path w="513" h="1234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2591900" y="4538150"/>
              <a:ext cx="9325" cy="24750"/>
            </a:xfrm>
            <a:custGeom>
              <a:avLst/>
              <a:gdLst/>
              <a:ahLst/>
              <a:cxnLst/>
              <a:rect l="l" t="t" r="r" b="b"/>
              <a:pathLst>
                <a:path w="373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2468850" y="4479725"/>
              <a:ext cx="105625" cy="60000"/>
            </a:xfrm>
            <a:custGeom>
              <a:avLst/>
              <a:gdLst/>
              <a:ahLst/>
              <a:cxnLst/>
              <a:rect l="l" t="t" r="r" b="b"/>
              <a:pathLst>
                <a:path w="4225" h="2400" extrusionOk="0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2480225" y="4479975"/>
              <a:ext cx="61300" cy="47725"/>
            </a:xfrm>
            <a:custGeom>
              <a:avLst/>
              <a:gdLst/>
              <a:ahLst/>
              <a:cxnLst/>
              <a:rect l="l" t="t" r="r" b="b"/>
              <a:pathLst>
                <a:path w="2452" h="1909" extrusionOk="0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2499050" y="4479350"/>
              <a:ext cx="32400" cy="9375"/>
            </a:xfrm>
            <a:custGeom>
              <a:avLst/>
              <a:gdLst/>
              <a:ahLst/>
              <a:cxnLst/>
              <a:rect l="l" t="t" r="r" b="b"/>
              <a:pathLst>
                <a:path w="1296" h="375" extrusionOk="0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2514475" y="4487350"/>
              <a:ext cx="39850" cy="43800"/>
            </a:xfrm>
            <a:custGeom>
              <a:avLst/>
              <a:gdLst/>
              <a:ahLst/>
              <a:cxnLst/>
              <a:rect l="l" t="t" r="r" b="b"/>
              <a:pathLst>
                <a:path w="1594" h="1752" extrusionOk="0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5"/>
            <p:cNvSpPr/>
            <p:nvPr/>
          </p:nvSpPr>
          <p:spPr>
            <a:xfrm>
              <a:off x="2527925" y="4479950"/>
              <a:ext cx="46950" cy="8200"/>
            </a:xfrm>
            <a:custGeom>
              <a:avLst/>
              <a:gdLst/>
              <a:ahLst/>
              <a:cxnLst/>
              <a:rect l="l" t="t" r="r" b="b"/>
              <a:pathLst>
                <a:path w="1878" h="328" extrusionOk="0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2503500" y="4532725"/>
              <a:ext cx="28325" cy="7000"/>
            </a:xfrm>
            <a:custGeom>
              <a:avLst/>
              <a:gdLst/>
              <a:ahLst/>
              <a:cxnLst/>
              <a:rect l="l" t="t" r="r" b="b"/>
              <a:pathLst>
                <a:path w="1133" h="280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5"/>
            <p:cNvSpPr/>
            <p:nvPr/>
          </p:nvSpPr>
          <p:spPr>
            <a:xfrm>
              <a:off x="2565525" y="4349250"/>
              <a:ext cx="35700" cy="46675"/>
            </a:xfrm>
            <a:custGeom>
              <a:avLst/>
              <a:gdLst/>
              <a:ahLst/>
              <a:cxnLst/>
              <a:rect l="l" t="t" r="r" b="b"/>
              <a:pathLst>
                <a:path w="1428" h="1867" extrusionOk="0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5"/>
            <p:cNvSpPr/>
            <p:nvPr/>
          </p:nvSpPr>
          <p:spPr>
            <a:xfrm>
              <a:off x="2573675" y="4349700"/>
              <a:ext cx="27950" cy="31600"/>
            </a:xfrm>
            <a:custGeom>
              <a:avLst/>
              <a:gdLst/>
              <a:ahLst/>
              <a:cxnLst/>
              <a:rect l="l" t="t" r="r" b="b"/>
              <a:pathLst>
                <a:path w="1118" h="1264" extrusionOk="0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2568650" y="4296875"/>
              <a:ext cx="55850" cy="73975"/>
            </a:xfrm>
            <a:custGeom>
              <a:avLst/>
              <a:gdLst/>
              <a:ahLst/>
              <a:cxnLst/>
              <a:rect l="l" t="t" r="r" b="b"/>
              <a:pathLst>
                <a:path w="2234" h="2959" extrusionOk="0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2594225" y="4333025"/>
              <a:ext cx="2325" cy="6625"/>
            </a:xfrm>
            <a:custGeom>
              <a:avLst/>
              <a:gdLst/>
              <a:ahLst/>
              <a:cxnLst/>
              <a:rect l="l" t="t" r="r" b="b"/>
              <a:pathLst>
                <a:path w="93" h="265" extrusionOk="0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2590750" y="4331100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2608975" y="4333025"/>
              <a:ext cx="2725" cy="5450"/>
            </a:xfrm>
            <a:custGeom>
              <a:avLst/>
              <a:gdLst/>
              <a:ahLst/>
              <a:cxnLst/>
              <a:rect l="l" t="t" r="r" b="b"/>
              <a:pathLst>
                <a:path w="109" h="218" extrusionOk="0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2608200" y="4331075"/>
              <a:ext cx="6900" cy="7025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5"/>
            <p:cNvSpPr/>
            <p:nvPr/>
          </p:nvSpPr>
          <p:spPr>
            <a:xfrm>
              <a:off x="2588425" y="4323100"/>
              <a:ext cx="8150" cy="5300"/>
            </a:xfrm>
            <a:custGeom>
              <a:avLst/>
              <a:gdLst/>
              <a:ahLst/>
              <a:cxnLst/>
              <a:rect l="l" t="t" r="r" b="b"/>
              <a:pathLst>
                <a:path w="326" h="212" extrusionOk="0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5"/>
            <p:cNvSpPr/>
            <p:nvPr/>
          </p:nvSpPr>
          <p:spPr>
            <a:xfrm>
              <a:off x="2607800" y="4320750"/>
              <a:ext cx="7775" cy="4550"/>
            </a:xfrm>
            <a:custGeom>
              <a:avLst/>
              <a:gdLst/>
              <a:ahLst/>
              <a:cxnLst/>
              <a:rect l="l" t="t" r="r" b="b"/>
              <a:pathLst>
                <a:path w="311" h="182" extrusionOk="0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5"/>
            <p:cNvSpPr/>
            <p:nvPr/>
          </p:nvSpPr>
          <p:spPr>
            <a:xfrm>
              <a:off x="2595000" y="43532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5"/>
            <p:cNvSpPr/>
            <p:nvPr/>
          </p:nvSpPr>
          <p:spPr>
            <a:xfrm>
              <a:off x="2597725" y="4324900"/>
              <a:ext cx="12125" cy="25225"/>
            </a:xfrm>
            <a:custGeom>
              <a:avLst/>
              <a:gdLst/>
              <a:ahLst/>
              <a:cxnLst/>
              <a:rect l="l" t="t" r="r" b="b"/>
              <a:pathLst>
                <a:path w="485" h="1009" extrusionOk="0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5"/>
            <p:cNvSpPr/>
            <p:nvPr/>
          </p:nvSpPr>
          <p:spPr>
            <a:xfrm>
              <a:off x="2596175" y="4346600"/>
              <a:ext cx="7775" cy="5750"/>
            </a:xfrm>
            <a:custGeom>
              <a:avLst/>
              <a:gdLst/>
              <a:ahLst/>
              <a:cxnLst/>
              <a:rect l="l" t="t" r="r" b="b"/>
              <a:pathLst>
                <a:path w="311" h="230" extrusionOk="0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596175" y="4348550"/>
              <a:ext cx="4275" cy="3800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5"/>
            <p:cNvSpPr/>
            <p:nvPr/>
          </p:nvSpPr>
          <p:spPr>
            <a:xfrm>
              <a:off x="2562425" y="4286875"/>
              <a:ext cx="66725" cy="51600"/>
            </a:xfrm>
            <a:custGeom>
              <a:avLst/>
              <a:gdLst/>
              <a:ahLst/>
              <a:cxnLst/>
              <a:rect l="l" t="t" r="r" b="b"/>
              <a:pathLst>
                <a:path w="2669" h="2064" extrusionOk="0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5"/>
            <p:cNvSpPr/>
            <p:nvPr/>
          </p:nvSpPr>
          <p:spPr>
            <a:xfrm>
              <a:off x="2570975" y="4289700"/>
              <a:ext cx="28225" cy="15050"/>
            </a:xfrm>
            <a:custGeom>
              <a:avLst/>
              <a:gdLst/>
              <a:ahLst/>
              <a:cxnLst/>
              <a:rect l="l" t="t" r="r" b="b"/>
              <a:pathLst>
                <a:path w="1129" h="602" extrusionOk="0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2598500" y="4286125"/>
              <a:ext cx="27150" cy="23275"/>
            </a:xfrm>
            <a:custGeom>
              <a:avLst/>
              <a:gdLst/>
              <a:ahLst/>
              <a:cxnLst/>
              <a:rect l="l" t="t" r="r" b="b"/>
              <a:pathLst>
                <a:path w="1086" h="931" extrusionOk="0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2575225" y="4309775"/>
              <a:ext cx="38675" cy="10475"/>
            </a:xfrm>
            <a:custGeom>
              <a:avLst/>
              <a:gdLst/>
              <a:ahLst/>
              <a:cxnLst/>
              <a:rect l="l" t="t" r="r" b="b"/>
              <a:pathLst>
                <a:path w="1547" h="419" extrusionOk="0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5"/>
            <p:cNvSpPr/>
            <p:nvPr/>
          </p:nvSpPr>
          <p:spPr>
            <a:xfrm>
              <a:off x="2561650" y="4328525"/>
              <a:ext cx="16325" cy="20350"/>
            </a:xfrm>
            <a:custGeom>
              <a:avLst/>
              <a:gdLst/>
              <a:ahLst/>
              <a:cxnLst/>
              <a:rect l="l" t="t" r="r" b="b"/>
              <a:pathLst>
                <a:path w="653" h="814" extrusionOk="0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5"/>
            <p:cNvSpPr/>
            <p:nvPr/>
          </p:nvSpPr>
          <p:spPr>
            <a:xfrm>
              <a:off x="2568250" y="4333025"/>
              <a:ext cx="7775" cy="13000"/>
            </a:xfrm>
            <a:custGeom>
              <a:avLst/>
              <a:gdLst/>
              <a:ahLst/>
              <a:cxnLst/>
              <a:rect l="l" t="t" r="r" b="b"/>
              <a:pathLst>
                <a:path w="311" h="52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5"/>
            <p:cNvSpPr/>
            <p:nvPr/>
          </p:nvSpPr>
          <p:spPr>
            <a:xfrm>
              <a:off x="2561275" y="4370650"/>
              <a:ext cx="38400" cy="41550"/>
            </a:xfrm>
            <a:custGeom>
              <a:avLst/>
              <a:gdLst/>
              <a:ahLst/>
              <a:cxnLst/>
              <a:rect l="l" t="t" r="r" b="b"/>
              <a:pathLst>
                <a:path w="1536" h="1662" extrusionOk="0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5"/>
            <p:cNvSpPr/>
            <p:nvPr/>
          </p:nvSpPr>
          <p:spPr>
            <a:xfrm>
              <a:off x="2561650" y="4378775"/>
              <a:ext cx="38025" cy="34550"/>
            </a:xfrm>
            <a:custGeom>
              <a:avLst/>
              <a:gdLst/>
              <a:ahLst/>
              <a:cxnLst/>
              <a:rect l="l" t="t" r="r" b="b"/>
              <a:pathLst>
                <a:path w="1521" h="1382" extrusionOk="0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5"/>
            <p:cNvSpPr/>
            <p:nvPr/>
          </p:nvSpPr>
          <p:spPr>
            <a:xfrm>
              <a:off x="2121200" y="4294250"/>
              <a:ext cx="219075" cy="276100"/>
            </a:xfrm>
            <a:custGeom>
              <a:avLst/>
              <a:gdLst/>
              <a:ahLst/>
              <a:cxnLst/>
              <a:rect l="l" t="t" r="r" b="b"/>
              <a:pathLst>
                <a:path w="8763" h="11044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55"/>
                  </a:cubicBezTo>
                  <a:cubicBezTo>
                    <a:pt x="0" y="2855"/>
                    <a:pt x="636" y="7988"/>
                    <a:pt x="1691" y="9136"/>
                  </a:cubicBezTo>
                  <a:cubicBezTo>
                    <a:pt x="2947" y="10532"/>
                    <a:pt x="3877" y="10315"/>
                    <a:pt x="4389" y="11044"/>
                  </a:cubicBezTo>
                  <a:cubicBezTo>
                    <a:pt x="4901" y="10315"/>
                    <a:pt x="5816" y="10516"/>
                    <a:pt x="7072" y="9136"/>
                  </a:cubicBezTo>
                  <a:cubicBezTo>
                    <a:pt x="8127" y="7973"/>
                    <a:pt x="8763" y="2855"/>
                    <a:pt x="8763" y="2855"/>
                  </a:cubicBezTo>
                  <a:cubicBezTo>
                    <a:pt x="6033" y="1536"/>
                    <a:pt x="4420" y="47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5"/>
            <p:cNvSpPr/>
            <p:nvPr/>
          </p:nvSpPr>
          <p:spPr>
            <a:xfrm>
              <a:off x="2121200" y="4294250"/>
              <a:ext cx="109750" cy="275325"/>
            </a:xfrm>
            <a:custGeom>
              <a:avLst/>
              <a:gdLst/>
              <a:ahLst/>
              <a:cxnLst/>
              <a:rect l="l" t="t" r="r" b="b"/>
              <a:pathLst>
                <a:path w="4390" h="11013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39"/>
                  </a:cubicBezTo>
                  <a:cubicBezTo>
                    <a:pt x="0" y="2839"/>
                    <a:pt x="636" y="7973"/>
                    <a:pt x="1691" y="9120"/>
                  </a:cubicBezTo>
                  <a:cubicBezTo>
                    <a:pt x="2947" y="10516"/>
                    <a:pt x="3877" y="10299"/>
                    <a:pt x="4389" y="11013"/>
                  </a:cubicBezTo>
                  <a:lnTo>
                    <a:pt x="4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55"/>
            <p:cNvSpPr/>
            <p:nvPr/>
          </p:nvSpPr>
          <p:spPr>
            <a:xfrm>
              <a:off x="2138250" y="4315575"/>
              <a:ext cx="184975" cy="232300"/>
            </a:xfrm>
            <a:custGeom>
              <a:avLst/>
              <a:gdLst/>
              <a:ahLst/>
              <a:cxnLst/>
              <a:rect l="l" t="t" r="r" b="b"/>
              <a:pathLst>
                <a:path w="7399" h="9292" extrusionOk="0">
                  <a:moveTo>
                    <a:pt x="3707" y="1"/>
                  </a:moveTo>
                  <a:cubicBezTo>
                    <a:pt x="3707" y="1"/>
                    <a:pt x="2342" y="1288"/>
                    <a:pt x="0" y="2405"/>
                  </a:cubicBezTo>
                  <a:cubicBezTo>
                    <a:pt x="0" y="2405"/>
                    <a:pt x="543" y="6732"/>
                    <a:pt x="1427" y="7709"/>
                  </a:cubicBezTo>
                  <a:cubicBezTo>
                    <a:pt x="2497" y="8872"/>
                    <a:pt x="3273" y="8686"/>
                    <a:pt x="3707" y="9291"/>
                  </a:cubicBezTo>
                  <a:cubicBezTo>
                    <a:pt x="4126" y="8686"/>
                    <a:pt x="4901" y="8872"/>
                    <a:pt x="5972" y="7709"/>
                  </a:cubicBezTo>
                  <a:cubicBezTo>
                    <a:pt x="6856" y="6732"/>
                    <a:pt x="7399" y="2405"/>
                    <a:pt x="7399" y="2405"/>
                  </a:cubicBezTo>
                  <a:cubicBezTo>
                    <a:pt x="5057" y="1288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5"/>
            <p:cNvSpPr/>
            <p:nvPr/>
          </p:nvSpPr>
          <p:spPr>
            <a:xfrm>
              <a:off x="2230925" y="4315200"/>
              <a:ext cx="92300" cy="232675"/>
            </a:xfrm>
            <a:custGeom>
              <a:avLst/>
              <a:gdLst/>
              <a:ahLst/>
              <a:cxnLst/>
              <a:rect l="l" t="t" r="r" b="b"/>
              <a:pathLst>
                <a:path w="3692" h="9307" extrusionOk="0">
                  <a:moveTo>
                    <a:pt x="0" y="0"/>
                  </a:moveTo>
                  <a:lnTo>
                    <a:pt x="0" y="9306"/>
                  </a:lnTo>
                  <a:cubicBezTo>
                    <a:pt x="419" y="8701"/>
                    <a:pt x="1194" y="8887"/>
                    <a:pt x="2265" y="7724"/>
                  </a:cubicBezTo>
                  <a:cubicBezTo>
                    <a:pt x="3149" y="6747"/>
                    <a:pt x="3692" y="2420"/>
                    <a:pt x="3692" y="2420"/>
                  </a:cubicBezTo>
                  <a:cubicBezTo>
                    <a:pt x="1396" y="1319"/>
                    <a:pt x="31" y="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5"/>
            <p:cNvSpPr/>
            <p:nvPr/>
          </p:nvSpPr>
          <p:spPr>
            <a:xfrm>
              <a:off x="2203775" y="4376450"/>
              <a:ext cx="53525" cy="57425"/>
            </a:xfrm>
            <a:custGeom>
              <a:avLst/>
              <a:gdLst/>
              <a:ahLst/>
              <a:cxnLst/>
              <a:rect l="l" t="t" r="r" b="b"/>
              <a:pathLst>
                <a:path w="2141" h="2297" extrusionOk="0">
                  <a:moveTo>
                    <a:pt x="1086" y="1"/>
                  </a:moveTo>
                  <a:cubicBezTo>
                    <a:pt x="481" y="1"/>
                    <a:pt x="1" y="497"/>
                    <a:pt x="1" y="1133"/>
                  </a:cubicBezTo>
                  <a:lnTo>
                    <a:pt x="1" y="2296"/>
                  </a:lnTo>
                  <a:lnTo>
                    <a:pt x="311" y="2296"/>
                  </a:lnTo>
                  <a:lnTo>
                    <a:pt x="311" y="1133"/>
                  </a:lnTo>
                  <a:cubicBezTo>
                    <a:pt x="311" y="714"/>
                    <a:pt x="652" y="342"/>
                    <a:pt x="1055" y="342"/>
                  </a:cubicBezTo>
                  <a:cubicBezTo>
                    <a:pt x="1489" y="342"/>
                    <a:pt x="1815" y="699"/>
                    <a:pt x="1815" y="1133"/>
                  </a:cubicBezTo>
                  <a:lnTo>
                    <a:pt x="1815" y="2296"/>
                  </a:lnTo>
                  <a:lnTo>
                    <a:pt x="2141" y="2296"/>
                  </a:lnTo>
                  <a:lnTo>
                    <a:pt x="2141" y="1133"/>
                  </a:lnTo>
                  <a:cubicBezTo>
                    <a:pt x="2141" y="513"/>
                    <a:pt x="1676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5"/>
            <p:cNvSpPr/>
            <p:nvPr/>
          </p:nvSpPr>
          <p:spPr>
            <a:xfrm>
              <a:off x="2203775" y="4412525"/>
              <a:ext cx="8175" cy="21350"/>
            </a:xfrm>
            <a:custGeom>
              <a:avLst/>
              <a:gdLst/>
              <a:ahLst/>
              <a:cxnLst/>
              <a:rect l="l" t="t" r="r" b="b"/>
              <a:pathLst>
                <a:path w="32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326" y="853"/>
                  </a:lnTo>
                  <a:lnTo>
                    <a:pt x="32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5"/>
            <p:cNvSpPr/>
            <p:nvPr/>
          </p:nvSpPr>
          <p:spPr>
            <a:xfrm>
              <a:off x="2249525" y="4414450"/>
              <a:ext cx="7775" cy="19425"/>
            </a:xfrm>
            <a:custGeom>
              <a:avLst/>
              <a:gdLst/>
              <a:ahLst/>
              <a:cxnLst/>
              <a:rect l="l" t="t" r="r" b="b"/>
              <a:pathLst>
                <a:path w="311" h="777" extrusionOk="0">
                  <a:moveTo>
                    <a:pt x="1" y="1"/>
                  </a:moveTo>
                  <a:lnTo>
                    <a:pt x="1" y="776"/>
                  </a:lnTo>
                  <a:lnTo>
                    <a:pt x="311" y="77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5"/>
            <p:cNvSpPr/>
            <p:nvPr/>
          </p:nvSpPr>
          <p:spPr>
            <a:xfrm>
              <a:off x="2193300" y="4417550"/>
              <a:ext cx="75250" cy="67875"/>
            </a:xfrm>
            <a:custGeom>
              <a:avLst/>
              <a:gdLst/>
              <a:ahLst/>
              <a:cxnLst/>
              <a:rect l="l" t="t" r="r" b="b"/>
              <a:pathLst>
                <a:path w="3010" h="2715" extrusionOk="0">
                  <a:moveTo>
                    <a:pt x="1" y="1"/>
                  </a:moveTo>
                  <a:lnTo>
                    <a:pt x="1" y="2715"/>
                  </a:lnTo>
                  <a:lnTo>
                    <a:pt x="3010" y="2715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5"/>
            <p:cNvSpPr/>
            <p:nvPr/>
          </p:nvSpPr>
          <p:spPr>
            <a:xfrm>
              <a:off x="2222400" y="4441700"/>
              <a:ext cx="15125" cy="27075"/>
            </a:xfrm>
            <a:custGeom>
              <a:avLst/>
              <a:gdLst/>
              <a:ahLst/>
              <a:cxnLst/>
              <a:rect l="l" t="t" r="r" b="b"/>
              <a:pathLst>
                <a:path w="605" h="1083" extrusionOk="0">
                  <a:moveTo>
                    <a:pt x="295" y="1"/>
                  </a:moveTo>
                  <a:cubicBezTo>
                    <a:pt x="207" y="1"/>
                    <a:pt x="127" y="42"/>
                    <a:pt x="78" y="120"/>
                  </a:cubicBezTo>
                  <a:cubicBezTo>
                    <a:pt x="0" y="245"/>
                    <a:pt x="47" y="415"/>
                    <a:pt x="155" y="493"/>
                  </a:cubicBezTo>
                  <a:lnTo>
                    <a:pt x="47" y="1082"/>
                  </a:lnTo>
                  <a:lnTo>
                    <a:pt x="574" y="1082"/>
                  </a:lnTo>
                  <a:lnTo>
                    <a:pt x="450" y="493"/>
                  </a:lnTo>
                  <a:cubicBezTo>
                    <a:pt x="496" y="462"/>
                    <a:pt x="527" y="446"/>
                    <a:pt x="527" y="415"/>
                  </a:cubicBezTo>
                  <a:cubicBezTo>
                    <a:pt x="605" y="276"/>
                    <a:pt x="574" y="120"/>
                    <a:pt x="450" y="43"/>
                  </a:cubicBezTo>
                  <a:cubicBezTo>
                    <a:pt x="399" y="15"/>
                    <a:pt x="34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55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3484" name="Google Shape;3484;p55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414" extrusionOk="0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5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674" extrusionOk="0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5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00" extrusionOk="0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5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99" extrusionOk="0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5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88" extrusionOk="0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5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3404" extrusionOk="0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5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410" extrusionOk="0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5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6" extrusionOk="0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5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18" extrusionOk="0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5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466" extrusionOk="0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5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6243" extrusionOk="0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5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97" extrusionOk="0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5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02" extrusionOk="0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5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4536" extrusionOk="0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5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0385" extrusionOk="0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5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6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5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80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5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8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5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9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5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916" extrusionOk="0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4030199" y="69994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LOA dan Luaran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4482735" y="1829396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 err="1"/>
              <a:t>Mengunggah</a:t>
            </a:r>
            <a:r>
              <a:rPr lang="en-ID" sz="1400" dirty="0"/>
              <a:t> LOA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 err="1"/>
              <a:t>Pencairan</a:t>
            </a:r>
            <a:r>
              <a:rPr lang="en-ID" sz="1400" dirty="0"/>
              <a:t> Dana </a:t>
            </a:r>
            <a:r>
              <a:rPr lang="en-ID" sz="1400" dirty="0" err="1"/>
              <a:t>Tahap</a:t>
            </a:r>
            <a:r>
              <a:rPr lang="en-ID" sz="1400" dirty="0"/>
              <a:t>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 err="1"/>
              <a:t>Mengelola</a:t>
            </a:r>
            <a:r>
              <a:rPr lang="en-ID" sz="1400" dirty="0"/>
              <a:t> </a:t>
            </a:r>
            <a:r>
              <a:rPr lang="en-ID" sz="1400" dirty="0" err="1"/>
              <a:t>Luaran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endParaRPr lang="en-ID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/>
              <a:t>Review </a:t>
            </a:r>
            <a:r>
              <a:rPr lang="en-ID" sz="1400" dirty="0" err="1"/>
              <a:t>Luaran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endParaRPr lang="en-ID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6196344" y="-51552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3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969013" y="201749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02F2F"/>
                </a:solidFill>
              </a:rPr>
              <a:t>Keterkaitan Mata Kuliah Konversi dengan Proyek</a:t>
            </a:r>
            <a:endParaRPr sz="4000" dirty="0">
              <a:solidFill>
                <a:srgbClr val="302F2F"/>
              </a:solidFill>
            </a:endParaRP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76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PROGRAMMING</a:t>
            </a:r>
            <a:endParaRPr dirty="0"/>
          </a:p>
        </p:txBody>
      </p:sp>
      <p:sp>
        <p:nvSpPr>
          <p:cNvPr id="740" name="Google Shape;740;p34"/>
          <p:cNvSpPr txBox="1"/>
          <p:nvPr/>
        </p:nvSpPr>
        <p:spPr>
          <a:xfrm>
            <a:off x="740391" y="1182599"/>
            <a:ext cx="7704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Query menampilkan daftar penelitian</a:t>
            </a:r>
            <a:endParaRPr sz="12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aphicFrame>
        <p:nvGraphicFramePr>
          <p:cNvPr id="741" name="Google Shape;741;p34"/>
          <p:cNvGraphicFramePr/>
          <p:nvPr>
            <p:extLst>
              <p:ext uri="{D42A27DB-BD31-4B8C-83A1-F6EECF244321}">
                <p14:modId xmlns:p14="http://schemas.microsoft.com/office/powerpoint/2010/main" val="3104844360"/>
              </p:ext>
            </p:extLst>
          </p:nvPr>
        </p:nvGraphicFramePr>
        <p:xfrm>
          <a:off x="914400" y="1668523"/>
          <a:ext cx="7313437" cy="1402000"/>
        </p:xfrm>
        <a:graphic>
          <a:graphicData uri="http://schemas.openxmlformats.org/drawingml/2006/table">
            <a:tbl>
              <a:tblPr>
                <a:noFill/>
                <a:tableStyleId>{C3DDEBE5-9D58-4DD2-9DE9-8B2AB2554078}</a:tableStyleId>
              </a:tblPr>
              <a:tblGrid>
                <a:gridCol w="367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Query Lama</a:t>
                      </a:r>
                      <a:endParaRPr sz="1100" b="1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Query Baru</a:t>
                      </a:r>
                      <a:endParaRPr sz="1100" b="1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 isset untuk memeriksa input</a:t>
                      </a: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 filled untuk memeriksa input</a:t>
                      </a: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if else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untuk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membuat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kondisi</a:t>
                      </a:r>
                      <a:endParaRPr lang="en-ID"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when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untuk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membuat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kondisi</a:t>
                      </a:r>
                      <a:endParaRPr lang="en-ID"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58822"/>
                  </a:ext>
                </a:extLst>
              </a:tr>
            </a:tbl>
          </a:graphicData>
        </a:graphic>
      </p:graphicFrame>
      <p:grpSp>
        <p:nvGrpSpPr>
          <p:cNvPr id="750" name="Google Shape;750;p34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51" name="Google Shape;751;p3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0B2068A-809D-0B7F-95FF-DFA6F4287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" y="2721691"/>
            <a:ext cx="2110740" cy="307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50AAD7-A5A5-2477-2B0F-BBBADAA0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29" y="2762707"/>
            <a:ext cx="2097121" cy="2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8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5573947" y="985232"/>
            <a:ext cx="3523524" cy="38233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6"/>
          <p:cNvGrpSpPr/>
          <p:nvPr/>
        </p:nvGrpSpPr>
        <p:grpSpPr>
          <a:xfrm flipH="1">
            <a:off x="5295899" y="1184596"/>
            <a:ext cx="3238964" cy="3423778"/>
            <a:chOff x="3740000" y="2150825"/>
            <a:chExt cx="943775" cy="970150"/>
          </a:xfrm>
        </p:grpSpPr>
        <p:grpSp>
          <p:nvGrpSpPr>
            <p:cNvPr id="820" name="Google Shape;820;p36"/>
            <p:cNvGrpSpPr/>
            <p:nvPr/>
          </p:nvGrpSpPr>
          <p:grpSpPr>
            <a:xfrm>
              <a:off x="4425525" y="2639375"/>
              <a:ext cx="229575" cy="481600"/>
              <a:chOff x="4425525" y="2639375"/>
              <a:chExt cx="229575" cy="481600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4452675" y="2725850"/>
                <a:ext cx="78725" cy="394750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5790" extrusionOk="0">
                    <a:moveTo>
                      <a:pt x="0" y="0"/>
                    </a:moveTo>
                    <a:lnTo>
                      <a:pt x="0" y="3707"/>
                    </a:lnTo>
                    <a:lnTo>
                      <a:pt x="3056" y="7895"/>
                    </a:lnTo>
                    <a:lnTo>
                      <a:pt x="3056" y="15789"/>
                    </a:lnTo>
                    <a:lnTo>
                      <a:pt x="3149" y="15789"/>
                    </a:lnTo>
                    <a:lnTo>
                      <a:pt x="3149" y="7848"/>
                    </a:lnTo>
                    <a:lnTo>
                      <a:pt x="78" y="367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4445300" y="27115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52" y="92"/>
                    </a:moveTo>
                    <a:cubicBezTo>
                      <a:pt x="477" y="92"/>
                      <a:pt x="559" y="196"/>
                      <a:pt x="559" y="326"/>
                    </a:cubicBezTo>
                    <a:cubicBezTo>
                      <a:pt x="559" y="466"/>
                      <a:pt x="450" y="559"/>
                      <a:pt x="326" y="559"/>
                    </a:cubicBezTo>
                    <a:cubicBezTo>
                      <a:pt x="187" y="559"/>
                      <a:pt x="94" y="450"/>
                      <a:pt x="94" y="326"/>
                    </a:cubicBezTo>
                    <a:cubicBezTo>
                      <a:pt x="94" y="187"/>
                      <a:pt x="218" y="94"/>
                      <a:pt x="326" y="94"/>
                    </a:cubicBezTo>
                    <a:cubicBezTo>
                      <a:pt x="335" y="93"/>
                      <a:pt x="344" y="92"/>
                      <a:pt x="352" y="92"/>
                    </a:cubicBezTo>
                    <a:close/>
                    <a:moveTo>
                      <a:pt x="311" y="1"/>
                    </a:moveTo>
                    <a:cubicBezTo>
                      <a:pt x="140" y="1"/>
                      <a:pt x="0" y="156"/>
                      <a:pt x="0" y="326"/>
                    </a:cubicBezTo>
                    <a:cubicBezTo>
                      <a:pt x="0" y="497"/>
                      <a:pt x="156" y="637"/>
                      <a:pt x="326" y="637"/>
                    </a:cubicBezTo>
                    <a:cubicBezTo>
                      <a:pt x="497" y="637"/>
                      <a:pt x="652" y="481"/>
                      <a:pt x="636" y="311"/>
                    </a:cubicBezTo>
                    <a:cubicBezTo>
                      <a:pt x="636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432500" y="2779750"/>
                <a:ext cx="79125" cy="34085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13634" extrusionOk="0">
                    <a:moveTo>
                      <a:pt x="1" y="0"/>
                    </a:moveTo>
                    <a:lnTo>
                      <a:pt x="1" y="2063"/>
                    </a:lnTo>
                    <a:lnTo>
                      <a:pt x="3072" y="6251"/>
                    </a:lnTo>
                    <a:lnTo>
                      <a:pt x="3072" y="13633"/>
                    </a:lnTo>
                    <a:lnTo>
                      <a:pt x="3165" y="13633"/>
                    </a:lnTo>
                    <a:lnTo>
                      <a:pt x="3165" y="6220"/>
                    </a:lnTo>
                    <a:lnTo>
                      <a:pt x="109" y="201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425525" y="27654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26" y="63"/>
                    </a:moveTo>
                    <a:cubicBezTo>
                      <a:pt x="466" y="63"/>
                      <a:pt x="559" y="187"/>
                      <a:pt x="559" y="311"/>
                    </a:cubicBezTo>
                    <a:cubicBezTo>
                      <a:pt x="559" y="435"/>
                      <a:pt x="435" y="543"/>
                      <a:pt x="326" y="543"/>
                    </a:cubicBezTo>
                    <a:cubicBezTo>
                      <a:pt x="187" y="543"/>
                      <a:pt x="94" y="419"/>
                      <a:pt x="94" y="311"/>
                    </a:cubicBezTo>
                    <a:cubicBezTo>
                      <a:pt x="94" y="171"/>
                      <a:pt x="202" y="63"/>
                      <a:pt x="326" y="63"/>
                    </a:cubicBezTo>
                    <a:close/>
                    <a:moveTo>
                      <a:pt x="311" y="0"/>
                    </a:moveTo>
                    <a:cubicBezTo>
                      <a:pt x="125" y="0"/>
                      <a:pt x="0" y="156"/>
                      <a:pt x="0" y="326"/>
                    </a:cubicBezTo>
                    <a:cubicBezTo>
                      <a:pt x="0" y="497"/>
                      <a:pt x="156" y="636"/>
                      <a:pt x="326" y="636"/>
                    </a:cubicBezTo>
                    <a:cubicBezTo>
                      <a:pt x="497" y="636"/>
                      <a:pt x="652" y="481"/>
                      <a:pt x="636" y="311"/>
                    </a:cubicBezTo>
                    <a:cubicBezTo>
                      <a:pt x="636" y="125"/>
                      <a:pt x="48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566275" y="2654125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611650" y="2639375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584875" y="2740575"/>
                <a:ext cx="63625" cy="37885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5154" extrusionOk="0">
                    <a:moveTo>
                      <a:pt x="2467" y="1"/>
                    </a:moveTo>
                    <a:lnTo>
                      <a:pt x="2467" y="4638"/>
                    </a:lnTo>
                    <a:lnTo>
                      <a:pt x="1" y="8950"/>
                    </a:lnTo>
                    <a:lnTo>
                      <a:pt x="1" y="8981"/>
                    </a:lnTo>
                    <a:lnTo>
                      <a:pt x="1" y="15154"/>
                    </a:lnTo>
                    <a:lnTo>
                      <a:pt x="94" y="15154"/>
                    </a:lnTo>
                    <a:lnTo>
                      <a:pt x="94" y="8996"/>
                    </a:lnTo>
                    <a:lnTo>
                      <a:pt x="2544" y="4669"/>
                    </a:lnTo>
                    <a:lnTo>
                      <a:pt x="2544" y="4654"/>
                    </a:lnTo>
                    <a:lnTo>
                      <a:pt x="2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639550" y="2725850"/>
                <a:ext cx="155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1" extrusionOk="0">
                    <a:moveTo>
                      <a:pt x="311" y="78"/>
                    </a:moveTo>
                    <a:cubicBezTo>
                      <a:pt x="435" y="78"/>
                      <a:pt x="544" y="187"/>
                      <a:pt x="544" y="311"/>
                    </a:cubicBezTo>
                    <a:cubicBezTo>
                      <a:pt x="544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87"/>
                      <a:pt x="202" y="78"/>
                      <a:pt x="311" y="78"/>
                    </a:cubicBezTo>
                    <a:close/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cubicBezTo>
                      <a:pt x="482" y="621"/>
                      <a:pt x="621" y="481"/>
                      <a:pt x="621" y="311"/>
                    </a:cubicBezTo>
                    <a:cubicBezTo>
                      <a:pt x="621" y="140"/>
                      <a:pt x="482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36"/>
            <p:cNvSpPr/>
            <p:nvPr/>
          </p:nvSpPr>
          <p:spPr>
            <a:xfrm>
              <a:off x="3892375" y="2521125"/>
              <a:ext cx="78750" cy="599475"/>
            </a:xfrm>
            <a:custGeom>
              <a:avLst/>
              <a:gdLst/>
              <a:ahLst/>
              <a:cxnLst/>
              <a:rect l="l" t="t" r="r" b="b"/>
              <a:pathLst>
                <a:path w="3150" h="23979" extrusionOk="0">
                  <a:moveTo>
                    <a:pt x="3056" y="0"/>
                  </a:moveTo>
                  <a:lnTo>
                    <a:pt x="3056" y="3661"/>
                  </a:lnTo>
                  <a:lnTo>
                    <a:pt x="1" y="7848"/>
                  </a:lnTo>
                  <a:lnTo>
                    <a:pt x="1" y="23978"/>
                  </a:lnTo>
                  <a:lnTo>
                    <a:pt x="63" y="23978"/>
                  </a:lnTo>
                  <a:lnTo>
                    <a:pt x="63" y="7879"/>
                  </a:lnTo>
                  <a:lnTo>
                    <a:pt x="3149" y="3692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961800" y="2506000"/>
              <a:ext cx="16300" cy="15925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41" y="94"/>
                  </a:moveTo>
                  <a:cubicBezTo>
                    <a:pt x="450" y="94"/>
                    <a:pt x="558" y="187"/>
                    <a:pt x="574" y="326"/>
                  </a:cubicBezTo>
                  <a:cubicBezTo>
                    <a:pt x="574" y="466"/>
                    <a:pt x="450" y="559"/>
                    <a:pt x="341" y="559"/>
                  </a:cubicBezTo>
                  <a:cubicBezTo>
                    <a:pt x="202" y="559"/>
                    <a:pt x="109" y="450"/>
                    <a:pt x="109" y="326"/>
                  </a:cubicBezTo>
                  <a:cubicBezTo>
                    <a:pt x="109" y="187"/>
                    <a:pt x="217" y="94"/>
                    <a:pt x="341" y="94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71" y="636"/>
                    <a:pt x="341" y="636"/>
                  </a:cubicBezTo>
                  <a:cubicBezTo>
                    <a:pt x="512" y="636"/>
                    <a:pt x="651" y="497"/>
                    <a:pt x="651" y="311"/>
                  </a:cubicBezTo>
                  <a:cubicBezTo>
                    <a:pt x="651" y="140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912150" y="2574625"/>
              <a:ext cx="78750" cy="545975"/>
            </a:xfrm>
            <a:custGeom>
              <a:avLst/>
              <a:gdLst/>
              <a:ahLst/>
              <a:cxnLst/>
              <a:rect l="l" t="t" r="r" b="b"/>
              <a:pathLst>
                <a:path w="3150" h="21839" extrusionOk="0">
                  <a:moveTo>
                    <a:pt x="3056" y="1"/>
                  </a:moveTo>
                  <a:lnTo>
                    <a:pt x="3056" y="2017"/>
                  </a:lnTo>
                  <a:lnTo>
                    <a:pt x="1" y="6205"/>
                  </a:lnTo>
                  <a:lnTo>
                    <a:pt x="1" y="21838"/>
                  </a:lnTo>
                  <a:lnTo>
                    <a:pt x="78" y="21838"/>
                  </a:lnTo>
                  <a:lnTo>
                    <a:pt x="78" y="6251"/>
                  </a:lnTo>
                  <a:lnTo>
                    <a:pt x="3149" y="2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981175" y="25599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2" y="93"/>
                  </a:moveTo>
                  <a:cubicBezTo>
                    <a:pt x="481" y="93"/>
                    <a:pt x="574" y="187"/>
                    <a:pt x="574" y="326"/>
                  </a:cubicBezTo>
                  <a:cubicBezTo>
                    <a:pt x="574" y="466"/>
                    <a:pt x="450" y="559"/>
                    <a:pt x="342" y="559"/>
                  </a:cubicBezTo>
                  <a:cubicBezTo>
                    <a:pt x="202" y="559"/>
                    <a:pt x="109" y="435"/>
                    <a:pt x="109" y="326"/>
                  </a:cubicBezTo>
                  <a:cubicBezTo>
                    <a:pt x="109" y="187"/>
                    <a:pt x="218" y="93"/>
                    <a:pt x="342" y="93"/>
                  </a:cubicBezTo>
                  <a:close/>
                  <a:moveTo>
                    <a:pt x="326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497"/>
                    <a:pt x="171" y="636"/>
                    <a:pt x="342" y="636"/>
                  </a:cubicBezTo>
                  <a:cubicBezTo>
                    <a:pt x="512" y="636"/>
                    <a:pt x="667" y="497"/>
                    <a:pt x="652" y="311"/>
                  </a:cubicBezTo>
                  <a:cubicBezTo>
                    <a:pt x="652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873000" y="2498250"/>
              <a:ext cx="2350" cy="622725"/>
            </a:xfrm>
            <a:custGeom>
              <a:avLst/>
              <a:gdLst/>
              <a:ahLst/>
              <a:cxnLst/>
              <a:rect l="l" t="t" r="r" b="b"/>
              <a:pathLst>
                <a:path w="94" h="24909" extrusionOk="0">
                  <a:moveTo>
                    <a:pt x="0" y="0"/>
                  </a:moveTo>
                  <a:lnTo>
                    <a:pt x="0" y="24909"/>
                  </a:lnTo>
                  <a:lnTo>
                    <a:pt x="93" y="2490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866025" y="2482725"/>
              <a:ext cx="16700" cy="16325"/>
            </a:xfrm>
            <a:custGeom>
              <a:avLst/>
              <a:gdLst/>
              <a:ahLst/>
              <a:cxnLst/>
              <a:rect l="l" t="t" r="r" b="b"/>
              <a:pathLst>
                <a:path w="668" h="653" extrusionOk="0">
                  <a:moveTo>
                    <a:pt x="326" y="110"/>
                  </a:moveTo>
                  <a:cubicBezTo>
                    <a:pt x="450" y="110"/>
                    <a:pt x="558" y="218"/>
                    <a:pt x="558" y="342"/>
                  </a:cubicBezTo>
                  <a:cubicBezTo>
                    <a:pt x="558" y="482"/>
                    <a:pt x="450" y="575"/>
                    <a:pt x="326" y="575"/>
                  </a:cubicBezTo>
                  <a:cubicBezTo>
                    <a:pt x="202" y="575"/>
                    <a:pt x="93" y="466"/>
                    <a:pt x="93" y="342"/>
                  </a:cubicBezTo>
                  <a:cubicBezTo>
                    <a:pt x="93" y="218"/>
                    <a:pt x="217" y="110"/>
                    <a:pt x="326" y="110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7"/>
                  </a:cubicBezTo>
                  <a:cubicBezTo>
                    <a:pt x="0" y="528"/>
                    <a:pt x="155" y="652"/>
                    <a:pt x="326" y="652"/>
                  </a:cubicBezTo>
                  <a:cubicBezTo>
                    <a:pt x="512" y="652"/>
                    <a:pt x="636" y="528"/>
                    <a:pt x="667" y="327"/>
                  </a:cubicBezTo>
                  <a:cubicBezTo>
                    <a:pt x="667" y="141"/>
                    <a:pt x="512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802425" y="2423425"/>
              <a:ext cx="54300" cy="695625"/>
            </a:xfrm>
            <a:custGeom>
              <a:avLst/>
              <a:gdLst/>
              <a:ahLst/>
              <a:cxnLst/>
              <a:rect l="l" t="t" r="r" b="b"/>
              <a:pathLst>
                <a:path w="2172" h="27825" extrusionOk="0">
                  <a:moveTo>
                    <a:pt x="1" y="0"/>
                  </a:moveTo>
                  <a:lnTo>
                    <a:pt x="1" y="9120"/>
                  </a:lnTo>
                  <a:lnTo>
                    <a:pt x="2094" y="13059"/>
                  </a:lnTo>
                  <a:lnTo>
                    <a:pt x="2094" y="27824"/>
                  </a:lnTo>
                  <a:lnTo>
                    <a:pt x="2172" y="27824"/>
                  </a:lnTo>
                  <a:lnTo>
                    <a:pt x="2172" y="13028"/>
                  </a:lnTo>
                  <a:lnTo>
                    <a:pt x="109" y="910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795825" y="2409075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1" y="93"/>
                  </a:moveTo>
                  <a:cubicBezTo>
                    <a:pt x="435" y="93"/>
                    <a:pt x="544" y="186"/>
                    <a:pt x="544" y="326"/>
                  </a:cubicBezTo>
                  <a:cubicBezTo>
                    <a:pt x="544" y="465"/>
                    <a:pt x="420" y="559"/>
                    <a:pt x="311" y="559"/>
                  </a:cubicBezTo>
                  <a:cubicBezTo>
                    <a:pt x="172" y="559"/>
                    <a:pt x="78" y="450"/>
                    <a:pt x="78" y="326"/>
                  </a:cubicBezTo>
                  <a:cubicBezTo>
                    <a:pt x="78" y="186"/>
                    <a:pt x="187" y="93"/>
                    <a:pt x="311" y="93"/>
                  </a:cubicBezTo>
                  <a:close/>
                  <a:moveTo>
                    <a:pt x="327" y="0"/>
                  </a:moveTo>
                  <a:cubicBezTo>
                    <a:pt x="140" y="0"/>
                    <a:pt x="1" y="109"/>
                    <a:pt x="1" y="310"/>
                  </a:cubicBezTo>
                  <a:cubicBezTo>
                    <a:pt x="1" y="496"/>
                    <a:pt x="140" y="636"/>
                    <a:pt x="311" y="636"/>
                  </a:cubicBezTo>
                  <a:cubicBezTo>
                    <a:pt x="497" y="636"/>
                    <a:pt x="637" y="481"/>
                    <a:pt x="637" y="326"/>
                  </a:cubicBezTo>
                  <a:cubicBezTo>
                    <a:pt x="637" y="140"/>
                    <a:pt x="497" y="0"/>
                    <a:pt x="3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774900" y="2509875"/>
              <a:ext cx="64000" cy="609550"/>
            </a:xfrm>
            <a:custGeom>
              <a:avLst/>
              <a:gdLst/>
              <a:ahLst/>
              <a:cxnLst/>
              <a:rect l="l" t="t" r="r" b="b"/>
              <a:pathLst>
                <a:path w="2560" h="24382" extrusionOk="0">
                  <a:moveTo>
                    <a:pt x="0" y="1"/>
                  </a:moveTo>
                  <a:lnTo>
                    <a:pt x="0" y="5677"/>
                  </a:lnTo>
                  <a:lnTo>
                    <a:pt x="2466" y="10020"/>
                  </a:lnTo>
                  <a:lnTo>
                    <a:pt x="2466" y="24382"/>
                  </a:lnTo>
                  <a:lnTo>
                    <a:pt x="2559" y="24382"/>
                  </a:lnTo>
                  <a:lnTo>
                    <a:pt x="2559" y="10004"/>
                  </a:lnTo>
                  <a:lnTo>
                    <a:pt x="93" y="564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767925" y="2494375"/>
              <a:ext cx="16700" cy="16300"/>
            </a:xfrm>
            <a:custGeom>
              <a:avLst/>
              <a:gdLst/>
              <a:ahLst/>
              <a:cxnLst/>
              <a:rect l="l" t="t" r="r" b="b"/>
              <a:pathLst>
                <a:path w="668" h="652" extrusionOk="0">
                  <a:moveTo>
                    <a:pt x="341" y="109"/>
                  </a:moveTo>
                  <a:cubicBezTo>
                    <a:pt x="450" y="109"/>
                    <a:pt x="559" y="217"/>
                    <a:pt x="574" y="341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02" y="574"/>
                    <a:pt x="109" y="466"/>
                    <a:pt x="109" y="341"/>
                  </a:cubicBezTo>
                  <a:cubicBezTo>
                    <a:pt x="109" y="217"/>
                    <a:pt x="217" y="109"/>
                    <a:pt x="341" y="109"/>
                  </a:cubicBezTo>
                  <a:close/>
                  <a:moveTo>
                    <a:pt x="341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528"/>
                    <a:pt x="171" y="652"/>
                    <a:pt x="341" y="652"/>
                  </a:cubicBezTo>
                  <a:cubicBezTo>
                    <a:pt x="512" y="652"/>
                    <a:pt x="652" y="528"/>
                    <a:pt x="667" y="326"/>
                  </a:cubicBezTo>
                  <a:cubicBezTo>
                    <a:pt x="667" y="140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767150" y="2266375"/>
              <a:ext cx="203975" cy="204375"/>
            </a:xfrm>
            <a:custGeom>
              <a:avLst/>
              <a:gdLst/>
              <a:ahLst/>
              <a:cxnLst/>
              <a:rect l="l" t="t" r="r" b="b"/>
              <a:pathLst>
                <a:path w="8159" h="8175" extrusionOk="0">
                  <a:moveTo>
                    <a:pt x="4095" y="2172"/>
                  </a:moveTo>
                  <a:cubicBezTo>
                    <a:pt x="5134" y="2172"/>
                    <a:pt x="5987" y="3025"/>
                    <a:pt x="5987" y="4080"/>
                  </a:cubicBezTo>
                  <a:cubicBezTo>
                    <a:pt x="5987" y="5119"/>
                    <a:pt x="5134" y="5972"/>
                    <a:pt x="4095" y="5972"/>
                  </a:cubicBezTo>
                  <a:cubicBezTo>
                    <a:pt x="3040" y="5972"/>
                    <a:pt x="2187" y="5119"/>
                    <a:pt x="2187" y="4080"/>
                  </a:cubicBezTo>
                  <a:cubicBezTo>
                    <a:pt x="2187" y="3025"/>
                    <a:pt x="3040" y="2172"/>
                    <a:pt x="4095" y="2172"/>
                  </a:cubicBezTo>
                  <a:close/>
                  <a:moveTo>
                    <a:pt x="4095" y="1660"/>
                  </a:moveTo>
                  <a:cubicBezTo>
                    <a:pt x="2761" y="1660"/>
                    <a:pt x="1675" y="2746"/>
                    <a:pt x="1675" y="4080"/>
                  </a:cubicBezTo>
                  <a:cubicBezTo>
                    <a:pt x="1675" y="5413"/>
                    <a:pt x="2761" y="6499"/>
                    <a:pt x="4095" y="6499"/>
                  </a:cubicBezTo>
                  <a:cubicBezTo>
                    <a:pt x="5429" y="6499"/>
                    <a:pt x="6514" y="5413"/>
                    <a:pt x="6514" y="4080"/>
                  </a:cubicBezTo>
                  <a:cubicBezTo>
                    <a:pt x="6499" y="2746"/>
                    <a:pt x="5429" y="1660"/>
                    <a:pt x="4095" y="1660"/>
                  </a:cubicBezTo>
                  <a:close/>
                  <a:moveTo>
                    <a:pt x="4095" y="1428"/>
                  </a:moveTo>
                  <a:cubicBezTo>
                    <a:pt x="5568" y="1428"/>
                    <a:pt x="6747" y="2606"/>
                    <a:pt x="6747" y="4080"/>
                  </a:cubicBezTo>
                  <a:cubicBezTo>
                    <a:pt x="6731" y="5538"/>
                    <a:pt x="5553" y="6732"/>
                    <a:pt x="4095" y="6732"/>
                  </a:cubicBezTo>
                  <a:cubicBezTo>
                    <a:pt x="2621" y="6732"/>
                    <a:pt x="1443" y="5553"/>
                    <a:pt x="1443" y="4080"/>
                  </a:cubicBezTo>
                  <a:cubicBezTo>
                    <a:pt x="1443" y="2606"/>
                    <a:pt x="2621" y="1428"/>
                    <a:pt x="4095" y="1428"/>
                  </a:cubicBezTo>
                  <a:close/>
                  <a:moveTo>
                    <a:pt x="4095" y="1"/>
                  </a:moveTo>
                  <a:cubicBezTo>
                    <a:pt x="1846" y="1"/>
                    <a:pt x="0" y="1831"/>
                    <a:pt x="0" y="4080"/>
                  </a:cubicBezTo>
                  <a:cubicBezTo>
                    <a:pt x="0" y="6329"/>
                    <a:pt x="1830" y="8174"/>
                    <a:pt x="4079" y="8174"/>
                  </a:cubicBezTo>
                  <a:cubicBezTo>
                    <a:pt x="6328" y="8174"/>
                    <a:pt x="8158" y="6344"/>
                    <a:pt x="8158" y="4095"/>
                  </a:cubicBezTo>
                  <a:cubicBezTo>
                    <a:pt x="8158" y="1831"/>
                    <a:pt x="6344" y="1"/>
                    <a:pt x="4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857875" y="22446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93" y="0"/>
                  </a:moveTo>
                  <a:lnTo>
                    <a:pt x="0" y="931"/>
                  </a:lnTo>
                  <a:lnTo>
                    <a:pt x="931" y="9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799725" y="2256300"/>
              <a:ext cx="29875" cy="31050"/>
            </a:xfrm>
            <a:custGeom>
              <a:avLst/>
              <a:gdLst/>
              <a:ahLst/>
              <a:cxnLst/>
              <a:rect l="l" t="t" r="r" b="b"/>
              <a:pathLst>
                <a:path w="1195" h="1242" extrusionOk="0">
                  <a:moveTo>
                    <a:pt x="651" y="0"/>
                  </a:moveTo>
                  <a:lnTo>
                    <a:pt x="0" y="388"/>
                  </a:lnTo>
                  <a:lnTo>
                    <a:pt x="388" y="1241"/>
                  </a:lnTo>
                  <a:lnTo>
                    <a:pt x="1194" y="776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757825" y="2298175"/>
              <a:ext cx="30675" cy="29875"/>
            </a:xfrm>
            <a:custGeom>
              <a:avLst/>
              <a:gdLst/>
              <a:ahLst/>
              <a:cxnLst/>
              <a:rect l="l" t="t" r="r" b="b"/>
              <a:pathLst>
                <a:path w="1227" h="1195" extrusionOk="0">
                  <a:moveTo>
                    <a:pt x="373" y="0"/>
                  </a:moveTo>
                  <a:lnTo>
                    <a:pt x="1" y="652"/>
                  </a:lnTo>
                  <a:lnTo>
                    <a:pt x="761" y="1195"/>
                  </a:lnTo>
                  <a:lnTo>
                    <a:pt x="1226" y="3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745825" y="2356325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931" y="1"/>
                  </a:moveTo>
                  <a:lnTo>
                    <a:pt x="0" y="94"/>
                  </a:lnTo>
                  <a:lnTo>
                    <a:pt x="0" y="854"/>
                  </a:lnTo>
                  <a:lnTo>
                    <a:pt x="931" y="9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757450" y="2407900"/>
              <a:ext cx="31050" cy="29875"/>
            </a:xfrm>
            <a:custGeom>
              <a:avLst/>
              <a:gdLst/>
              <a:ahLst/>
              <a:cxnLst/>
              <a:rect l="l" t="t" r="r" b="b"/>
              <a:pathLst>
                <a:path w="1242" h="1195" extrusionOk="0">
                  <a:moveTo>
                    <a:pt x="760" y="1"/>
                  </a:moveTo>
                  <a:lnTo>
                    <a:pt x="0" y="543"/>
                  </a:lnTo>
                  <a:lnTo>
                    <a:pt x="373" y="1195"/>
                  </a:lnTo>
                  <a:lnTo>
                    <a:pt x="1241" y="82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799325" y="2449400"/>
              <a:ext cx="29875" cy="30250"/>
            </a:xfrm>
            <a:custGeom>
              <a:avLst/>
              <a:gdLst/>
              <a:ahLst/>
              <a:cxnLst/>
              <a:rect l="l" t="t" r="r" b="b"/>
              <a:pathLst>
                <a:path w="1195" h="1210" extrusionOk="0">
                  <a:moveTo>
                    <a:pt x="388" y="0"/>
                  </a:moveTo>
                  <a:lnTo>
                    <a:pt x="0" y="853"/>
                  </a:lnTo>
                  <a:lnTo>
                    <a:pt x="652" y="1210"/>
                  </a:lnTo>
                  <a:lnTo>
                    <a:pt x="1195" y="4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857475" y="2468775"/>
              <a:ext cx="23300" cy="23300"/>
            </a:xfrm>
            <a:custGeom>
              <a:avLst/>
              <a:gdLst/>
              <a:ahLst/>
              <a:cxnLst/>
              <a:rect l="l" t="t" r="r" b="b"/>
              <a:pathLst>
                <a:path w="932" h="932" extrusionOk="0">
                  <a:moveTo>
                    <a:pt x="1" y="1"/>
                  </a:moveTo>
                  <a:lnTo>
                    <a:pt x="94" y="931"/>
                  </a:lnTo>
                  <a:lnTo>
                    <a:pt x="823" y="93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909050" y="2449400"/>
              <a:ext cx="29875" cy="31025"/>
            </a:xfrm>
            <a:custGeom>
              <a:avLst/>
              <a:gdLst/>
              <a:ahLst/>
              <a:cxnLst/>
              <a:rect l="l" t="t" r="r" b="b"/>
              <a:pathLst>
                <a:path w="1195" h="1241" extrusionOk="0">
                  <a:moveTo>
                    <a:pt x="807" y="0"/>
                  </a:moveTo>
                  <a:lnTo>
                    <a:pt x="1" y="465"/>
                  </a:lnTo>
                  <a:lnTo>
                    <a:pt x="544" y="1241"/>
                  </a:lnTo>
                  <a:lnTo>
                    <a:pt x="1195" y="85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949775" y="2408675"/>
              <a:ext cx="31025" cy="29875"/>
            </a:xfrm>
            <a:custGeom>
              <a:avLst/>
              <a:gdLst/>
              <a:ahLst/>
              <a:cxnLst/>
              <a:rect l="l" t="t" r="r" b="b"/>
              <a:pathLst>
                <a:path w="1241" h="1195" extrusionOk="0">
                  <a:moveTo>
                    <a:pt x="466" y="1"/>
                  </a:moveTo>
                  <a:lnTo>
                    <a:pt x="0" y="807"/>
                  </a:lnTo>
                  <a:lnTo>
                    <a:pt x="853" y="1195"/>
                  </a:lnTo>
                  <a:lnTo>
                    <a:pt x="1241" y="54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969150" y="2356725"/>
              <a:ext cx="24075" cy="23675"/>
            </a:xfrm>
            <a:custGeom>
              <a:avLst/>
              <a:gdLst/>
              <a:ahLst/>
              <a:cxnLst/>
              <a:rect l="l" t="t" r="r" b="b"/>
              <a:pathLst>
                <a:path w="963" h="947" extrusionOk="0">
                  <a:moveTo>
                    <a:pt x="1" y="0"/>
                  </a:moveTo>
                  <a:lnTo>
                    <a:pt x="1" y="946"/>
                  </a:lnTo>
                  <a:lnTo>
                    <a:pt x="962" y="853"/>
                  </a:lnTo>
                  <a:lnTo>
                    <a:pt x="962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950550" y="2298550"/>
              <a:ext cx="30250" cy="29900"/>
            </a:xfrm>
            <a:custGeom>
              <a:avLst/>
              <a:gdLst/>
              <a:ahLst/>
              <a:cxnLst/>
              <a:rect l="l" t="t" r="r" b="b"/>
              <a:pathLst>
                <a:path w="1210" h="1196" extrusionOk="0">
                  <a:moveTo>
                    <a:pt x="838" y="1"/>
                  </a:moveTo>
                  <a:lnTo>
                    <a:pt x="0" y="389"/>
                  </a:lnTo>
                  <a:lnTo>
                    <a:pt x="450" y="1195"/>
                  </a:lnTo>
                  <a:lnTo>
                    <a:pt x="1210" y="65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909825" y="2256675"/>
              <a:ext cx="29500" cy="30675"/>
            </a:xfrm>
            <a:custGeom>
              <a:avLst/>
              <a:gdLst/>
              <a:ahLst/>
              <a:cxnLst/>
              <a:rect l="l" t="t" r="r" b="b"/>
              <a:pathLst>
                <a:path w="1180" h="1227" extrusionOk="0">
                  <a:moveTo>
                    <a:pt x="528" y="1"/>
                  </a:moveTo>
                  <a:lnTo>
                    <a:pt x="1" y="761"/>
                  </a:lnTo>
                  <a:lnTo>
                    <a:pt x="792" y="1226"/>
                  </a:lnTo>
                  <a:lnTo>
                    <a:pt x="1179" y="37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836550" y="2335000"/>
              <a:ext cx="65950" cy="66725"/>
            </a:xfrm>
            <a:custGeom>
              <a:avLst/>
              <a:gdLst/>
              <a:ahLst/>
              <a:cxnLst/>
              <a:rect l="l" t="t" r="r" b="b"/>
              <a:pathLst>
                <a:path w="2638" h="2669" extrusionOk="0">
                  <a:moveTo>
                    <a:pt x="1303" y="900"/>
                  </a:moveTo>
                  <a:cubicBezTo>
                    <a:pt x="1536" y="900"/>
                    <a:pt x="1737" y="1087"/>
                    <a:pt x="1737" y="1335"/>
                  </a:cubicBezTo>
                  <a:cubicBezTo>
                    <a:pt x="1737" y="1567"/>
                    <a:pt x="1567" y="1784"/>
                    <a:pt x="1319" y="1784"/>
                  </a:cubicBezTo>
                  <a:cubicBezTo>
                    <a:pt x="1086" y="1784"/>
                    <a:pt x="884" y="1583"/>
                    <a:pt x="869" y="1350"/>
                  </a:cubicBezTo>
                  <a:cubicBezTo>
                    <a:pt x="869" y="1118"/>
                    <a:pt x="1040" y="900"/>
                    <a:pt x="1303" y="900"/>
                  </a:cubicBezTo>
                  <a:close/>
                  <a:moveTo>
                    <a:pt x="1644" y="1"/>
                  </a:moveTo>
                  <a:lnTo>
                    <a:pt x="326" y="389"/>
                  </a:lnTo>
                  <a:lnTo>
                    <a:pt x="0" y="1722"/>
                  </a:lnTo>
                  <a:lnTo>
                    <a:pt x="993" y="2668"/>
                  </a:lnTo>
                  <a:lnTo>
                    <a:pt x="2296" y="2281"/>
                  </a:lnTo>
                  <a:lnTo>
                    <a:pt x="2637" y="9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545725" y="2528075"/>
              <a:ext cx="120225" cy="118350"/>
            </a:xfrm>
            <a:custGeom>
              <a:avLst/>
              <a:gdLst/>
              <a:ahLst/>
              <a:cxnLst/>
              <a:rect l="l" t="t" r="r" b="b"/>
              <a:pathLst>
                <a:path w="4809" h="4734" extrusionOk="0">
                  <a:moveTo>
                    <a:pt x="2386" y="839"/>
                  </a:moveTo>
                  <a:cubicBezTo>
                    <a:pt x="3226" y="839"/>
                    <a:pt x="3909" y="1515"/>
                    <a:pt x="3955" y="2328"/>
                  </a:cubicBezTo>
                  <a:cubicBezTo>
                    <a:pt x="3986" y="3181"/>
                    <a:pt x="3304" y="3879"/>
                    <a:pt x="2451" y="3926"/>
                  </a:cubicBezTo>
                  <a:cubicBezTo>
                    <a:pt x="2441" y="3926"/>
                    <a:pt x="2432" y="3926"/>
                    <a:pt x="2422" y="3926"/>
                  </a:cubicBezTo>
                  <a:cubicBezTo>
                    <a:pt x="1582" y="3926"/>
                    <a:pt x="900" y="3249"/>
                    <a:pt x="869" y="2437"/>
                  </a:cubicBezTo>
                  <a:cubicBezTo>
                    <a:pt x="838" y="1584"/>
                    <a:pt x="1520" y="886"/>
                    <a:pt x="2358" y="839"/>
                  </a:cubicBezTo>
                  <a:cubicBezTo>
                    <a:pt x="2367" y="839"/>
                    <a:pt x="2377" y="839"/>
                    <a:pt x="2386" y="839"/>
                  </a:cubicBezTo>
                  <a:close/>
                  <a:moveTo>
                    <a:pt x="2401" y="1"/>
                  </a:moveTo>
                  <a:cubicBezTo>
                    <a:pt x="2381" y="1"/>
                    <a:pt x="2362" y="1"/>
                    <a:pt x="2342" y="2"/>
                  </a:cubicBezTo>
                  <a:cubicBezTo>
                    <a:pt x="1024" y="48"/>
                    <a:pt x="0" y="1134"/>
                    <a:pt x="31" y="2437"/>
                  </a:cubicBezTo>
                  <a:cubicBezTo>
                    <a:pt x="77" y="3696"/>
                    <a:pt x="1118" y="4734"/>
                    <a:pt x="2369" y="4734"/>
                  </a:cubicBezTo>
                  <a:cubicBezTo>
                    <a:pt x="2396" y="4734"/>
                    <a:pt x="2424" y="4733"/>
                    <a:pt x="2451" y="4732"/>
                  </a:cubicBezTo>
                  <a:cubicBezTo>
                    <a:pt x="3754" y="4701"/>
                    <a:pt x="4808" y="3615"/>
                    <a:pt x="4762" y="2313"/>
                  </a:cubicBezTo>
                  <a:cubicBezTo>
                    <a:pt x="4747" y="1014"/>
                    <a:pt x="3693" y="1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593025" y="2514150"/>
              <a:ext cx="22900" cy="16700"/>
            </a:xfrm>
            <a:custGeom>
              <a:avLst/>
              <a:gdLst/>
              <a:ahLst/>
              <a:cxnLst/>
              <a:rect l="l" t="t" r="r" b="b"/>
              <a:pathLst>
                <a:path w="916" h="668" extrusionOk="0">
                  <a:moveTo>
                    <a:pt x="854" y="0"/>
                  </a:moveTo>
                  <a:lnTo>
                    <a:pt x="47" y="16"/>
                  </a:lnTo>
                  <a:lnTo>
                    <a:pt x="1" y="667"/>
                  </a:lnTo>
                  <a:lnTo>
                    <a:pt x="1" y="667"/>
                  </a:lnTo>
                  <a:lnTo>
                    <a:pt x="916" y="63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546100" y="2528875"/>
              <a:ext cx="26800" cy="26400"/>
            </a:xfrm>
            <a:custGeom>
              <a:avLst/>
              <a:gdLst/>
              <a:ahLst/>
              <a:cxnLst/>
              <a:rect l="l" t="t" r="r" b="b"/>
              <a:pathLst>
                <a:path w="1072" h="1056" extrusionOk="0">
                  <a:moveTo>
                    <a:pt x="559" y="1"/>
                  </a:moveTo>
                  <a:lnTo>
                    <a:pt x="1" y="590"/>
                  </a:lnTo>
                  <a:lnTo>
                    <a:pt x="420" y="1055"/>
                  </a:lnTo>
                  <a:lnTo>
                    <a:pt x="1071" y="40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4532150" y="2575800"/>
              <a:ext cx="16700" cy="22900"/>
            </a:xfrm>
            <a:custGeom>
              <a:avLst/>
              <a:gdLst/>
              <a:ahLst/>
              <a:cxnLst/>
              <a:rect l="l" t="t" r="r" b="b"/>
              <a:pathLst>
                <a:path w="668" h="916" extrusionOk="0">
                  <a:moveTo>
                    <a:pt x="652" y="0"/>
                  </a:moveTo>
                  <a:lnTo>
                    <a:pt x="1" y="78"/>
                  </a:lnTo>
                  <a:lnTo>
                    <a:pt x="32" y="884"/>
                  </a:lnTo>
                  <a:lnTo>
                    <a:pt x="668" y="91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546875" y="2618825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420" y="1"/>
                  </a:moveTo>
                  <a:lnTo>
                    <a:pt x="1" y="513"/>
                  </a:lnTo>
                  <a:lnTo>
                    <a:pt x="590" y="1071"/>
                  </a:lnTo>
                  <a:lnTo>
                    <a:pt x="1071" y="63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594200" y="2642475"/>
              <a:ext cx="22500" cy="17100"/>
            </a:xfrm>
            <a:custGeom>
              <a:avLst/>
              <a:gdLst/>
              <a:ahLst/>
              <a:cxnLst/>
              <a:rect l="l" t="t" r="r" b="b"/>
              <a:pathLst>
                <a:path w="900" h="684" extrusionOk="0">
                  <a:moveTo>
                    <a:pt x="900" y="1"/>
                  </a:moveTo>
                  <a:lnTo>
                    <a:pt x="0" y="47"/>
                  </a:lnTo>
                  <a:lnTo>
                    <a:pt x="47" y="683"/>
                  </a:lnTo>
                  <a:lnTo>
                    <a:pt x="869" y="668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637225" y="2618050"/>
              <a:ext cx="26775" cy="26400"/>
            </a:xfrm>
            <a:custGeom>
              <a:avLst/>
              <a:gdLst/>
              <a:ahLst/>
              <a:cxnLst/>
              <a:rect l="l" t="t" r="r" b="b"/>
              <a:pathLst>
                <a:path w="1071" h="1056" extrusionOk="0">
                  <a:moveTo>
                    <a:pt x="621" y="1"/>
                  </a:moveTo>
                  <a:lnTo>
                    <a:pt x="1" y="652"/>
                  </a:lnTo>
                  <a:lnTo>
                    <a:pt x="497" y="1055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660875" y="2574625"/>
              <a:ext cx="17100" cy="22900"/>
            </a:xfrm>
            <a:custGeom>
              <a:avLst/>
              <a:gdLst/>
              <a:ahLst/>
              <a:cxnLst/>
              <a:rect l="l" t="t" r="r" b="b"/>
              <a:pathLst>
                <a:path w="684" h="916" extrusionOk="0">
                  <a:moveTo>
                    <a:pt x="1" y="1"/>
                  </a:moveTo>
                  <a:lnTo>
                    <a:pt x="16" y="916"/>
                  </a:lnTo>
                  <a:lnTo>
                    <a:pt x="683" y="854"/>
                  </a:lnTo>
                  <a:lnTo>
                    <a:pt x="637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636075" y="25277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496" y="0"/>
                  </a:moveTo>
                  <a:lnTo>
                    <a:pt x="0" y="450"/>
                  </a:lnTo>
                  <a:lnTo>
                    <a:pt x="667" y="1070"/>
                  </a:lnTo>
                  <a:lnTo>
                    <a:pt x="1070" y="5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1325" y="2164750"/>
              <a:ext cx="120600" cy="118750"/>
            </a:xfrm>
            <a:custGeom>
              <a:avLst/>
              <a:gdLst/>
              <a:ahLst/>
              <a:cxnLst/>
              <a:rect l="l" t="t" r="r" b="b"/>
              <a:pathLst>
                <a:path w="4824" h="4750" extrusionOk="0">
                  <a:moveTo>
                    <a:pt x="2441" y="837"/>
                  </a:moveTo>
                  <a:cubicBezTo>
                    <a:pt x="3270" y="837"/>
                    <a:pt x="3910" y="1503"/>
                    <a:pt x="3955" y="2329"/>
                  </a:cubicBezTo>
                  <a:cubicBezTo>
                    <a:pt x="3971" y="3182"/>
                    <a:pt x="3319" y="3880"/>
                    <a:pt x="2466" y="3911"/>
                  </a:cubicBezTo>
                  <a:cubicBezTo>
                    <a:pt x="2447" y="3911"/>
                    <a:pt x="2428" y="3912"/>
                    <a:pt x="2409" y="3912"/>
                  </a:cubicBezTo>
                  <a:cubicBezTo>
                    <a:pt x="1582" y="3912"/>
                    <a:pt x="914" y="3256"/>
                    <a:pt x="869" y="2422"/>
                  </a:cubicBezTo>
                  <a:cubicBezTo>
                    <a:pt x="853" y="1569"/>
                    <a:pt x="1505" y="871"/>
                    <a:pt x="2358" y="840"/>
                  </a:cubicBezTo>
                  <a:cubicBezTo>
                    <a:pt x="2386" y="838"/>
                    <a:pt x="2414" y="837"/>
                    <a:pt x="2441" y="837"/>
                  </a:cubicBezTo>
                  <a:close/>
                  <a:moveTo>
                    <a:pt x="2427" y="1"/>
                  </a:moveTo>
                  <a:cubicBezTo>
                    <a:pt x="2399" y="1"/>
                    <a:pt x="2371" y="1"/>
                    <a:pt x="2342" y="2"/>
                  </a:cubicBezTo>
                  <a:cubicBezTo>
                    <a:pt x="1024" y="33"/>
                    <a:pt x="0" y="1119"/>
                    <a:pt x="47" y="2437"/>
                  </a:cubicBezTo>
                  <a:cubicBezTo>
                    <a:pt x="77" y="3727"/>
                    <a:pt x="1117" y="4750"/>
                    <a:pt x="2397" y="4750"/>
                  </a:cubicBezTo>
                  <a:cubicBezTo>
                    <a:pt x="2425" y="4750"/>
                    <a:pt x="2453" y="4749"/>
                    <a:pt x="2482" y="4748"/>
                  </a:cubicBezTo>
                  <a:cubicBezTo>
                    <a:pt x="3800" y="4717"/>
                    <a:pt x="4824" y="3631"/>
                    <a:pt x="4793" y="2313"/>
                  </a:cubicBezTo>
                  <a:cubicBezTo>
                    <a:pt x="4747" y="1023"/>
                    <a:pt x="370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999000" y="2150825"/>
              <a:ext cx="22525" cy="16325"/>
            </a:xfrm>
            <a:custGeom>
              <a:avLst/>
              <a:gdLst/>
              <a:ahLst/>
              <a:cxnLst/>
              <a:rect l="l" t="t" r="r" b="b"/>
              <a:pathLst>
                <a:path w="901" h="653" extrusionOk="0">
                  <a:moveTo>
                    <a:pt x="823" y="1"/>
                  </a:moveTo>
                  <a:lnTo>
                    <a:pt x="32" y="16"/>
                  </a:lnTo>
                  <a:lnTo>
                    <a:pt x="1" y="652"/>
                  </a:lnTo>
                  <a:lnTo>
                    <a:pt x="900" y="637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951700" y="2165175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75" y="1"/>
                  </a:moveTo>
                  <a:lnTo>
                    <a:pt x="1" y="606"/>
                  </a:lnTo>
                  <a:lnTo>
                    <a:pt x="435" y="1086"/>
                  </a:lnTo>
                  <a:lnTo>
                    <a:pt x="1071" y="40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937750" y="2212100"/>
              <a:ext cx="17075" cy="22900"/>
            </a:xfrm>
            <a:custGeom>
              <a:avLst/>
              <a:gdLst/>
              <a:ahLst/>
              <a:cxnLst/>
              <a:rect l="l" t="t" r="r" b="b"/>
              <a:pathLst>
                <a:path w="683" h="916" extrusionOk="0">
                  <a:moveTo>
                    <a:pt x="667" y="0"/>
                  </a:moveTo>
                  <a:lnTo>
                    <a:pt x="0" y="78"/>
                  </a:lnTo>
                  <a:lnTo>
                    <a:pt x="16" y="900"/>
                  </a:lnTo>
                  <a:lnTo>
                    <a:pt x="683" y="9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952875" y="2255900"/>
              <a:ext cx="26775" cy="26025"/>
            </a:xfrm>
            <a:custGeom>
              <a:avLst/>
              <a:gdLst/>
              <a:ahLst/>
              <a:cxnLst/>
              <a:rect l="l" t="t" r="r" b="b"/>
              <a:pathLst>
                <a:path w="1071" h="1041" extrusionOk="0">
                  <a:moveTo>
                    <a:pt x="404" y="1"/>
                  </a:moveTo>
                  <a:lnTo>
                    <a:pt x="0" y="497"/>
                  </a:lnTo>
                  <a:lnTo>
                    <a:pt x="574" y="1040"/>
                  </a:lnTo>
                  <a:lnTo>
                    <a:pt x="1070" y="6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999775" y="2279175"/>
              <a:ext cx="22900" cy="17075"/>
            </a:xfrm>
            <a:custGeom>
              <a:avLst/>
              <a:gdLst/>
              <a:ahLst/>
              <a:cxnLst/>
              <a:rect l="l" t="t" r="r" b="b"/>
              <a:pathLst>
                <a:path w="916" h="683" extrusionOk="0">
                  <a:moveTo>
                    <a:pt x="916" y="0"/>
                  </a:moveTo>
                  <a:lnTo>
                    <a:pt x="1" y="31"/>
                  </a:lnTo>
                  <a:lnTo>
                    <a:pt x="63" y="683"/>
                  </a:lnTo>
                  <a:lnTo>
                    <a:pt x="869" y="65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042825" y="22543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621" y="1"/>
                  </a:moveTo>
                  <a:lnTo>
                    <a:pt x="1" y="668"/>
                  </a:lnTo>
                  <a:lnTo>
                    <a:pt x="512" y="1087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066875" y="2211325"/>
              <a:ext cx="16300" cy="23275"/>
            </a:xfrm>
            <a:custGeom>
              <a:avLst/>
              <a:gdLst/>
              <a:ahLst/>
              <a:cxnLst/>
              <a:rect l="l" t="t" r="r" b="b"/>
              <a:pathLst>
                <a:path w="652" h="931" extrusionOk="0">
                  <a:moveTo>
                    <a:pt x="0" y="0"/>
                  </a:moveTo>
                  <a:lnTo>
                    <a:pt x="16" y="931"/>
                  </a:lnTo>
                  <a:lnTo>
                    <a:pt x="652" y="853"/>
                  </a:lnTo>
                  <a:lnTo>
                    <a:pt x="63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042050" y="2164400"/>
              <a:ext cx="26400" cy="26400"/>
            </a:xfrm>
            <a:custGeom>
              <a:avLst/>
              <a:gdLst/>
              <a:ahLst/>
              <a:cxnLst/>
              <a:rect l="l" t="t" r="r" b="b"/>
              <a:pathLst>
                <a:path w="1056" h="1056" extrusionOk="0">
                  <a:moveTo>
                    <a:pt x="481" y="1"/>
                  </a:moveTo>
                  <a:lnTo>
                    <a:pt x="0" y="435"/>
                  </a:lnTo>
                  <a:lnTo>
                    <a:pt x="652" y="1055"/>
                  </a:lnTo>
                  <a:lnTo>
                    <a:pt x="1055" y="5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740000" y="3118625"/>
              <a:ext cx="943775" cy="2350"/>
            </a:xfrm>
            <a:custGeom>
              <a:avLst/>
              <a:gdLst/>
              <a:ahLst/>
              <a:cxnLst/>
              <a:rect l="l" t="t" r="r" b="b"/>
              <a:pathLst>
                <a:path w="37751" h="94" extrusionOk="0">
                  <a:moveTo>
                    <a:pt x="18860" y="1"/>
                  </a:moveTo>
                  <a:lnTo>
                    <a:pt x="9446" y="16"/>
                  </a:lnTo>
                  <a:lnTo>
                    <a:pt x="4715" y="16"/>
                  </a:lnTo>
                  <a:lnTo>
                    <a:pt x="1" y="32"/>
                  </a:lnTo>
                  <a:lnTo>
                    <a:pt x="4715" y="63"/>
                  </a:lnTo>
                  <a:lnTo>
                    <a:pt x="9446" y="78"/>
                  </a:lnTo>
                  <a:lnTo>
                    <a:pt x="18860" y="94"/>
                  </a:lnTo>
                  <a:lnTo>
                    <a:pt x="28306" y="78"/>
                  </a:lnTo>
                  <a:lnTo>
                    <a:pt x="33020" y="63"/>
                  </a:lnTo>
                  <a:lnTo>
                    <a:pt x="37751" y="32"/>
                  </a:lnTo>
                  <a:lnTo>
                    <a:pt x="33020" y="16"/>
                  </a:lnTo>
                  <a:lnTo>
                    <a:pt x="28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61425" y="2410225"/>
              <a:ext cx="208250" cy="451350"/>
            </a:xfrm>
            <a:custGeom>
              <a:avLst/>
              <a:gdLst/>
              <a:ahLst/>
              <a:cxnLst/>
              <a:rect l="l" t="t" r="r" b="b"/>
              <a:pathLst>
                <a:path w="8330" h="18054" extrusionOk="0">
                  <a:moveTo>
                    <a:pt x="1909" y="1"/>
                  </a:moveTo>
                  <a:cubicBezTo>
                    <a:pt x="1195" y="218"/>
                    <a:pt x="637" y="745"/>
                    <a:pt x="389" y="1443"/>
                  </a:cubicBezTo>
                  <a:cubicBezTo>
                    <a:pt x="1" y="2405"/>
                    <a:pt x="156" y="3645"/>
                    <a:pt x="792" y="4654"/>
                  </a:cubicBezTo>
                  <a:cubicBezTo>
                    <a:pt x="1412" y="5631"/>
                    <a:pt x="2420" y="6546"/>
                    <a:pt x="3506" y="7507"/>
                  </a:cubicBezTo>
                  <a:cubicBezTo>
                    <a:pt x="4359" y="8267"/>
                    <a:pt x="5228" y="9058"/>
                    <a:pt x="5895" y="9880"/>
                  </a:cubicBezTo>
                  <a:cubicBezTo>
                    <a:pt x="8221" y="12765"/>
                    <a:pt x="7725" y="16860"/>
                    <a:pt x="7290" y="18023"/>
                  </a:cubicBezTo>
                  <a:lnTo>
                    <a:pt x="7384" y="18054"/>
                  </a:lnTo>
                  <a:cubicBezTo>
                    <a:pt x="7833" y="16875"/>
                    <a:pt x="8330" y="12750"/>
                    <a:pt x="5972" y="9818"/>
                  </a:cubicBezTo>
                  <a:cubicBezTo>
                    <a:pt x="5290" y="9012"/>
                    <a:pt x="4421" y="8205"/>
                    <a:pt x="3568" y="7461"/>
                  </a:cubicBezTo>
                  <a:cubicBezTo>
                    <a:pt x="2483" y="6484"/>
                    <a:pt x="1474" y="5584"/>
                    <a:pt x="870" y="4623"/>
                  </a:cubicBezTo>
                  <a:cubicBezTo>
                    <a:pt x="249" y="3630"/>
                    <a:pt x="94" y="2436"/>
                    <a:pt x="466" y="1474"/>
                  </a:cubicBezTo>
                  <a:cubicBezTo>
                    <a:pt x="714" y="807"/>
                    <a:pt x="1257" y="295"/>
                    <a:pt x="1940" y="109"/>
                  </a:cubicBez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071900" y="2419150"/>
              <a:ext cx="182275" cy="417225"/>
            </a:xfrm>
            <a:custGeom>
              <a:avLst/>
              <a:gdLst/>
              <a:ahLst/>
              <a:cxnLst/>
              <a:rect l="l" t="t" r="r" b="b"/>
              <a:pathLst>
                <a:path w="7291" h="16689" extrusionOk="0">
                  <a:moveTo>
                    <a:pt x="1505" y="0"/>
                  </a:moveTo>
                  <a:cubicBezTo>
                    <a:pt x="1505" y="0"/>
                    <a:pt x="1" y="915"/>
                    <a:pt x="388" y="3257"/>
                  </a:cubicBezTo>
                  <a:cubicBezTo>
                    <a:pt x="699" y="5212"/>
                    <a:pt x="2792" y="7274"/>
                    <a:pt x="4328" y="8763"/>
                  </a:cubicBezTo>
                  <a:lnTo>
                    <a:pt x="5150" y="9585"/>
                  </a:lnTo>
                  <a:cubicBezTo>
                    <a:pt x="7011" y="11493"/>
                    <a:pt x="7182" y="14859"/>
                    <a:pt x="7120" y="16689"/>
                  </a:cubicBezTo>
                  <a:lnTo>
                    <a:pt x="7213" y="16689"/>
                  </a:lnTo>
                  <a:cubicBezTo>
                    <a:pt x="7290" y="14859"/>
                    <a:pt x="7120" y="11462"/>
                    <a:pt x="5196" y="9523"/>
                  </a:cubicBezTo>
                  <a:cubicBezTo>
                    <a:pt x="4964" y="9275"/>
                    <a:pt x="4685" y="8996"/>
                    <a:pt x="4390" y="8701"/>
                  </a:cubicBezTo>
                  <a:cubicBezTo>
                    <a:pt x="2870" y="7212"/>
                    <a:pt x="807" y="5181"/>
                    <a:pt x="466" y="3242"/>
                  </a:cubicBezTo>
                  <a:cubicBezTo>
                    <a:pt x="109" y="978"/>
                    <a:pt x="1521" y="78"/>
                    <a:pt x="1536" y="78"/>
                  </a:cubicBez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3930375" y="2778575"/>
              <a:ext cx="123325" cy="264075"/>
            </a:xfrm>
            <a:custGeom>
              <a:avLst/>
              <a:gdLst/>
              <a:ahLst/>
              <a:cxnLst/>
              <a:rect l="l" t="t" r="r" b="b"/>
              <a:pathLst>
                <a:path w="4933" h="10563" extrusionOk="0">
                  <a:moveTo>
                    <a:pt x="4917" y="1"/>
                  </a:moveTo>
                  <a:cubicBezTo>
                    <a:pt x="3258" y="171"/>
                    <a:pt x="1986" y="699"/>
                    <a:pt x="1133" y="1598"/>
                  </a:cubicBezTo>
                  <a:cubicBezTo>
                    <a:pt x="419" y="2374"/>
                    <a:pt x="1" y="3382"/>
                    <a:pt x="32" y="4452"/>
                  </a:cubicBezTo>
                  <a:cubicBezTo>
                    <a:pt x="32" y="6406"/>
                    <a:pt x="1443" y="10377"/>
                    <a:pt x="1505" y="10563"/>
                  </a:cubicBezTo>
                  <a:lnTo>
                    <a:pt x="1676" y="10516"/>
                  </a:lnTo>
                  <a:cubicBezTo>
                    <a:pt x="1676" y="10470"/>
                    <a:pt x="218" y="6391"/>
                    <a:pt x="218" y="4468"/>
                  </a:cubicBezTo>
                  <a:cubicBezTo>
                    <a:pt x="218" y="3568"/>
                    <a:pt x="544" y="637"/>
                    <a:pt x="4933" y="202"/>
                  </a:cubicBezTo>
                  <a:lnTo>
                    <a:pt x="4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935800" y="2791000"/>
              <a:ext cx="118300" cy="256700"/>
            </a:xfrm>
            <a:custGeom>
              <a:avLst/>
              <a:gdLst/>
              <a:ahLst/>
              <a:cxnLst/>
              <a:rect l="l" t="t" r="r" b="b"/>
              <a:pathLst>
                <a:path w="4732" h="10268" extrusionOk="0">
                  <a:moveTo>
                    <a:pt x="4700" y="0"/>
                  </a:moveTo>
                  <a:cubicBezTo>
                    <a:pt x="1924" y="496"/>
                    <a:pt x="544" y="1722"/>
                    <a:pt x="249" y="3986"/>
                  </a:cubicBezTo>
                  <a:cubicBezTo>
                    <a:pt x="1" y="5925"/>
                    <a:pt x="652" y="10097"/>
                    <a:pt x="699" y="10267"/>
                  </a:cubicBezTo>
                  <a:lnTo>
                    <a:pt x="900" y="10236"/>
                  </a:lnTo>
                  <a:cubicBezTo>
                    <a:pt x="900" y="10190"/>
                    <a:pt x="202" y="5925"/>
                    <a:pt x="451" y="4017"/>
                  </a:cubicBezTo>
                  <a:cubicBezTo>
                    <a:pt x="714" y="1815"/>
                    <a:pt x="2017" y="683"/>
                    <a:pt x="4731" y="186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4379775" y="2848225"/>
              <a:ext cx="140775" cy="195200"/>
            </a:xfrm>
            <a:custGeom>
              <a:avLst/>
              <a:gdLst/>
              <a:ahLst/>
              <a:cxnLst/>
              <a:rect l="l" t="t" r="r" b="b"/>
              <a:pathLst>
                <a:path w="5631" h="7808" extrusionOk="0">
                  <a:moveTo>
                    <a:pt x="373" y="1"/>
                  </a:moveTo>
                  <a:cubicBezTo>
                    <a:pt x="252" y="1"/>
                    <a:pt x="128" y="3"/>
                    <a:pt x="0" y="7"/>
                  </a:cubicBezTo>
                  <a:lnTo>
                    <a:pt x="0" y="208"/>
                  </a:lnTo>
                  <a:cubicBezTo>
                    <a:pt x="116" y="205"/>
                    <a:pt x="229" y="203"/>
                    <a:pt x="340" y="203"/>
                  </a:cubicBezTo>
                  <a:cubicBezTo>
                    <a:pt x="3979" y="203"/>
                    <a:pt x="4860" y="1900"/>
                    <a:pt x="5041" y="2953"/>
                  </a:cubicBezTo>
                  <a:cubicBezTo>
                    <a:pt x="5444" y="5140"/>
                    <a:pt x="4110" y="7684"/>
                    <a:pt x="4095" y="7715"/>
                  </a:cubicBezTo>
                  <a:lnTo>
                    <a:pt x="4250" y="7808"/>
                  </a:lnTo>
                  <a:cubicBezTo>
                    <a:pt x="4312" y="7715"/>
                    <a:pt x="5630" y="5171"/>
                    <a:pt x="5212" y="2922"/>
                  </a:cubicBezTo>
                  <a:cubicBezTo>
                    <a:pt x="5016" y="1811"/>
                    <a:pt x="410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380150" y="2858850"/>
              <a:ext cx="129550" cy="194675"/>
            </a:xfrm>
            <a:custGeom>
              <a:avLst/>
              <a:gdLst/>
              <a:ahLst/>
              <a:cxnLst/>
              <a:rect l="l" t="t" r="r" b="b"/>
              <a:pathLst>
                <a:path w="5182" h="7787" extrusionOk="0">
                  <a:moveTo>
                    <a:pt x="1" y="0"/>
                  </a:moveTo>
                  <a:lnTo>
                    <a:pt x="1" y="186"/>
                  </a:lnTo>
                  <a:cubicBezTo>
                    <a:pt x="2762" y="264"/>
                    <a:pt x="4111" y="1008"/>
                    <a:pt x="4576" y="2652"/>
                  </a:cubicBezTo>
                  <a:cubicBezTo>
                    <a:pt x="4964" y="4079"/>
                    <a:pt x="4468" y="7724"/>
                    <a:pt x="4468" y="7771"/>
                  </a:cubicBezTo>
                  <a:lnTo>
                    <a:pt x="4654" y="7786"/>
                  </a:lnTo>
                  <a:cubicBezTo>
                    <a:pt x="4685" y="7631"/>
                    <a:pt x="5181" y="4064"/>
                    <a:pt x="4762" y="2590"/>
                  </a:cubicBezTo>
                  <a:cubicBezTo>
                    <a:pt x="4266" y="869"/>
                    <a:pt x="2839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4071125" y="2331125"/>
              <a:ext cx="190800" cy="126175"/>
            </a:xfrm>
            <a:custGeom>
              <a:avLst/>
              <a:gdLst/>
              <a:ahLst/>
              <a:cxnLst/>
              <a:rect l="l" t="t" r="r" b="b"/>
              <a:pathLst>
                <a:path w="7632" h="5047" extrusionOk="0">
                  <a:moveTo>
                    <a:pt x="6623" y="1"/>
                  </a:moveTo>
                  <a:lnTo>
                    <a:pt x="1086" y="2296"/>
                  </a:lnTo>
                  <a:cubicBezTo>
                    <a:pt x="342" y="2591"/>
                    <a:pt x="1" y="3428"/>
                    <a:pt x="280" y="4157"/>
                  </a:cubicBezTo>
                  <a:cubicBezTo>
                    <a:pt x="280" y="4188"/>
                    <a:pt x="311" y="4204"/>
                    <a:pt x="311" y="4219"/>
                  </a:cubicBezTo>
                  <a:cubicBezTo>
                    <a:pt x="549" y="4741"/>
                    <a:pt x="1068" y="5047"/>
                    <a:pt x="1603" y="5047"/>
                  </a:cubicBezTo>
                  <a:cubicBezTo>
                    <a:pt x="1800" y="5047"/>
                    <a:pt x="2000" y="5005"/>
                    <a:pt x="2188" y="4917"/>
                  </a:cubicBezTo>
                  <a:cubicBezTo>
                    <a:pt x="2203" y="4902"/>
                    <a:pt x="2234" y="4902"/>
                    <a:pt x="2250" y="4886"/>
                  </a:cubicBezTo>
                  <a:lnTo>
                    <a:pt x="7631" y="2188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448025" y="2349350"/>
              <a:ext cx="41500" cy="25625"/>
            </a:xfrm>
            <a:custGeom>
              <a:avLst/>
              <a:gdLst/>
              <a:ahLst/>
              <a:cxnLst/>
              <a:rect l="l" t="t" r="r" b="b"/>
              <a:pathLst>
                <a:path w="1660" h="1025" extrusionOk="0">
                  <a:moveTo>
                    <a:pt x="1380" y="1"/>
                  </a:moveTo>
                  <a:lnTo>
                    <a:pt x="140" y="1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660" y="900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362700" y="2342000"/>
              <a:ext cx="88825" cy="32200"/>
            </a:xfrm>
            <a:custGeom>
              <a:avLst/>
              <a:gdLst/>
              <a:ahLst/>
              <a:cxnLst/>
              <a:rect l="l" t="t" r="r" b="b"/>
              <a:pathLst>
                <a:path w="3553" h="1288" extrusionOk="0">
                  <a:moveTo>
                    <a:pt x="2451" y="0"/>
                  </a:moveTo>
                  <a:lnTo>
                    <a:pt x="1" y="760"/>
                  </a:lnTo>
                  <a:lnTo>
                    <a:pt x="3149" y="1287"/>
                  </a:lnTo>
                  <a:lnTo>
                    <a:pt x="3553" y="31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482525" y="2340825"/>
              <a:ext cx="39175" cy="29500"/>
            </a:xfrm>
            <a:custGeom>
              <a:avLst/>
              <a:gdLst/>
              <a:ahLst/>
              <a:cxnLst/>
              <a:rect l="l" t="t" r="r" b="b"/>
              <a:pathLst>
                <a:path w="1567" h="1180" extrusionOk="0">
                  <a:moveTo>
                    <a:pt x="1288" y="0"/>
                  </a:moveTo>
                  <a:lnTo>
                    <a:pt x="0" y="342"/>
                  </a:lnTo>
                  <a:lnTo>
                    <a:pt x="466" y="1179"/>
                  </a:lnTo>
                  <a:lnTo>
                    <a:pt x="1567" y="41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441800" y="2349750"/>
              <a:ext cx="9725" cy="24050"/>
            </a:xfrm>
            <a:custGeom>
              <a:avLst/>
              <a:gdLst/>
              <a:ahLst/>
              <a:cxnLst/>
              <a:rect l="l" t="t" r="r" b="b"/>
              <a:pathLst>
                <a:path w="389" h="962" extrusionOk="0">
                  <a:moveTo>
                    <a:pt x="389" y="0"/>
                  </a:moveTo>
                  <a:lnTo>
                    <a:pt x="1" y="931"/>
                  </a:lnTo>
                  <a:lnTo>
                    <a:pt x="249" y="962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482525" y="2349350"/>
              <a:ext cx="11275" cy="20975"/>
            </a:xfrm>
            <a:custGeom>
              <a:avLst/>
              <a:gdLst/>
              <a:ahLst/>
              <a:cxnLst/>
              <a:rect l="l" t="t" r="r" b="b"/>
              <a:pathLst>
                <a:path w="451" h="839" extrusionOk="0">
                  <a:moveTo>
                    <a:pt x="0" y="1"/>
                  </a:moveTo>
                  <a:lnTo>
                    <a:pt x="249" y="838"/>
                  </a:lnTo>
                  <a:lnTo>
                    <a:pt x="450" y="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427850" y="2357500"/>
              <a:ext cx="13200" cy="11575"/>
            </a:xfrm>
            <a:custGeom>
              <a:avLst/>
              <a:gdLst/>
              <a:ahLst/>
              <a:cxnLst/>
              <a:rect l="l" t="t" r="r" b="b"/>
              <a:pathLst>
                <a:path w="528" h="463" extrusionOk="0">
                  <a:moveTo>
                    <a:pt x="287" y="51"/>
                  </a:moveTo>
                  <a:cubicBezTo>
                    <a:pt x="354" y="51"/>
                    <a:pt x="415" y="86"/>
                    <a:pt x="450" y="155"/>
                  </a:cubicBezTo>
                  <a:cubicBezTo>
                    <a:pt x="481" y="233"/>
                    <a:pt x="450" y="342"/>
                    <a:pt x="373" y="373"/>
                  </a:cubicBezTo>
                  <a:cubicBezTo>
                    <a:pt x="351" y="385"/>
                    <a:pt x="327" y="391"/>
                    <a:pt x="301" y="391"/>
                  </a:cubicBezTo>
                  <a:cubicBezTo>
                    <a:pt x="234" y="391"/>
                    <a:pt x="163" y="351"/>
                    <a:pt x="140" y="295"/>
                  </a:cubicBezTo>
                  <a:cubicBezTo>
                    <a:pt x="94" y="218"/>
                    <a:pt x="140" y="109"/>
                    <a:pt x="218" y="62"/>
                  </a:cubicBezTo>
                  <a:cubicBezTo>
                    <a:pt x="241" y="55"/>
                    <a:pt x="264" y="51"/>
                    <a:pt x="287" y="51"/>
                  </a:cubicBezTo>
                  <a:close/>
                  <a:moveTo>
                    <a:pt x="271" y="0"/>
                  </a:moveTo>
                  <a:cubicBezTo>
                    <a:pt x="231" y="0"/>
                    <a:pt x="192" y="11"/>
                    <a:pt x="156" y="31"/>
                  </a:cubicBezTo>
                  <a:cubicBezTo>
                    <a:pt x="32" y="78"/>
                    <a:pt x="1" y="218"/>
                    <a:pt x="63" y="342"/>
                  </a:cubicBezTo>
                  <a:cubicBezTo>
                    <a:pt x="95" y="417"/>
                    <a:pt x="172" y="462"/>
                    <a:pt x="258" y="462"/>
                  </a:cubicBezTo>
                  <a:cubicBezTo>
                    <a:pt x="295" y="462"/>
                    <a:pt x="335" y="454"/>
                    <a:pt x="373" y="435"/>
                  </a:cubicBezTo>
                  <a:cubicBezTo>
                    <a:pt x="466" y="388"/>
                    <a:pt x="528" y="264"/>
                    <a:pt x="481" y="140"/>
                  </a:cubicBezTo>
                  <a:cubicBezTo>
                    <a:pt x="466" y="140"/>
                    <a:pt x="466" y="124"/>
                    <a:pt x="466" y="124"/>
                  </a:cubicBezTo>
                  <a:cubicBezTo>
                    <a:pt x="424" y="42"/>
                    <a:pt x="349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470500" y="2360000"/>
              <a:ext cx="13125" cy="11775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379" y="33"/>
                  </a:moveTo>
                  <a:cubicBezTo>
                    <a:pt x="413" y="51"/>
                    <a:pt x="443" y="74"/>
                    <a:pt x="466" y="102"/>
                  </a:cubicBezTo>
                  <a:lnTo>
                    <a:pt x="481" y="118"/>
                  </a:lnTo>
                  <a:cubicBezTo>
                    <a:pt x="504" y="163"/>
                    <a:pt x="512" y="208"/>
                    <a:pt x="509" y="250"/>
                  </a:cubicBezTo>
                  <a:lnTo>
                    <a:pt x="509" y="250"/>
                  </a:lnTo>
                  <a:cubicBezTo>
                    <a:pt x="525" y="207"/>
                    <a:pt x="522" y="160"/>
                    <a:pt x="497" y="118"/>
                  </a:cubicBezTo>
                  <a:cubicBezTo>
                    <a:pt x="479" y="73"/>
                    <a:pt x="431" y="44"/>
                    <a:pt x="379" y="33"/>
                  </a:cubicBezTo>
                  <a:close/>
                  <a:moveTo>
                    <a:pt x="251" y="1"/>
                  </a:moveTo>
                  <a:cubicBezTo>
                    <a:pt x="207" y="1"/>
                    <a:pt x="163" y="13"/>
                    <a:pt x="125" y="40"/>
                  </a:cubicBezTo>
                  <a:cubicBezTo>
                    <a:pt x="32" y="118"/>
                    <a:pt x="1" y="273"/>
                    <a:pt x="78" y="366"/>
                  </a:cubicBezTo>
                  <a:cubicBezTo>
                    <a:pt x="126" y="433"/>
                    <a:pt x="205" y="471"/>
                    <a:pt x="279" y="471"/>
                  </a:cubicBezTo>
                  <a:cubicBezTo>
                    <a:pt x="325" y="471"/>
                    <a:pt x="369" y="457"/>
                    <a:pt x="404" y="428"/>
                  </a:cubicBezTo>
                  <a:cubicBezTo>
                    <a:pt x="463" y="388"/>
                    <a:pt x="503" y="324"/>
                    <a:pt x="509" y="250"/>
                  </a:cubicBezTo>
                  <a:lnTo>
                    <a:pt x="509" y="250"/>
                  </a:lnTo>
                  <a:cubicBezTo>
                    <a:pt x="496" y="287"/>
                    <a:pt x="470" y="322"/>
                    <a:pt x="435" y="350"/>
                  </a:cubicBezTo>
                  <a:cubicBezTo>
                    <a:pt x="402" y="376"/>
                    <a:pt x="365" y="388"/>
                    <a:pt x="327" y="388"/>
                  </a:cubicBezTo>
                  <a:cubicBezTo>
                    <a:pt x="275" y="388"/>
                    <a:pt x="223" y="364"/>
                    <a:pt x="187" y="319"/>
                  </a:cubicBezTo>
                  <a:cubicBezTo>
                    <a:pt x="140" y="242"/>
                    <a:pt x="156" y="118"/>
                    <a:pt x="233" y="55"/>
                  </a:cubicBezTo>
                  <a:lnTo>
                    <a:pt x="264" y="40"/>
                  </a:lnTo>
                  <a:cubicBezTo>
                    <a:pt x="284" y="32"/>
                    <a:pt x="307" y="28"/>
                    <a:pt x="331" y="28"/>
                  </a:cubicBezTo>
                  <a:cubicBezTo>
                    <a:pt x="347" y="28"/>
                    <a:pt x="363" y="30"/>
                    <a:pt x="379" y="33"/>
                  </a:cubicBezTo>
                  <a:lnTo>
                    <a:pt x="379" y="33"/>
                  </a:lnTo>
                  <a:cubicBezTo>
                    <a:pt x="339" y="13"/>
                    <a:pt x="29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4428250" y="2203575"/>
              <a:ext cx="48100" cy="32575"/>
            </a:xfrm>
            <a:custGeom>
              <a:avLst/>
              <a:gdLst/>
              <a:ahLst/>
              <a:cxnLst/>
              <a:rect l="l" t="t" r="r" b="b"/>
              <a:pathLst>
                <a:path w="1924" h="1303" extrusionOk="0">
                  <a:moveTo>
                    <a:pt x="1830" y="0"/>
                  </a:moveTo>
                  <a:lnTo>
                    <a:pt x="0" y="372"/>
                  </a:lnTo>
                  <a:lnTo>
                    <a:pt x="465" y="1303"/>
                  </a:lnTo>
                  <a:lnTo>
                    <a:pt x="1923" y="8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361550" y="2215975"/>
              <a:ext cx="78350" cy="63600"/>
            </a:xfrm>
            <a:custGeom>
              <a:avLst/>
              <a:gdLst/>
              <a:ahLst/>
              <a:cxnLst/>
              <a:rect l="l" t="t" r="r" b="b"/>
              <a:pathLst>
                <a:path w="3134" h="2544" extrusionOk="0">
                  <a:moveTo>
                    <a:pt x="2435" y="0"/>
                  </a:moveTo>
                  <a:lnTo>
                    <a:pt x="0" y="1613"/>
                  </a:lnTo>
                  <a:lnTo>
                    <a:pt x="1102" y="2544"/>
                  </a:lnTo>
                  <a:lnTo>
                    <a:pt x="3133" y="80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76325" y="2202400"/>
              <a:ext cx="41500" cy="23300"/>
            </a:xfrm>
            <a:custGeom>
              <a:avLst/>
              <a:gdLst/>
              <a:ahLst/>
              <a:cxnLst/>
              <a:rect l="l" t="t" r="r" b="b"/>
              <a:pathLst>
                <a:path w="1660" h="932" extrusionOk="0">
                  <a:moveTo>
                    <a:pt x="93" y="1"/>
                  </a:moveTo>
                  <a:lnTo>
                    <a:pt x="0" y="931"/>
                  </a:lnTo>
                  <a:lnTo>
                    <a:pt x="1505" y="916"/>
                  </a:lnTo>
                  <a:lnTo>
                    <a:pt x="1660" y="3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23975" y="2214800"/>
              <a:ext cx="15925" cy="21350"/>
            </a:xfrm>
            <a:custGeom>
              <a:avLst/>
              <a:gdLst/>
              <a:ahLst/>
              <a:cxnLst/>
              <a:rect l="l" t="t" r="r" b="b"/>
              <a:pathLst>
                <a:path w="637" h="854" extrusionOk="0">
                  <a:moveTo>
                    <a:pt x="218" y="1"/>
                  </a:moveTo>
                  <a:lnTo>
                    <a:pt x="0" y="109"/>
                  </a:lnTo>
                  <a:lnTo>
                    <a:pt x="636" y="8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74000" y="2204350"/>
              <a:ext cx="4675" cy="21350"/>
            </a:xfrm>
            <a:custGeom>
              <a:avLst/>
              <a:gdLst/>
              <a:ahLst/>
              <a:cxnLst/>
              <a:rect l="l" t="t" r="r" b="b"/>
              <a:pathLst>
                <a:path w="187" h="854" extrusionOk="0">
                  <a:moveTo>
                    <a:pt x="186" y="0"/>
                  </a:moveTo>
                  <a:lnTo>
                    <a:pt x="0" y="31"/>
                  </a:lnTo>
                  <a:lnTo>
                    <a:pt x="93" y="85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412725" y="2223300"/>
              <a:ext cx="13025" cy="11250"/>
            </a:xfrm>
            <a:custGeom>
              <a:avLst/>
              <a:gdLst/>
              <a:ahLst/>
              <a:cxnLst/>
              <a:rect l="l" t="t" r="r" b="b"/>
              <a:pathLst>
                <a:path w="521" h="450" extrusionOk="0">
                  <a:moveTo>
                    <a:pt x="467" y="332"/>
                  </a:moveTo>
                  <a:lnTo>
                    <a:pt x="467" y="332"/>
                  </a:lnTo>
                  <a:cubicBezTo>
                    <a:pt x="462" y="341"/>
                    <a:pt x="457" y="350"/>
                    <a:pt x="450" y="359"/>
                  </a:cubicBezTo>
                  <a:cubicBezTo>
                    <a:pt x="457" y="350"/>
                    <a:pt x="462" y="342"/>
                    <a:pt x="467" y="332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6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7" y="436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2" y="433"/>
                    <a:pt x="330" y="435"/>
                    <a:pt x="319" y="435"/>
                  </a:cubicBezTo>
                  <a:cubicBezTo>
                    <a:pt x="279" y="435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40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8" y="154"/>
                    <a:pt x="502" y="256"/>
                    <a:pt x="467" y="332"/>
                  </a:cubicBezTo>
                  <a:lnTo>
                    <a:pt x="467" y="332"/>
                  </a:lnTo>
                  <a:cubicBezTo>
                    <a:pt x="520" y="231"/>
                    <a:pt x="475" y="121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458875" y="2207250"/>
              <a:ext cx="12200" cy="11375"/>
            </a:xfrm>
            <a:custGeom>
              <a:avLst/>
              <a:gdLst/>
              <a:ahLst/>
              <a:cxnLst/>
              <a:rect l="l" t="t" r="r" b="b"/>
              <a:pathLst>
                <a:path w="488" h="455" extrusionOk="0">
                  <a:moveTo>
                    <a:pt x="471" y="288"/>
                  </a:moveTo>
                  <a:cubicBezTo>
                    <a:pt x="466" y="309"/>
                    <a:pt x="460" y="330"/>
                    <a:pt x="450" y="349"/>
                  </a:cubicBezTo>
                  <a:cubicBezTo>
                    <a:pt x="462" y="330"/>
                    <a:pt x="468" y="309"/>
                    <a:pt x="471" y="288"/>
                  </a:cubicBezTo>
                  <a:close/>
                  <a:moveTo>
                    <a:pt x="450" y="349"/>
                  </a:moveTo>
                  <a:cubicBezTo>
                    <a:pt x="425" y="349"/>
                    <a:pt x="420" y="349"/>
                    <a:pt x="437" y="367"/>
                  </a:cubicBezTo>
                  <a:lnTo>
                    <a:pt x="437" y="367"/>
                  </a:lnTo>
                  <a:cubicBezTo>
                    <a:pt x="441" y="361"/>
                    <a:pt x="446" y="355"/>
                    <a:pt x="450" y="349"/>
                  </a:cubicBezTo>
                  <a:close/>
                  <a:moveTo>
                    <a:pt x="437" y="367"/>
                  </a:moveTo>
                  <a:lnTo>
                    <a:pt x="437" y="367"/>
                  </a:lnTo>
                  <a:cubicBezTo>
                    <a:pt x="409" y="400"/>
                    <a:pt x="375" y="424"/>
                    <a:pt x="339" y="438"/>
                  </a:cubicBezTo>
                  <a:lnTo>
                    <a:pt x="339" y="438"/>
                  </a:lnTo>
                  <a:cubicBezTo>
                    <a:pt x="379" y="432"/>
                    <a:pt x="417" y="413"/>
                    <a:pt x="450" y="380"/>
                  </a:cubicBezTo>
                  <a:cubicBezTo>
                    <a:pt x="445" y="375"/>
                    <a:pt x="440" y="370"/>
                    <a:pt x="437" y="367"/>
                  </a:cubicBez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31" y="334"/>
                    <a:pt x="140" y="411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6" y="455"/>
                    <a:pt x="313" y="449"/>
                    <a:pt x="339" y="438"/>
                  </a:cubicBezTo>
                  <a:lnTo>
                    <a:pt x="339" y="438"/>
                  </a:lnTo>
                  <a:cubicBezTo>
                    <a:pt x="330" y="440"/>
                    <a:pt x="320" y="441"/>
                    <a:pt x="310" y="441"/>
                  </a:cubicBezTo>
                  <a:cubicBezTo>
                    <a:pt x="267" y="441"/>
                    <a:pt x="223" y="425"/>
                    <a:pt x="186" y="396"/>
                  </a:cubicBezTo>
                  <a:cubicBezTo>
                    <a:pt x="109" y="334"/>
                    <a:pt x="109" y="256"/>
                    <a:pt x="155" y="179"/>
                  </a:cubicBezTo>
                  <a:cubicBezTo>
                    <a:pt x="176" y="126"/>
                    <a:pt x="241" y="95"/>
                    <a:pt x="304" y="95"/>
                  </a:cubicBezTo>
                  <a:cubicBezTo>
                    <a:pt x="334" y="95"/>
                    <a:pt x="363" y="102"/>
                    <a:pt x="388" y="117"/>
                  </a:cubicBezTo>
                  <a:cubicBezTo>
                    <a:pt x="446" y="152"/>
                    <a:pt x="478" y="222"/>
                    <a:pt x="471" y="288"/>
                  </a:cubicBezTo>
                  <a:lnTo>
                    <a:pt x="471" y="288"/>
                  </a:lnTo>
                  <a:cubicBezTo>
                    <a:pt x="488" y="203"/>
                    <a:pt x="465" y="107"/>
                    <a:pt x="404" y="70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362700" y="2219850"/>
              <a:ext cx="152425" cy="59350"/>
            </a:xfrm>
            <a:custGeom>
              <a:avLst/>
              <a:gdLst/>
              <a:ahLst/>
              <a:cxnLst/>
              <a:rect l="l" t="t" r="r" b="b"/>
              <a:pathLst>
                <a:path w="6097" h="2374" extrusionOk="0">
                  <a:moveTo>
                    <a:pt x="4530" y="0"/>
                  </a:moveTo>
                  <a:lnTo>
                    <a:pt x="3382" y="32"/>
                  </a:lnTo>
                  <a:lnTo>
                    <a:pt x="2901" y="218"/>
                  </a:lnTo>
                  <a:lnTo>
                    <a:pt x="2777" y="264"/>
                  </a:lnTo>
                  <a:lnTo>
                    <a:pt x="2467" y="388"/>
                  </a:lnTo>
                  <a:lnTo>
                    <a:pt x="2203" y="512"/>
                  </a:lnTo>
                  <a:lnTo>
                    <a:pt x="2141" y="528"/>
                  </a:lnTo>
                  <a:lnTo>
                    <a:pt x="187" y="1350"/>
                  </a:lnTo>
                  <a:lnTo>
                    <a:pt x="1" y="1474"/>
                  </a:lnTo>
                  <a:lnTo>
                    <a:pt x="1040" y="2373"/>
                  </a:lnTo>
                  <a:lnTo>
                    <a:pt x="3072" y="621"/>
                  </a:lnTo>
                  <a:lnTo>
                    <a:pt x="4530" y="218"/>
                  </a:lnTo>
                  <a:lnTo>
                    <a:pt x="6034" y="202"/>
                  </a:lnTo>
                  <a:lnTo>
                    <a:pt x="6096" y="47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479025" y="2257450"/>
              <a:ext cx="49675" cy="25625"/>
            </a:xfrm>
            <a:custGeom>
              <a:avLst/>
              <a:gdLst/>
              <a:ahLst/>
              <a:cxnLst/>
              <a:rect l="l" t="t" r="r" b="b"/>
              <a:pathLst>
                <a:path w="1987" h="1025" extrusionOk="0">
                  <a:moveTo>
                    <a:pt x="1" y="1"/>
                  </a:moveTo>
                  <a:lnTo>
                    <a:pt x="202" y="1025"/>
                  </a:lnTo>
                  <a:lnTo>
                    <a:pt x="1831" y="947"/>
                  </a:lnTo>
                  <a:lnTo>
                    <a:pt x="19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03025" y="2259400"/>
              <a:ext cx="81075" cy="51200"/>
            </a:xfrm>
            <a:custGeom>
              <a:avLst/>
              <a:gdLst/>
              <a:ahLst/>
              <a:cxnLst/>
              <a:rect l="l" t="t" r="r" b="b"/>
              <a:pathLst>
                <a:path w="3243" h="2048" extrusionOk="0">
                  <a:moveTo>
                    <a:pt x="2777" y="0"/>
                  </a:moveTo>
                  <a:lnTo>
                    <a:pt x="1" y="853"/>
                  </a:lnTo>
                  <a:lnTo>
                    <a:pt x="792" y="2048"/>
                  </a:lnTo>
                  <a:lnTo>
                    <a:pt x="3242" y="947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524775" y="2259775"/>
              <a:ext cx="46575" cy="24075"/>
            </a:xfrm>
            <a:custGeom>
              <a:avLst/>
              <a:gdLst/>
              <a:ahLst/>
              <a:cxnLst/>
              <a:rect l="l" t="t" r="r" b="b"/>
              <a:pathLst>
                <a:path w="1863" h="963" extrusionOk="0">
                  <a:moveTo>
                    <a:pt x="342" y="1"/>
                  </a:moveTo>
                  <a:lnTo>
                    <a:pt x="1" y="854"/>
                  </a:lnTo>
                  <a:lnTo>
                    <a:pt x="1552" y="963"/>
                  </a:lnTo>
                  <a:lnTo>
                    <a:pt x="1862" y="52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473225" y="2259400"/>
              <a:ext cx="10875" cy="23675"/>
            </a:xfrm>
            <a:custGeom>
              <a:avLst/>
              <a:gdLst/>
              <a:ahLst/>
              <a:cxnLst/>
              <a:rect l="l" t="t" r="r" b="b"/>
              <a:pathLst>
                <a:path w="435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34" y="9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524775" y="2260550"/>
              <a:ext cx="8175" cy="20575"/>
            </a:xfrm>
            <a:custGeom>
              <a:avLst/>
              <a:gdLst/>
              <a:ahLst/>
              <a:cxnLst/>
              <a:rect l="l" t="t" r="r" b="b"/>
              <a:pathLst>
                <a:path w="327" h="823" extrusionOk="0">
                  <a:moveTo>
                    <a:pt x="141" y="1"/>
                  </a:moveTo>
                  <a:lnTo>
                    <a:pt x="1" y="823"/>
                  </a:lnTo>
                  <a:lnTo>
                    <a:pt x="327" y="3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459250" y="2264525"/>
              <a:ext cx="12450" cy="11375"/>
            </a:xfrm>
            <a:custGeom>
              <a:avLst/>
              <a:gdLst/>
              <a:ahLst/>
              <a:cxnLst/>
              <a:rect l="l" t="t" r="r" b="b"/>
              <a:pathLst>
                <a:path w="498" h="455" extrusionOk="0">
                  <a:moveTo>
                    <a:pt x="478" y="290"/>
                  </a:moveTo>
                  <a:cubicBezTo>
                    <a:pt x="473" y="312"/>
                    <a:pt x="464" y="334"/>
                    <a:pt x="451" y="354"/>
                  </a:cubicBezTo>
                  <a:cubicBezTo>
                    <a:pt x="466" y="335"/>
                    <a:pt x="475" y="313"/>
                    <a:pt x="478" y="290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1" y="455"/>
                    <a:pt x="251" y="455"/>
                  </a:cubicBezTo>
                  <a:cubicBezTo>
                    <a:pt x="324" y="455"/>
                    <a:pt x="400" y="414"/>
                    <a:pt x="450" y="354"/>
                  </a:cubicBezTo>
                  <a:lnTo>
                    <a:pt x="450" y="354"/>
                  </a:lnTo>
                  <a:cubicBezTo>
                    <a:pt x="408" y="405"/>
                    <a:pt x="351" y="428"/>
                    <a:pt x="301" y="428"/>
                  </a:cubicBezTo>
                  <a:cubicBezTo>
                    <a:pt x="260" y="428"/>
                    <a:pt x="223" y="413"/>
                    <a:pt x="202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2"/>
                    <a:pt x="307" y="92"/>
                  </a:cubicBezTo>
                  <a:cubicBezTo>
                    <a:pt x="335" y="92"/>
                    <a:pt x="364" y="101"/>
                    <a:pt x="389" y="121"/>
                  </a:cubicBezTo>
                  <a:cubicBezTo>
                    <a:pt x="447" y="145"/>
                    <a:pt x="488" y="221"/>
                    <a:pt x="478" y="290"/>
                  </a:cubicBezTo>
                  <a:lnTo>
                    <a:pt x="478" y="290"/>
                  </a:lnTo>
                  <a:cubicBezTo>
                    <a:pt x="497" y="205"/>
                    <a:pt x="465" y="108"/>
                    <a:pt x="404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511225" y="2261025"/>
              <a:ext cx="12200" cy="11125"/>
            </a:xfrm>
            <a:custGeom>
              <a:avLst/>
              <a:gdLst/>
              <a:ahLst/>
              <a:cxnLst/>
              <a:rect l="l" t="t" r="r" b="b"/>
              <a:pathLst>
                <a:path w="488" h="445" extrusionOk="0">
                  <a:moveTo>
                    <a:pt x="470" y="283"/>
                  </a:moveTo>
                  <a:cubicBezTo>
                    <a:pt x="465" y="302"/>
                    <a:pt x="459" y="321"/>
                    <a:pt x="450" y="339"/>
                  </a:cubicBezTo>
                  <a:cubicBezTo>
                    <a:pt x="460" y="322"/>
                    <a:pt x="466" y="303"/>
                    <a:pt x="470" y="283"/>
                  </a:cubicBezTo>
                  <a:close/>
                  <a:moveTo>
                    <a:pt x="450" y="339"/>
                  </a:moveTo>
                  <a:cubicBezTo>
                    <a:pt x="447" y="343"/>
                    <a:pt x="444" y="347"/>
                    <a:pt x="441" y="351"/>
                  </a:cubicBezTo>
                  <a:lnTo>
                    <a:pt x="441" y="351"/>
                  </a:lnTo>
                  <a:cubicBezTo>
                    <a:pt x="445" y="349"/>
                    <a:pt x="450" y="345"/>
                    <a:pt x="450" y="339"/>
                  </a:cubicBezTo>
                  <a:close/>
                  <a:moveTo>
                    <a:pt x="441" y="351"/>
                  </a:moveTo>
                  <a:cubicBezTo>
                    <a:pt x="437" y="353"/>
                    <a:pt x="434" y="354"/>
                    <a:pt x="438" y="354"/>
                  </a:cubicBezTo>
                  <a:lnTo>
                    <a:pt x="438" y="354"/>
                  </a:lnTo>
                  <a:cubicBezTo>
                    <a:pt x="439" y="353"/>
                    <a:pt x="440" y="352"/>
                    <a:pt x="441" y="351"/>
                  </a:cubicBezTo>
                  <a:close/>
                  <a:moveTo>
                    <a:pt x="438" y="354"/>
                  </a:moveTo>
                  <a:cubicBezTo>
                    <a:pt x="426" y="369"/>
                    <a:pt x="411" y="383"/>
                    <a:pt x="395" y="394"/>
                  </a:cubicBezTo>
                  <a:lnTo>
                    <a:pt x="395" y="394"/>
                  </a:lnTo>
                  <a:cubicBezTo>
                    <a:pt x="414" y="385"/>
                    <a:pt x="433" y="371"/>
                    <a:pt x="450" y="354"/>
                  </a:cubicBezTo>
                  <a:cubicBezTo>
                    <a:pt x="444" y="354"/>
                    <a:pt x="440" y="354"/>
                    <a:pt x="438" y="354"/>
                  </a:cubicBezTo>
                  <a:close/>
                  <a:moveTo>
                    <a:pt x="261" y="0"/>
                  </a:moveTo>
                  <a:cubicBezTo>
                    <a:pt x="177" y="0"/>
                    <a:pt x="94" y="42"/>
                    <a:pt x="62" y="106"/>
                  </a:cubicBezTo>
                  <a:cubicBezTo>
                    <a:pt x="0" y="199"/>
                    <a:pt x="31" y="354"/>
                    <a:pt x="140" y="416"/>
                  </a:cubicBezTo>
                  <a:cubicBezTo>
                    <a:pt x="169" y="436"/>
                    <a:pt x="204" y="445"/>
                    <a:pt x="241" y="445"/>
                  </a:cubicBezTo>
                  <a:cubicBezTo>
                    <a:pt x="294" y="445"/>
                    <a:pt x="351" y="426"/>
                    <a:pt x="395" y="394"/>
                  </a:cubicBezTo>
                  <a:lnTo>
                    <a:pt x="395" y="394"/>
                  </a:lnTo>
                  <a:cubicBezTo>
                    <a:pt x="368" y="408"/>
                    <a:pt x="339" y="414"/>
                    <a:pt x="310" y="414"/>
                  </a:cubicBezTo>
                  <a:cubicBezTo>
                    <a:pt x="266" y="414"/>
                    <a:pt x="223" y="399"/>
                    <a:pt x="186" y="370"/>
                  </a:cubicBezTo>
                  <a:cubicBezTo>
                    <a:pt x="109" y="323"/>
                    <a:pt x="109" y="246"/>
                    <a:pt x="155" y="168"/>
                  </a:cubicBezTo>
                  <a:cubicBezTo>
                    <a:pt x="176" y="116"/>
                    <a:pt x="240" y="77"/>
                    <a:pt x="303" y="77"/>
                  </a:cubicBezTo>
                  <a:cubicBezTo>
                    <a:pt x="333" y="77"/>
                    <a:pt x="363" y="86"/>
                    <a:pt x="388" y="106"/>
                  </a:cubicBezTo>
                  <a:cubicBezTo>
                    <a:pt x="449" y="130"/>
                    <a:pt x="481" y="212"/>
                    <a:pt x="470" y="283"/>
                  </a:cubicBezTo>
                  <a:lnTo>
                    <a:pt x="470" y="283"/>
                  </a:lnTo>
                  <a:cubicBezTo>
                    <a:pt x="488" y="200"/>
                    <a:pt x="463" y="107"/>
                    <a:pt x="388" y="44"/>
                  </a:cubicBezTo>
                  <a:lnTo>
                    <a:pt x="372" y="29"/>
                  </a:lnTo>
                  <a:cubicBezTo>
                    <a:pt x="338" y="9"/>
                    <a:pt x="300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416600" y="2290800"/>
              <a:ext cx="50050" cy="19800"/>
            </a:xfrm>
            <a:custGeom>
              <a:avLst/>
              <a:gdLst/>
              <a:ahLst/>
              <a:cxnLst/>
              <a:rect l="l" t="t" r="r" b="b"/>
              <a:pathLst>
                <a:path w="2002" h="792" extrusionOk="0">
                  <a:moveTo>
                    <a:pt x="2001" y="1"/>
                  </a:moveTo>
                  <a:lnTo>
                    <a:pt x="1" y="420"/>
                  </a:lnTo>
                  <a:lnTo>
                    <a:pt x="249" y="792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91450" y="2297000"/>
              <a:ext cx="48475" cy="33000"/>
            </a:xfrm>
            <a:custGeom>
              <a:avLst/>
              <a:gdLst/>
              <a:ahLst/>
              <a:cxnLst/>
              <a:rect l="l" t="t" r="r" b="b"/>
              <a:pathLst>
                <a:path w="1939" h="1320" extrusionOk="0">
                  <a:moveTo>
                    <a:pt x="16" y="1"/>
                  </a:moveTo>
                  <a:lnTo>
                    <a:pt x="0" y="1025"/>
                  </a:lnTo>
                  <a:lnTo>
                    <a:pt x="1598" y="1319"/>
                  </a:lnTo>
                  <a:lnTo>
                    <a:pt x="1939" y="48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418150" y="2297400"/>
              <a:ext cx="73325" cy="40350"/>
            </a:xfrm>
            <a:custGeom>
              <a:avLst/>
              <a:gdLst/>
              <a:ahLst/>
              <a:cxnLst/>
              <a:rect l="l" t="t" r="r" b="b"/>
              <a:pathLst>
                <a:path w="2933" h="1614" extrusionOk="0">
                  <a:moveTo>
                    <a:pt x="2699" y="0"/>
                  </a:moveTo>
                  <a:lnTo>
                    <a:pt x="1" y="264"/>
                  </a:lnTo>
                  <a:lnTo>
                    <a:pt x="528" y="1613"/>
                  </a:lnTo>
                  <a:lnTo>
                    <a:pt x="2932" y="1009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531375" y="2310575"/>
              <a:ext cx="44625" cy="30275"/>
            </a:xfrm>
            <a:custGeom>
              <a:avLst/>
              <a:gdLst/>
              <a:ahLst/>
              <a:cxnLst/>
              <a:rect l="l" t="t" r="r" b="b"/>
              <a:pathLst>
                <a:path w="1785" h="1211" extrusionOk="0">
                  <a:moveTo>
                    <a:pt x="528" y="1"/>
                  </a:moveTo>
                  <a:lnTo>
                    <a:pt x="1" y="776"/>
                  </a:lnTo>
                  <a:lnTo>
                    <a:pt x="1521" y="1210"/>
                  </a:lnTo>
                  <a:lnTo>
                    <a:pt x="1784" y="77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86000" y="2298950"/>
              <a:ext cx="5850" cy="23675"/>
            </a:xfrm>
            <a:custGeom>
              <a:avLst/>
              <a:gdLst/>
              <a:ahLst/>
              <a:cxnLst/>
              <a:rect l="l" t="t" r="r" b="b"/>
              <a:pathLst>
                <a:path w="234" h="947" extrusionOk="0">
                  <a:moveTo>
                    <a:pt x="234" y="0"/>
                  </a:moveTo>
                  <a:lnTo>
                    <a:pt x="1" y="16"/>
                  </a:lnTo>
                  <a:lnTo>
                    <a:pt x="218" y="9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531375" y="2310200"/>
              <a:ext cx="12425" cy="19800"/>
            </a:xfrm>
            <a:custGeom>
              <a:avLst/>
              <a:gdLst/>
              <a:ahLst/>
              <a:cxnLst/>
              <a:rect l="l" t="t" r="r" b="b"/>
              <a:pathLst>
                <a:path w="497" h="792" extrusionOk="0">
                  <a:moveTo>
                    <a:pt x="311" y="0"/>
                  </a:moveTo>
                  <a:lnTo>
                    <a:pt x="1" y="791"/>
                  </a:lnTo>
                  <a:lnTo>
                    <a:pt x="497" y="7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68950" y="2300850"/>
              <a:ext cx="13150" cy="11250"/>
            </a:xfrm>
            <a:custGeom>
              <a:avLst/>
              <a:gdLst/>
              <a:ahLst/>
              <a:cxnLst/>
              <a:rect l="l" t="t" r="r" b="b"/>
              <a:pathLst>
                <a:path w="526" h="450" extrusionOk="0">
                  <a:moveTo>
                    <a:pt x="464" y="339"/>
                  </a:moveTo>
                  <a:cubicBezTo>
                    <a:pt x="459" y="345"/>
                    <a:pt x="455" y="352"/>
                    <a:pt x="450" y="359"/>
                  </a:cubicBezTo>
                  <a:cubicBezTo>
                    <a:pt x="455" y="352"/>
                    <a:pt x="460" y="346"/>
                    <a:pt x="464" y="339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5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6" y="435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1" y="433"/>
                    <a:pt x="330" y="434"/>
                    <a:pt x="319" y="434"/>
                  </a:cubicBezTo>
                  <a:cubicBezTo>
                    <a:pt x="279" y="434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39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9" y="155"/>
                    <a:pt x="504" y="261"/>
                    <a:pt x="464" y="339"/>
                  </a:cubicBezTo>
                  <a:lnTo>
                    <a:pt x="464" y="339"/>
                  </a:lnTo>
                  <a:cubicBezTo>
                    <a:pt x="526" y="235"/>
                    <a:pt x="506" y="122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21300" y="2307675"/>
              <a:ext cx="13200" cy="11275"/>
            </a:xfrm>
            <a:custGeom>
              <a:avLst/>
              <a:gdLst/>
              <a:ahLst/>
              <a:cxnLst/>
              <a:rect l="l" t="t" r="r" b="b"/>
              <a:pathLst>
                <a:path w="528" h="451" extrusionOk="0">
                  <a:moveTo>
                    <a:pt x="450" y="349"/>
                  </a:moveTo>
                  <a:cubicBezTo>
                    <a:pt x="427" y="377"/>
                    <a:pt x="398" y="401"/>
                    <a:pt x="367" y="418"/>
                  </a:cubicBezTo>
                  <a:lnTo>
                    <a:pt x="367" y="418"/>
                  </a:lnTo>
                  <a:cubicBezTo>
                    <a:pt x="395" y="409"/>
                    <a:pt x="424" y="391"/>
                    <a:pt x="450" y="365"/>
                  </a:cubicBezTo>
                  <a:lnTo>
                    <a:pt x="450" y="349"/>
                  </a:ln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47" y="334"/>
                    <a:pt x="140" y="411"/>
                  </a:cubicBezTo>
                  <a:cubicBezTo>
                    <a:pt x="173" y="439"/>
                    <a:pt x="211" y="451"/>
                    <a:pt x="250" y="451"/>
                  </a:cubicBezTo>
                  <a:cubicBezTo>
                    <a:pt x="290" y="451"/>
                    <a:pt x="330" y="439"/>
                    <a:pt x="367" y="418"/>
                  </a:cubicBezTo>
                  <a:lnTo>
                    <a:pt x="367" y="418"/>
                  </a:lnTo>
                  <a:cubicBezTo>
                    <a:pt x="348" y="425"/>
                    <a:pt x="329" y="428"/>
                    <a:pt x="310" y="428"/>
                  </a:cubicBezTo>
                  <a:cubicBezTo>
                    <a:pt x="273" y="428"/>
                    <a:pt x="236" y="416"/>
                    <a:pt x="202" y="396"/>
                  </a:cubicBezTo>
                  <a:cubicBezTo>
                    <a:pt x="124" y="334"/>
                    <a:pt x="124" y="256"/>
                    <a:pt x="155" y="179"/>
                  </a:cubicBezTo>
                  <a:cubicBezTo>
                    <a:pt x="187" y="126"/>
                    <a:pt x="247" y="88"/>
                    <a:pt x="306" y="88"/>
                  </a:cubicBezTo>
                  <a:cubicBezTo>
                    <a:pt x="335" y="88"/>
                    <a:pt x="363" y="97"/>
                    <a:pt x="388" y="117"/>
                  </a:cubicBezTo>
                  <a:cubicBezTo>
                    <a:pt x="466" y="163"/>
                    <a:pt x="512" y="272"/>
                    <a:pt x="450" y="349"/>
                  </a:cubicBezTo>
                  <a:cubicBezTo>
                    <a:pt x="528" y="256"/>
                    <a:pt x="512" y="132"/>
                    <a:pt x="404" y="55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468950" y="2226450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1846" y="0"/>
                  </a:moveTo>
                  <a:lnTo>
                    <a:pt x="1" y="31"/>
                  </a:lnTo>
                  <a:lnTo>
                    <a:pt x="233" y="1039"/>
                  </a:lnTo>
                  <a:lnTo>
                    <a:pt x="1722" y="88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393350" y="2229150"/>
              <a:ext cx="81450" cy="52775"/>
            </a:xfrm>
            <a:custGeom>
              <a:avLst/>
              <a:gdLst/>
              <a:ahLst/>
              <a:cxnLst/>
              <a:rect l="l" t="t" r="r" b="b"/>
              <a:pathLst>
                <a:path w="3258" h="2111" extrusionOk="0">
                  <a:moveTo>
                    <a:pt x="2776" y="1"/>
                  </a:moveTo>
                  <a:lnTo>
                    <a:pt x="0" y="931"/>
                  </a:lnTo>
                  <a:lnTo>
                    <a:pt x="838" y="2110"/>
                  </a:lnTo>
                  <a:lnTo>
                    <a:pt x="3257" y="931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512000" y="2226825"/>
              <a:ext cx="45775" cy="26000"/>
            </a:xfrm>
            <a:custGeom>
              <a:avLst/>
              <a:gdLst/>
              <a:ahLst/>
              <a:cxnLst/>
              <a:rect l="l" t="t" r="r" b="b"/>
              <a:pathLst>
                <a:path w="1831" h="1040" extrusionOk="0">
                  <a:moveTo>
                    <a:pt x="341" y="1"/>
                  </a:moveTo>
                  <a:lnTo>
                    <a:pt x="0" y="869"/>
                  </a:lnTo>
                  <a:lnTo>
                    <a:pt x="1536" y="1040"/>
                  </a:lnTo>
                  <a:lnTo>
                    <a:pt x="1830" y="575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63525" y="2228775"/>
              <a:ext cx="11275" cy="23675"/>
            </a:xfrm>
            <a:custGeom>
              <a:avLst/>
              <a:gdLst/>
              <a:ahLst/>
              <a:cxnLst/>
              <a:rect l="l" t="t" r="r" b="b"/>
              <a:pathLst>
                <a:path w="451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50" y="9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512000" y="2227600"/>
              <a:ext cx="7775" cy="20975"/>
            </a:xfrm>
            <a:custGeom>
              <a:avLst/>
              <a:gdLst/>
              <a:ahLst/>
              <a:cxnLst/>
              <a:rect l="l" t="t" r="r" b="b"/>
              <a:pathLst>
                <a:path w="311" h="839" extrusionOk="0">
                  <a:moveTo>
                    <a:pt x="124" y="1"/>
                  </a:moveTo>
                  <a:lnTo>
                    <a:pt x="0" y="838"/>
                  </a:lnTo>
                  <a:lnTo>
                    <a:pt x="310" y="3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50350" y="2233500"/>
              <a:ext cx="12725" cy="11400"/>
            </a:xfrm>
            <a:custGeom>
              <a:avLst/>
              <a:gdLst/>
              <a:ahLst/>
              <a:cxnLst/>
              <a:rect l="l" t="t" r="r" b="b"/>
              <a:pathLst>
                <a:path w="509" h="456" extrusionOk="0">
                  <a:moveTo>
                    <a:pt x="477" y="300"/>
                  </a:moveTo>
                  <a:lnTo>
                    <a:pt x="477" y="300"/>
                  </a:lnTo>
                  <a:cubicBezTo>
                    <a:pt x="470" y="319"/>
                    <a:pt x="461" y="337"/>
                    <a:pt x="450" y="354"/>
                  </a:cubicBezTo>
                  <a:cubicBezTo>
                    <a:pt x="463" y="338"/>
                    <a:pt x="472" y="319"/>
                    <a:pt x="477" y="300"/>
                  </a:cubicBezTo>
                  <a:close/>
                  <a:moveTo>
                    <a:pt x="450" y="354"/>
                  </a:moveTo>
                  <a:cubicBezTo>
                    <a:pt x="428" y="380"/>
                    <a:pt x="403" y="402"/>
                    <a:pt x="376" y="419"/>
                  </a:cubicBezTo>
                  <a:lnTo>
                    <a:pt x="376" y="419"/>
                  </a:lnTo>
                  <a:cubicBezTo>
                    <a:pt x="401" y="410"/>
                    <a:pt x="426" y="393"/>
                    <a:pt x="450" y="370"/>
                  </a:cubicBezTo>
                  <a:lnTo>
                    <a:pt x="450" y="354"/>
                  </a:lnTo>
                  <a:close/>
                  <a:moveTo>
                    <a:pt x="277" y="1"/>
                  </a:moveTo>
                  <a:cubicBezTo>
                    <a:pt x="208" y="1"/>
                    <a:pt x="141" y="38"/>
                    <a:pt x="93" y="106"/>
                  </a:cubicBezTo>
                  <a:cubicBezTo>
                    <a:pt x="0" y="199"/>
                    <a:pt x="47" y="339"/>
                    <a:pt x="140" y="416"/>
                  </a:cubicBezTo>
                  <a:cubicBezTo>
                    <a:pt x="178" y="443"/>
                    <a:pt x="218" y="455"/>
                    <a:pt x="257" y="455"/>
                  </a:cubicBezTo>
                  <a:cubicBezTo>
                    <a:pt x="299" y="455"/>
                    <a:pt x="339" y="442"/>
                    <a:pt x="376" y="419"/>
                  </a:cubicBezTo>
                  <a:lnTo>
                    <a:pt x="376" y="419"/>
                  </a:lnTo>
                  <a:cubicBezTo>
                    <a:pt x="357" y="426"/>
                    <a:pt x="338" y="430"/>
                    <a:pt x="319" y="430"/>
                  </a:cubicBezTo>
                  <a:cubicBezTo>
                    <a:pt x="278" y="430"/>
                    <a:pt x="238" y="414"/>
                    <a:pt x="202" y="385"/>
                  </a:cubicBezTo>
                  <a:cubicBezTo>
                    <a:pt x="124" y="339"/>
                    <a:pt x="124" y="261"/>
                    <a:pt x="171" y="183"/>
                  </a:cubicBezTo>
                  <a:cubicBezTo>
                    <a:pt x="192" y="131"/>
                    <a:pt x="255" y="93"/>
                    <a:pt x="318" y="93"/>
                  </a:cubicBezTo>
                  <a:cubicBezTo>
                    <a:pt x="348" y="93"/>
                    <a:pt x="378" y="101"/>
                    <a:pt x="403" y="121"/>
                  </a:cubicBezTo>
                  <a:cubicBezTo>
                    <a:pt x="464" y="146"/>
                    <a:pt x="497" y="228"/>
                    <a:pt x="477" y="300"/>
                  </a:cubicBezTo>
                  <a:lnTo>
                    <a:pt x="477" y="300"/>
                  </a:lnTo>
                  <a:cubicBezTo>
                    <a:pt x="509" y="213"/>
                    <a:pt x="495" y="110"/>
                    <a:pt x="419" y="59"/>
                  </a:cubicBezTo>
                  <a:lnTo>
                    <a:pt x="403" y="44"/>
                  </a:lnTo>
                  <a:cubicBezTo>
                    <a:pt x="362" y="15"/>
                    <a:pt x="31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98800" y="2228175"/>
              <a:ext cx="12325" cy="11300"/>
            </a:xfrm>
            <a:custGeom>
              <a:avLst/>
              <a:gdLst/>
              <a:ahLst/>
              <a:cxnLst/>
              <a:rect l="l" t="t" r="r" b="b"/>
              <a:pathLst>
                <a:path w="493" h="452" extrusionOk="0">
                  <a:moveTo>
                    <a:pt x="488" y="237"/>
                  </a:moveTo>
                  <a:cubicBezTo>
                    <a:pt x="486" y="276"/>
                    <a:pt x="474" y="315"/>
                    <a:pt x="451" y="350"/>
                  </a:cubicBezTo>
                  <a:cubicBezTo>
                    <a:pt x="479" y="314"/>
                    <a:pt x="491" y="275"/>
                    <a:pt x="488" y="237"/>
                  </a:cubicBezTo>
                  <a:close/>
                  <a:moveTo>
                    <a:pt x="287" y="1"/>
                  </a:moveTo>
                  <a:cubicBezTo>
                    <a:pt x="214" y="1"/>
                    <a:pt x="144" y="41"/>
                    <a:pt x="94" y="102"/>
                  </a:cubicBezTo>
                  <a:cubicBezTo>
                    <a:pt x="1" y="195"/>
                    <a:pt x="47" y="334"/>
                    <a:pt x="140" y="412"/>
                  </a:cubicBezTo>
                  <a:cubicBezTo>
                    <a:pt x="178" y="439"/>
                    <a:pt x="218" y="451"/>
                    <a:pt x="258" y="451"/>
                  </a:cubicBezTo>
                  <a:cubicBezTo>
                    <a:pt x="330" y="451"/>
                    <a:pt x="400" y="410"/>
                    <a:pt x="451" y="350"/>
                  </a:cubicBezTo>
                  <a:lnTo>
                    <a:pt x="451" y="350"/>
                  </a:lnTo>
                  <a:lnTo>
                    <a:pt x="435" y="365"/>
                  </a:lnTo>
                  <a:cubicBezTo>
                    <a:pt x="391" y="409"/>
                    <a:pt x="343" y="428"/>
                    <a:pt x="295" y="428"/>
                  </a:cubicBezTo>
                  <a:cubicBezTo>
                    <a:pt x="258" y="428"/>
                    <a:pt x="221" y="417"/>
                    <a:pt x="187" y="396"/>
                  </a:cubicBezTo>
                  <a:cubicBezTo>
                    <a:pt x="125" y="334"/>
                    <a:pt x="125" y="257"/>
                    <a:pt x="156" y="179"/>
                  </a:cubicBezTo>
                  <a:cubicBezTo>
                    <a:pt x="187" y="179"/>
                    <a:pt x="187" y="164"/>
                    <a:pt x="187" y="164"/>
                  </a:cubicBezTo>
                  <a:cubicBezTo>
                    <a:pt x="226" y="115"/>
                    <a:pt x="278" y="84"/>
                    <a:pt x="330" y="84"/>
                  </a:cubicBezTo>
                  <a:cubicBezTo>
                    <a:pt x="361" y="84"/>
                    <a:pt x="391" y="95"/>
                    <a:pt x="420" y="117"/>
                  </a:cubicBezTo>
                  <a:cubicBezTo>
                    <a:pt x="461" y="151"/>
                    <a:pt x="485" y="193"/>
                    <a:pt x="488" y="237"/>
                  </a:cubicBezTo>
                  <a:lnTo>
                    <a:pt x="488" y="237"/>
                  </a:lnTo>
                  <a:cubicBezTo>
                    <a:pt x="492" y="171"/>
                    <a:pt x="468" y="104"/>
                    <a:pt x="420" y="55"/>
                  </a:cubicBezTo>
                  <a:lnTo>
                    <a:pt x="404" y="40"/>
                  </a:lnTo>
                  <a:cubicBezTo>
                    <a:pt x="366" y="13"/>
                    <a:pt x="32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08075" y="2257850"/>
              <a:ext cx="56250" cy="24075"/>
            </a:xfrm>
            <a:custGeom>
              <a:avLst/>
              <a:gdLst/>
              <a:ahLst/>
              <a:cxnLst/>
              <a:rect l="l" t="t" r="r" b="b"/>
              <a:pathLst>
                <a:path w="2250" h="963" extrusionOk="0">
                  <a:moveTo>
                    <a:pt x="2249" y="0"/>
                  </a:moveTo>
                  <a:lnTo>
                    <a:pt x="1" y="605"/>
                  </a:lnTo>
                  <a:lnTo>
                    <a:pt x="249" y="96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309600" y="2238075"/>
              <a:ext cx="114400" cy="127200"/>
            </a:xfrm>
            <a:custGeom>
              <a:avLst/>
              <a:gdLst/>
              <a:ahLst/>
              <a:cxnLst/>
              <a:rect l="l" t="t" r="r" b="b"/>
              <a:pathLst>
                <a:path w="4576" h="5088" extrusionOk="0">
                  <a:moveTo>
                    <a:pt x="2559" y="0"/>
                  </a:moveTo>
                  <a:lnTo>
                    <a:pt x="0" y="1800"/>
                  </a:lnTo>
                  <a:lnTo>
                    <a:pt x="1551" y="5088"/>
                  </a:lnTo>
                  <a:lnTo>
                    <a:pt x="4575" y="4157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362325" y="2251825"/>
              <a:ext cx="12450" cy="11400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77" y="292"/>
                  </a:moveTo>
                  <a:cubicBezTo>
                    <a:pt x="472" y="311"/>
                    <a:pt x="463" y="331"/>
                    <a:pt x="450" y="350"/>
                  </a:cubicBezTo>
                  <a:cubicBezTo>
                    <a:pt x="465" y="332"/>
                    <a:pt x="473" y="312"/>
                    <a:pt x="477" y="292"/>
                  </a:cubicBezTo>
                  <a:close/>
                  <a:moveTo>
                    <a:pt x="450" y="350"/>
                  </a:moveTo>
                  <a:lnTo>
                    <a:pt x="450" y="350"/>
                  </a:lnTo>
                  <a:cubicBezTo>
                    <a:pt x="420" y="393"/>
                    <a:pt x="379" y="424"/>
                    <a:pt x="336" y="440"/>
                  </a:cubicBezTo>
                  <a:lnTo>
                    <a:pt x="336" y="440"/>
                  </a:lnTo>
                  <a:cubicBezTo>
                    <a:pt x="375" y="436"/>
                    <a:pt x="414" y="417"/>
                    <a:pt x="450" y="381"/>
                  </a:cubicBezTo>
                  <a:cubicBezTo>
                    <a:pt x="435" y="381"/>
                    <a:pt x="450" y="381"/>
                    <a:pt x="450" y="350"/>
                  </a:cubicBezTo>
                  <a:close/>
                  <a:moveTo>
                    <a:pt x="278" y="1"/>
                  </a:moveTo>
                  <a:cubicBezTo>
                    <a:pt x="205" y="1"/>
                    <a:pt x="128" y="41"/>
                    <a:pt x="78" y="102"/>
                  </a:cubicBezTo>
                  <a:cubicBezTo>
                    <a:pt x="0" y="195"/>
                    <a:pt x="47" y="334"/>
                    <a:pt x="140" y="412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5" y="455"/>
                    <a:pt x="311" y="450"/>
                    <a:pt x="336" y="440"/>
                  </a:cubicBezTo>
                  <a:lnTo>
                    <a:pt x="336" y="440"/>
                  </a:lnTo>
                  <a:cubicBezTo>
                    <a:pt x="330" y="441"/>
                    <a:pt x="325" y="441"/>
                    <a:pt x="319" y="441"/>
                  </a:cubicBezTo>
                  <a:cubicBezTo>
                    <a:pt x="279" y="441"/>
                    <a:pt x="239" y="426"/>
                    <a:pt x="202" y="397"/>
                  </a:cubicBezTo>
                  <a:cubicBezTo>
                    <a:pt x="124" y="334"/>
                    <a:pt x="124" y="257"/>
                    <a:pt x="156" y="179"/>
                  </a:cubicBezTo>
                  <a:cubicBezTo>
                    <a:pt x="187" y="127"/>
                    <a:pt x="247" y="95"/>
                    <a:pt x="307" y="95"/>
                  </a:cubicBezTo>
                  <a:cubicBezTo>
                    <a:pt x="335" y="95"/>
                    <a:pt x="363" y="102"/>
                    <a:pt x="388" y="117"/>
                  </a:cubicBezTo>
                  <a:cubicBezTo>
                    <a:pt x="448" y="153"/>
                    <a:pt x="489" y="225"/>
                    <a:pt x="477" y="292"/>
                  </a:cubicBezTo>
                  <a:lnTo>
                    <a:pt x="477" y="292"/>
                  </a:lnTo>
                  <a:cubicBezTo>
                    <a:pt x="498" y="214"/>
                    <a:pt x="465" y="133"/>
                    <a:pt x="404" y="71"/>
                  </a:cubicBezTo>
                  <a:cubicBezTo>
                    <a:pt x="404" y="40"/>
                    <a:pt x="388" y="40"/>
                    <a:pt x="388" y="40"/>
                  </a:cubicBezTo>
                  <a:cubicBezTo>
                    <a:pt x="355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375500" y="2277675"/>
              <a:ext cx="12200" cy="11150"/>
            </a:xfrm>
            <a:custGeom>
              <a:avLst/>
              <a:gdLst/>
              <a:ahLst/>
              <a:cxnLst/>
              <a:rect l="l" t="t" r="r" b="b"/>
              <a:pathLst>
                <a:path w="488" h="446" extrusionOk="0">
                  <a:moveTo>
                    <a:pt x="472" y="284"/>
                  </a:moveTo>
                  <a:lnTo>
                    <a:pt x="472" y="284"/>
                  </a:lnTo>
                  <a:cubicBezTo>
                    <a:pt x="468" y="308"/>
                    <a:pt x="461" y="332"/>
                    <a:pt x="451" y="355"/>
                  </a:cubicBezTo>
                  <a:cubicBezTo>
                    <a:pt x="463" y="334"/>
                    <a:pt x="470" y="309"/>
                    <a:pt x="472" y="284"/>
                  </a:cubicBezTo>
                  <a:close/>
                  <a:moveTo>
                    <a:pt x="451" y="355"/>
                  </a:moveTo>
                  <a:cubicBezTo>
                    <a:pt x="450" y="355"/>
                    <a:pt x="431" y="365"/>
                    <a:pt x="438" y="369"/>
                  </a:cubicBezTo>
                  <a:lnTo>
                    <a:pt x="438" y="369"/>
                  </a:lnTo>
                  <a:cubicBezTo>
                    <a:pt x="442" y="364"/>
                    <a:pt x="447" y="360"/>
                    <a:pt x="451" y="355"/>
                  </a:cubicBezTo>
                  <a:close/>
                  <a:moveTo>
                    <a:pt x="438" y="369"/>
                  </a:moveTo>
                  <a:lnTo>
                    <a:pt x="438" y="369"/>
                  </a:lnTo>
                  <a:cubicBezTo>
                    <a:pt x="415" y="393"/>
                    <a:pt x="388" y="411"/>
                    <a:pt x="359" y="425"/>
                  </a:cubicBezTo>
                  <a:lnTo>
                    <a:pt x="359" y="425"/>
                  </a:lnTo>
                  <a:cubicBezTo>
                    <a:pt x="392" y="416"/>
                    <a:pt x="423" y="398"/>
                    <a:pt x="451" y="371"/>
                  </a:cubicBezTo>
                  <a:cubicBezTo>
                    <a:pt x="444" y="371"/>
                    <a:pt x="440" y="370"/>
                    <a:pt x="438" y="369"/>
                  </a:cubicBezTo>
                  <a:close/>
                  <a:moveTo>
                    <a:pt x="265" y="1"/>
                  </a:moveTo>
                  <a:cubicBezTo>
                    <a:pt x="196" y="1"/>
                    <a:pt x="126" y="35"/>
                    <a:pt x="78" y="91"/>
                  </a:cubicBezTo>
                  <a:cubicBezTo>
                    <a:pt x="1" y="200"/>
                    <a:pt x="32" y="324"/>
                    <a:pt x="140" y="402"/>
                  </a:cubicBezTo>
                  <a:cubicBezTo>
                    <a:pt x="177" y="432"/>
                    <a:pt x="220" y="446"/>
                    <a:pt x="264" y="446"/>
                  </a:cubicBezTo>
                  <a:cubicBezTo>
                    <a:pt x="296" y="446"/>
                    <a:pt x="329" y="438"/>
                    <a:pt x="359" y="425"/>
                  </a:cubicBezTo>
                  <a:lnTo>
                    <a:pt x="359" y="425"/>
                  </a:lnTo>
                  <a:cubicBezTo>
                    <a:pt x="343" y="429"/>
                    <a:pt x="327" y="431"/>
                    <a:pt x="311" y="431"/>
                  </a:cubicBezTo>
                  <a:cubicBezTo>
                    <a:pt x="267" y="431"/>
                    <a:pt x="223" y="415"/>
                    <a:pt x="187" y="386"/>
                  </a:cubicBezTo>
                  <a:cubicBezTo>
                    <a:pt x="109" y="324"/>
                    <a:pt x="109" y="247"/>
                    <a:pt x="156" y="169"/>
                  </a:cubicBezTo>
                  <a:cubicBezTo>
                    <a:pt x="175" y="121"/>
                    <a:pt x="231" y="96"/>
                    <a:pt x="289" y="96"/>
                  </a:cubicBezTo>
                  <a:cubicBezTo>
                    <a:pt x="324" y="96"/>
                    <a:pt x="359" y="105"/>
                    <a:pt x="388" y="122"/>
                  </a:cubicBezTo>
                  <a:cubicBezTo>
                    <a:pt x="445" y="145"/>
                    <a:pt x="476" y="216"/>
                    <a:pt x="472" y="284"/>
                  </a:cubicBezTo>
                  <a:lnTo>
                    <a:pt x="472" y="284"/>
                  </a:lnTo>
                  <a:cubicBezTo>
                    <a:pt x="487" y="196"/>
                    <a:pt x="465" y="109"/>
                    <a:pt x="404" y="60"/>
                  </a:cubicBezTo>
                  <a:cubicBezTo>
                    <a:pt x="404" y="45"/>
                    <a:pt x="388" y="45"/>
                    <a:pt x="388" y="45"/>
                  </a:cubicBezTo>
                  <a:cubicBezTo>
                    <a:pt x="352" y="15"/>
                    <a:pt x="309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388700" y="2303300"/>
              <a:ext cx="12150" cy="11375"/>
            </a:xfrm>
            <a:custGeom>
              <a:avLst/>
              <a:gdLst/>
              <a:ahLst/>
              <a:cxnLst/>
              <a:rect l="l" t="t" r="r" b="b"/>
              <a:pathLst>
                <a:path w="486" h="455" extrusionOk="0">
                  <a:moveTo>
                    <a:pt x="465" y="283"/>
                  </a:moveTo>
                  <a:cubicBezTo>
                    <a:pt x="459" y="308"/>
                    <a:pt x="449" y="332"/>
                    <a:pt x="434" y="354"/>
                  </a:cubicBezTo>
                  <a:cubicBezTo>
                    <a:pt x="451" y="333"/>
                    <a:pt x="461" y="308"/>
                    <a:pt x="465" y="283"/>
                  </a:cubicBezTo>
                  <a:close/>
                  <a:moveTo>
                    <a:pt x="434" y="354"/>
                  </a:moveTo>
                  <a:cubicBezTo>
                    <a:pt x="434" y="354"/>
                    <a:pt x="425" y="354"/>
                    <a:pt x="428" y="361"/>
                  </a:cubicBezTo>
                  <a:lnTo>
                    <a:pt x="428" y="361"/>
                  </a:lnTo>
                  <a:cubicBezTo>
                    <a:pt x="430" y="359"/>
                    <a:pt x="432" y="356"/>
                    <a:pt x="434" y="354"/>
                  </a:cubicBezTo>
                  <a:close/>
                  <a:moveTo>
                    <a:pt x="428" y="361"/>
                  </a:moveTo>
                  <a:cubicBezTo>
                    <a:pt x="408" y="384"/>
                    <a:pt x="385" y="404"/>
                    <a:pt x="360" y="419"/>
                  </a:cubicBezTo>
                  <a:lnTo>
                    <a:pt x="360" y="419"/>
                  </a:lnTo>
                  <a:cubicBezTo>
                    <a:pt x="386" y="409"/>
                    <a:pt x="411" y="393"/>
                    <a:pt x="434" y="369"/>
                  </a:cubicBezTo>
                  <a:cubicBezTo>
                    <a:pt x="431" y="366"/>
                    <a:pt x="429" y="363"/>
                    <a:pt x="428" y="361"/>
                  </a:cubicBezTo>
                  <a:close/>
                  <a:moveTo>
                    <a:pt x="262" y="1"/>
                  </a:moveTo>
                  <a:cubicBezTo>
                    <a:pt x="192" y="1"/>
                    <a:pt x="126" y="38"/>
                    <a:pt x="78" y="106"/>
                  </a:cubicBezTo>
                  <a:cubicBezTo>
                    <a:pt x="0" y="199"/>
                    <a:pt x="31" y="338"/>
                    <a:pt x="124" y="416"/>
                  </a:cubicBezTo>
                  <a:cubicBezTo>
                    <a:pt x="162" y="443"/>
                    <a:pt x="202" y="455"/>
                    <a:pt x="242" y="455"/>
                  </a:cubicBezTo>
                  <a:cubicBezTo>
                    <a:pt x="283" y="455"/>
                    <a:pt x="324" y="442"/>
                    <a:pt x="360" y="419"/>
                  </a:cubicBezTo>
                  <a:lnTo>
                    <a:pt x="360" y="419"/>
                  </a:lnTo>
                  <a:cubicBezTo>
                    <a:pt x="341" y="426"/>
                    <a:pt x="322" y="430"/>
                    <a:pt x="303" y="430"/>
                  </a:cubicBezTo>
                  <a:cubicBezTo>
                    <a:pt x="263" y="430"/>
                    <a:pt x="223" y="414"/>
                    <a:pt x="186" y="385"/>
                  </a:cubicBezTo>
                  <a:cubicBezTo>
                    <a:pt x="109" y="338"/>
                    <a:pt x="109" y="261"/>
                    <a:pt x="155" y="183"/>
                  </a:cubicBezTo>
                  <a:cubicBezTo>
                    <a:pt x="176" y="131"/>
                    <a:pt x="240" y="92"/>
                    <a:pt x="303" y="92"/>
                  </a:cubicBezTo>
                  <a:cubicBezTo>
                    <a:pt x="333" y="92"/>
                    <a:pt x="363" y="101"/>
                    <a:pt x="388" y="121"/>
                  </a:cubicBezTo>
                  <a:cubicBezTo>
                    <a:pt x="444" y="144"/>
                    <a:pt x="476" y="215"/>
                    <a:pt x="465" y="283"/>
                  </a:cubicBezTo>
                  <a:lnTo>
                    <a:pt x="465" y="283"/>
                  </a:lnTo>
                  <a:cubicBezTo>
                    <a:pt x="486" y="200"/>
                    <a:pt x="463" y="107"/>
                    <a:pt x="403" y="59"/>
                  </a:cubicBezTo>
                  <a:lnTo>
                    <a:pt x="388" y="44"/>
                  </a:lnTo>
                  <a:cubicBezTo>
                    <a:pt x="347" y="14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401475" y="2328500"/>
              <a:ext cx="12675" cy="11400"/>
            </a:xfrm>
            <a:custGeom>
              <a:avLst/>
              <a:gdLst/>
              <a:ahLst/>
              <a:cxnLst/>
              <a:rect l="l" t="t" r="r" b="b"/>
              <a:pathLst>
                <a:path w="507" h="456" extrusionOk="0">
                  <a:moveTo>
                    <a:pt x="474" y="309"/>
                  </a:moveTo>
                  <a:lnTo>
                    <a:pt x="474" y="309"/>
                  </a:lnTo>
                  <a:cubicBezTo>
                    <a:pt x="468" y="324"/>
                    <a:pt x="460" y="340"/>
                    <a:pt x="451" y="354"/>
                  </a:cubicBezTo>
                  <a:cubicBezTo>
                    <a:pt x="462" y="340"/>
                    <a:pt x="469" y="325"/>
                    <a:pt x="474" y="309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2" y="455"/>
                    <a:pt x="251" y="455"/>
                  </a:cubicBezTo>
                  <a:cubicBezTo>
                    <a:pt x="322" y="455"/>
                    <a:pt x="395" y="417"/>
                    <a:pt x="446" y="360"/>
                  </a:cubicBezTo>
                  <a:lnTo>
                    <a:pt x="446" y="360"/>
                  </a:lnTo>
                  <a:cubicBezTo>
                    <a:pt x="443" y="364"/>
                    <a:pt x="443" y="366"/>
                    <a:pt x="445" y="366"/>
                  </a:cubicBezTo>
                  <a:cubicBezTo>
                    <a:pt x="447" y="366"/>
                    <a:pt x="451" y="362"/>
                    <a:pt x="451" y="354"/>
                  </a:cubicBezTo>
                  <a:lnTo>
                    <a:pt x="451" y="354"/>
                  </a:lnTo>
                  <a:cubicBezTo>
                    <a:pt x="451" y="354"/>
                    <a:pt x="451" y="354"/>
                    <a:pt x="451" y="354"/>
                  </a:cubicBezTo>
                  <a:lnTo>
                    <a:pt x="451" y="354"/>
                  </a:lnTo>
                  <a:cubicBezTo>
                    <a:pt x="448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7" y="358"/>
                    <a:pt x="449" y="356"/>
                    <a:pt x="450" y="354"/>
                  </a:cubicBezTo>
                  <a:lnTo>
                    <a:pt x="450" y="354"/>
                  </a:lnTo>
                  <a:cubicBezTo>
                    <a:pt x="449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6" y="360"/>
                    <a:pt x="446" y="360"/>
                    <a:pt x="446" y="360"/>
                  </a:cubicBezTo>
                  <a:lnTo>
                    <a:pt x="446" y="360"/>
                  </a:lnTo>
                  <a:cubicBezTo>
                    <a:pt x="404" y="407"/>
                    <a:pt x="354" y="428"/>
                    <a:pt x="307" y="428"/>
                  </a:cubicBezTo>
                  <a:cubicBezTo>
                    <a:pt x="268" y="428"/>
                    <a:pt x="230" y="413"/>
                    <a:pt x="203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3"/>
                    <a:pt x="307" y="93"/>
                  </a:cubicBezTo>
                  <a:cubicBezTo>
                    <a:pt x="335" y="93"/>
                    <a:pt x="364" y="101"/>
                    <a:pt x="389" y="121"/>
                  </a:cubicBezTo>
                  <a:cubicBezTo>
                    <a:pt x="452" y="147"/>
                    <a:pt x="495" y="235"/>
                    <a:pt x="474" y="309"/>
                  </a:cubicBezTo>
                  <a:lnTo>
                    <a:pt x="474" y="309"/>
                  </a:lnTo>
                  <a:cubicBezTo>
                    <a:pt x="506" y="224"/>
                    <a:pt x="485" y="125"/>
                    <a:pt x="420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232050" y="2312125"/>
              <a:ext cx="53525" cy="83400"/>
            </a:xfrm>
            <a:custGeom>
              <a:avLst/>
              <a:gdLst/>
              <a:ahLst/>
              <a:cxnLst/>
              <a:rect l="l" t="t" r="r" b="b"/>
              <a:pathLst>
                <a:path w="2141" h="3336" extrusionOk="0">
                  <a:moveTo>
                    <a:pt x="776" y="1"/>
                  </a:moveTo>
                  <a:lnTo>
                    <a:pt x="0" y="357"/>
                  </a:lnTo>
                  <a:lnTo>
                    <a:pt x="1365" y="3335"/>
                  </a:lnTo>
                  <a:lnTo>
                    <a:pt x="2141" y="297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256075" y="2305925"/>
              <a:ext cx="60125" cy="70200"/>
            </a:xfrm>
            <a:custGeom>
              <a:avLst/>
              <a:gdLst/>
              <a:ahLst/>
              <a:cxnLst/>
              <a:rect l="l" t="t" r="r" b="b"/>
              <a:pathLst>
                <a:path w="2405" h="2808" extrusionOk="0">
                  <a:moveTo>
                    <a:pt x="1428" y="1"/>
                  </a:moveTo>
                  <a:lnTo>
                    <a:pt x="1" y="668"/>
                  </a:lnTo>
                  <a:lnTo>
                    <a:pt x="978" y="2808"/>
                  </a:lnTo>
                  <a:lnTo>
                    <a:pt x="2405" y="215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278950" y="2261350"/>
              <a:ext cx="87675" cy="125650"/>
            </a:xfrm>
            <a:custGeom>
              <a:avLst/>
              <a:gdLst/>
              <a:ahLst/>
              <a:cxnLst/>
              <a:rect l="l" t="t" r="r" b="b"/>
              <a:pathLst>
                <a:path w="3507" h="5026" extrusionOk="0">
                  <a:moveTo>
                    <a:pt x="1521" y="0"/>
                  </a:moveTo>
                  <a:lnTo>
                    <a:pt x="1" y="698"/>
                  </a:lnTo>
                  <a:lnTo>
                    <a:pt x="2002" y="5025"/>
                  </a:lnTo>
                  <a:lnTo>
                    <a:pt x="3506" y="432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96025" y="2280925"/>
              <a:ext cx="23275" cy="20500"/>
            </a:xfrm>
            <a:custGeom>
              <a:avLst/>
              <a:gdLst/>
              <a:ahLst/>
              <a:cxnLst/>
              <a:rect l="l" t="t" r="r" b="b"/>
              <a:pathLst>
                <a:path w="931" h="820" extrusionOk="0">
                  <a:moveTo>
                    <a:pt x="468" y="0"/>
                  </a:moveTo>
                  <a:cubicBezTo>
                    <a:pt x="410" y="0"/>
                    <a:pt x="351" y="13"/>
                    <a:pt x="295" y="39"/>
                  </a:cubicBezTo>
                  <a:cubicBezTo>
                    <a:pt x="78" y="148"/>
                    <a:pt x="0" y="380"/>
                    <a:pt x="93" y="582"/>
                  </a:cubicBezTo>
                  <a:cubicBezTo>
                    <a:pt x="162" y="730"/>
                    <a:pt x="322" y="820"/>
                    <a:pt x="477" y="820"/>
                  </a:cubicBezTo>
                  <a:cubicBezTo>
                    <a:pt x="532" y="820"/>
                    <a:pt x="587" y="808"/>
                    <a:pt x="636" y="783"/>
                  </a:cubicBezTo>
                  <a:cubicBezTo>
                    <a:pt x="853" y="690"/>
                    <a:pt x="931" y="458"/>
                    <a:pt x="838" y="241"/>
                  </a:cubicBezTo>
                  <a:cubicBezTo>
                    <a:pt x="760" y="84"/>
                    <a:pt x="61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326650" y="2347350"/>
              <a:ext cx="22900" cy="20400"/>
            </a:xfrm>
            <a:custGeom>
              <a:avLst/>
              <a:gdLst/>
              <a:ahLst/>
              <a:cxnLst/>
              <a:rect l="l" t="t" r="r" b="b"/>
              <a:pathLst>
                <a:path w="916" h="816" extrusionOk="0">
                  <a:moveTo>
                    <a:pt x="477" y="1"/>
                  </a:moveTo>
                  <a:cubicBezTo>
                    <a:pt x="413" y="1"/>
                    <a:pt x="346" y="17"/>
                    <a:pt x="280" y="50"/>
                  </a:cubicBezTo>
                  <a:cubicBezTo>
                    <a:pt x="78" y="143"/>
                    <a:pt x="1" y="375"/>
                    <a:pt x="94" y="593"/>
                  </a:cubicBezTo>
                  <a:cubicBezTo>
                    <a:pt x="162" y="729"/>
                    <a:pt x="313" y="815"/>
                    <a:pt x="468" y="815"/>
                  </a:cubicBezTo>
                  <a:cubicBezTo>
                    <a:pt x="525" y="815"/>
                    <a:pt x="582" y="804"/>
                    <a:pt x="636" y="779"/>
                  </a:cubicBezTo>
                  <a:cubicBezTo>
                    <a:pt x="854" y="686"/>
                    <a:pt x="916" y="453"/>
                    <a:pt x="823" y="236"/>
                  </a:cubicBezTo>
                  <a:cubicBezTo>
                    <a:pt x="758" y="84"/>
                    <a:pt x="625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063000" y="2378725"/>
              <a:ext cx="195050" cy="327700"/>
            </a:xfrm>
            <a:custGeom>
              <a:avLst/>
              <a:gdLst/>
              <a:ahLst/>
              <a:cxnLst/>
              <a:rect l="l" t="t" r="r" b="b"/>
              <a:pathLst>
                <a:path w="7802" h="13108" extrusionOk="0">
                  <a:moveTo>
                    <a:pt x="1891" y="1"/>
                  </a:moveTo>
                  <a:cubicBezTo>
                    <a:pt x="1679" y="1"/>
                    <a:pt x="1464" y="42"/>
                    <a:pt x="1256" y="128"/>
                  </a:cubicBezTo>
                  <a:cubicBezTo>
                    <a:pt x="403" y="470"/>
                    <a:pt x="0" y="1462"/>
                    <a:pt x="341" y="2315"/>
                  </a:cubicBezTo>
                  <a:lnTo>
                    <a:pt x="4358" y="12071"/>
                  </a:lnTo>
                  <a:cubicBezTo>
                    <a:pt x="4617" y="12719"/>
                    <a:pt x="5252" y="13107"/>
                    <a:pt x="5916" y="13107"/>
                  </a:cubicBezTo>
                  <a:cubicBezTo>
                    <a:pt x="6126" y="13107"/>
                    <a:pt x="6340" y="13068"/>
                    <a:pt x="6545" y="12986"/>
                  </a:cubicBezTo>
                  <a:cubicBezTo>
                    <a:pt x="7398" y="12629"/>
                    <a:pt x="7801" y="11637"/>
                    <a:pt x="7460" y="10784"/>
                  </a:cubicBezTo>
                  <a:lnTo>
                    <a:pt x="3443" y="1044"/>
                  </a:lnTo>
                  <a:cubicBezTo>
                    <a:pt x="3185" y="398"/>
                    <a:pt x="2553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192100" y="2647450"/>
              <a:ext cx="35700" cy="31600"/>
            </a:xfrm>
            <a:custGeom>
              <a:avLst/>
              <a:gdLst/>
              <a:ahLst/>
              <a:cxnLst/>
              <a:rect l="l" t="t" r="r" b="b"/>
              <a:pathLst>
                <a:path w="1428" h="1264" extrusionOk="0">
                  <a:moveTo>
                    <a:pt x="719" y="0"/>
                  </a:moveTo>
                  <a:cubicBezTo>
                    <a:pt x="458" y="0"/>
                    <a:pt x="210" y="151"/>
                    <a:pt x="125" y="407"/>
                  </a:cubicBezTo>
                  <a:cubicBezTo>
                    <a:pt x="1" y="733"/>
                    <a:pt x="156" y="1089"/>
                    <a:pt x="482" y="1229"/>
                  </a:cubicBezTo>
                  <a:cubicBezTo>
                    <a:pt x="555" y="1252"/>
                    <a:pt x="629" y="1263"/>
                    <a:pt x="702" y="1263"/>
                  </a:cubicBezTo>
                  <a:cubicBezTo>
                    <a:pt x="970" y="1263"/>
                    <a:pt x="1218" y="1113"/>
                    <a:pt x="1304" y="857"/>
                  </a:cubicBezTo>
                  <a:cubicBezTo>
                    <a:pt x="1428" y="531"/>
                    <a:pt x="1272" y="159"/>
                    <a:pt x="931" y="35"/>
                  </a:cubicBezTo>
                  <a:cubicBezTo>
                    <a:pt x="862" y="11"/>
                    <a:pt x="790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092075" y="2404125"/>
              <a:ext cx="35700" cy="31625"/>
            </a:xfrm>
            <a:custGeom>
              <a:avLst/>
              <a:gdLst/>
              <a:ahLst/>
              <a:cxnLst/>
              <a:rect l="l" t="t" r="r" b="b"/>
              <a:pathLst>
                <a:path w="1428" h="1265" extrusionOk="0">
                  <a:moveTo>
                    <a:pt x="710" y="1"/>
                  </a:moveTo>
                  <a:cubicBezTo>
                    <a:pt x="453" y="1"/>
                    <a:pt x="220" y="153"/>
                    <a:pt x="124" y="415"/>
                  </a:cubicBezTo>
                  <a:cubicBezTo>
                    <a:pt x="0" y="725"/>
                    <a:pt x="171" y="1082"/>
                    <a:pt x="497" y="1222"/>
                  </a:cubicBezTo>
                  <a:cubicBezTo>
                    <a:pt x="572" y="1250"/>
                    <a:pt x="650" y="1264"/>
                    <a:pt x="726" y="1264"/>
                  </a:cubicBezTo>
                  <a:cubicBezTo>
                    <a:pt x="981" y="1264"/>
                    <a:pt x="1223" y="1112"/>
                    <a:pt x="1319" y="850"/>
                  </a:cubicBezTo>
                  <a:cubicBezTo>
                    <a:pt x="1427" y="524"/>
                    <a:pt x="1272" y="152"/>
                    <a:pt x="946" y="43"/>
                  </a:cubicBezTo>
                  <a:cubicBezTo>
                    <a:pt x="867" y="14"/>
                    <a:pt x="788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911000" y="3047275"/>
              <a:ext cx="625450" cy="72925"/>
            </a:xfrm>
            <a:custGeom>
              <a:avLst/>
              <a:gdLst/>
              <a:ahLst/>
              <a:cxnLst/>
              <a:rect l="l" t="t" r="r" b="b"/>
              <a:pathLst>
                <a:path w="25018" h="2917" extrusionOk="0">
                  <a:moveTo>
                    <a:pt x="1396" y="1"/>
                  </a:moveTo>
                  <a:cubicBezTo>
                    <a:pt x="621" y="1"/>
                    <a:pt x="0" y="621"/>
                    <a:pt x="0" y="1397"/>
                  </a:cubicBezTo>
                  <a:lnTo>
                    <a:pt x="0" y="1521"/>
                  </a:lnTo>
                  <a:cubicBezTo>
                    <a:pt x="0" y="2296"/>
                    <a:pt x="621" y="2917"/>
                    <a:pt x="1396" y="2917"/>
                  </a:cubicBezTo>
                  <a:lnTo>
                    <a:pt x="23621" y="2917"/>
                  </a:lnTo>
                  <a:cubicBezTo>
                    <a:pt x="24397" y="2917"/>
                    <a:pt x="25017" y="2296"/>
                    <a:pt x="25017" y="1521"/>
                  </a:cubicBezTo>
                  <a:lnTo>
                    <a:pt x="25017" y="1397"/>
                  </a:lnTo>
                  <a:cubicBezTo>
                    <a:pt x="25017" y="621"/>
                    <a:pt x="24397" y="1"/>
                    <a:pt x="2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082775" y="2828225"/>
              <a:ext cx="352850" cy="213275"/>
            </a:xfrm>
            <a:custGeom>
              <a:avLst/>
              <a:gdLst/>
              <a:ahLst/>
              <a:cxnLst/>
              <a:rect l="l" t="t" r="r" b="b"/>
              <a:pathLst>
                <a:path w="14114" h="8531" extrusionOk="0">
                  <a:moveTo>
                    <a:pt x="0" y="0"/>
                  </a:moveTo>
                  <a:lnTo>
                    <a:pt x="0" y="8530"/>
                  </a:lnTo>
                  <a:lnTo>
                    <a:pt x="14114" y="8530"/>
                  </a:lnTo>
                  <a:lnTo>
                    <a:pt x="14114" y="1551"/>
                  </a:lnTo>
                  <a:cubicBezTo>
                    <a:pt x="14114" y="698"/>
                    <a:pt x="13416" y="0"/>
                    <a:pt x="1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668" y="1071"/>
                  </a:ln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955575" y="3019750"/>
              <a:ext cx="536275" cy="27550"/>
            </a:xfrm>
            <a:custGeom>
              <a:avLst/>
              <a:gdLst/>
              <a:ahLst/>
              <a:cxnLst/>
              <a:rect l="l" t="t" r="r" b="b"/>
              <a:pathLst>
                <a:path w="21451" h="1102" extrusionOk="0">
                  <a:moveTo>
                    <a:pt x="1" y="1"/>
                  </a:moveTo>
                  <a:lnTo>
                    <a:pt x="1" y="1102"/>
                  </a:lnTo>
                  <a:lnTo>
                    <a:pt x="21451" y="1102"/>
                  </a:lnTo>
                  <a:lnTo>
                    <a:pt x="2145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978850" y="298952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994" y="310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978850" y="300657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3978850" y="3022850"/>
              <a:ext cx="74850" cy="7800"/>
            </a:xfrm>
            <a:custGeom>
              <a:avLst/>
              <a:gdLst/>
              <a:ahLst/>
              <a:cxnLst/>
              <a:rect l="l" t="t" r="r" b="b"/>
              <a:pathLst>
                <a:path w="2994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344875" y="2903825"/>
              <a:ext cx="122950" cy="123325"/>
            </a:xfrm>
            <a:custGeom>
              <a:avLst/>
              <a:gdLst/>
              <a:ahLst/>
              <a:cxnLst/>
              <a:rect l="l" t="t" r="r" b="b"/>
              <a:pathLst>
                <a:path w="4918" h="4933" extrusionOk="0">
                  <a:moveTo>
                    <a:pt x="2467" y="0"/>
                  </a:moveTo>
                  <a:cubicBezTo>
                    <a:pt x="1102" y="0"/>
                    <a:pt x="0" y="1102"/>
                    <a:pt x="0" y="2466"/>
                  </a:cubicBezTo>
                  <a:cubicBezTo>
                    <a:pt x="0" y="3816"/>
                    <a:pt x="1102" y="4932"/>
                    <a:pt x="2467" y="4932"/>
                  </a:cubicBezTo>
                  <a:cubicBezTo>
                    <a:pt x="3816" y="4932"/>
                    <a:pt x="4917" y="3816"/>
                    <a:pt x="4917" y="2466"/>
                  </a:cubicBezTo>
                  <a:cubicBezTo>
                    <a:pt x="4917" y="1102"/>
                    <a:pt x="3816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349150" y="2908850"/>
              <a:ext cx="113625" cy="112475"/>
            </a:xfrm>
            <a:custGeom>
              <a:avLst/>
              <a:gdLst/>
              <a:ahLst/>
              <a:cxnLst/>
              <a:rect l="l" t="t" r="r" b="b"/>
              <a:pathLst>
                <a:path w="4545" h="4499" extrusionOk="0">
                  <a:moveTo>
                    <a:pt x="2249" y="265"/>
                  </a:moveTo>
                  <a:cubicBezTo>
                    <a:pt x="3381" y="265"/>
                    <a:pt x="4296" y="1133"/>
                    <a:pt x="4296" y="2265"/>
                  </a:cubicBezTo>
                  <a:cubicBezTo>
                    <a:pt x="4296" y="3382"/>
                    <a:pt x="3397" y="4297"/>
                    <a:pt x="2296" y="4297"/>
                  </a:cubicBezTo>
                  <a:lnTo>
                    <a:pt x="2249" y="4297"/>
                  </a:lnTo>
                  <a:cubicBezTo>
                    <a:pt x="1163" y="4297"/>
                    <a:pt x="279" y="3413"/>
                    <a:pt x="264" y="2296"/>
                  </a:cubicBezTo>
                  <a:cubicBezTo>
                    <a:pt x="264" y="1180"/>
                    <a:pt x="1148" y="265"/>
                    <a:pt x="2249" y="265"/>
                  </a:cubicBezTo>
                  <a:close/>
                  <a:moveTo>
                    <a:pt x="2240" y="0"/>
                  </a:moveTo>
                  <a:cubicBezTo>
                    <a:pt x="1025" y="0"/>
                    <a:pt x="46" y="997"/>
                    <a:pt x="16" y="2219"/>
                  </a:cubicBezTo>
                  <a:cubicBezTo>
                    <a:pt x="0" y="3460"/>
                    <a:pt x="1008" y="4468"/>
                    <a:pt x="2249" y="4499"/>
                  </a:cubicBezTo>
                  <a:lnTo>
                    <a:pt x="2296" y="4499"/>
                  </a:lnTo>
                  <a:cubicBezTo>
                    <a:pt x="3521" y="4468"/>
                    <a:pt x="4529" y="3491"/>
                    <a:pt x="4529" y="2265"/>
                  </a:cubicBezTo>
                  <a:cubicBezTo>
                    <a:pt x="4544" y="1025"/>
                    <a:pt x="3536" y="17"/>
                    <a:pt x="2296" y="1"/>
                  </a:cubicBezTo>
                  <a:cubicBezTo>
                    <a:pt x="2277" y="1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354575" y="2915850"/>
              <a:ext cx="103150" cy="102000"/>
            </a:xfrm>
            <a:custGeom>
              <a:avLst/>
              <a:gdLst/>
              <a:ahLst/>
              <a:cxnLst/>
              <a:rect l="l" t="t" r="r" b="b"/>
              <a:pathLst>
                <a:path w="4126" h="4080" extrusionOk="0">
                  <a:moveTo>
                    <a:pt x="2094" y="1241"/>
                  </a:moveTo>
                  <a:cubicBezTo>
                    <a:pt x="2497" y="1241"/>
                    <a:pt x="2838" y="1598"/>
                    <a:pt x="2838" y="2001"/>
                  </a:cubicBezTo>
                  <a:cubicBezTo>
                    <a:pt x="2838" y="2404"/>
                    <a:pt x="2482" y="2745"/>
                    <a:pt x="2079" y="2745"/>
                  </a:cubicBezTo>
                  <a:cubicBezTo>
                    <a:pt x="1644" y="2714"/>
                    <a:pt x="1319" y="2389"/>
                    <a:pt x="1334" y="1985"/>
                  </a:cubicBezTo>
                  <a:cubicBezTo>
                    <a:pt x="1334" y="1582"/>
                    <a:pt x="1691" y="1241"/>
                    <a:pt x="2094" y="1241"/>
                  </a:cubicBezTo>
                  <a:close/>
                  <a:moveTo>
                    <a:pt x="1520" y="0"/>
                  </a:moveTo>
                  <a:lnTo>
                    <a:pt x="1520" y="357"/>
                  </a:lnTo>
                  <a:cubicBezTo>
                    <a:pt x="1520" y="450"/>
                    <a:pt x="1458" y="543"/>
                    <a:pt x="1365" y="590"/>
                  </a:cubicBezTo>
                  <a:cubicBezTo>
                    <a:pt x="1303" y="605"/>
                    <a:pt x="1256" y="652"/>
                    <a:pt x="1210" y="667"/>
                  </a:cubicBezTo>
                  <a:cubicBezTo>
                    <a:pt x="1171" y="698"/>
                    <a:pt x="1121" y="714"/>
                    <a:pt x="1068" y="714"/>
                  </a:cubicBezTo>
                  <a:cubicBezTo>
                    <a:pt x="1016" y="714"/>
                    <a:pt x="962" y="698"/>
                    <a:pt x="915" y="667"/>
                  </a:cubicBezTo>
                  <a:lnTo>
                    <a:pt x="605" y="497"/>
                  </a:lnTo>
                  <a:lnTo>
                    <a:pt x="0" y="1474"/>
                  </a:lnTo>
                  <a:lnTo>
                    <a:pt x="310" y="1675"/>
                  </a:lnTo>
                  <a:cubicBezTo>
                    <a:pt x="388" y="1737"/>
                    <a:pt x="450" y="1830"/>
                    <a:pt x="450" y="1923"/>
                  </a:cubicBezTo>
                  <a:lnTo>
                    <a:pt x="450" y="2001"/>
                  </a:lnTo>
                  <a:lnTo>
                    <a:pt x="450" y="2078"/>
                  </a:lnTo>
                  <a:cubicBezTo>
                    <a:pt x="450" y="2172"/>
                    <a:pt x="388" y="2280"/>
                    <a:pt x="310" y="2327"/>
                  </a:cubicBezTo>
                  <a:lnTo>
                    <a:pt x="0" y="2513"/>
                  </a:lnTo>
                  <a:lnTo>
                    <a:pt x="559" y="3521"/>
                  </a:lnTo>
                  <a:lnTo>
                    <a:pt x="869" y="3335"/>
                  </a:lnTo>
                  <a:cubicBezTo>
                    <a:pt x="912" y="3316"/>
                    <a:pt x="952" y="3308"/>
                    <a:pt x="991" y="3308"/>
                  </a:cubicBezTo>
                  <a:cubicBezTo>
                    <a:pt x="1051" y="3308"/>
                    <a:pt x="1107" y="3328"/>
                    <a:pt x="1163" y="3366"/>
                  </a:cubicBezTo>
                  <a:cubicBezTo>
                    <a:pt x="1210" y="3397"/>
                    <a:pt x="1256" y="3412"/>
                    <a:pt x="1319" y="3459"/>
                  </a:cubicBezTo>
                  <a:cubicBezTo>
                    <a:pt x="1412" y="3490"/>
                    <a:pt x="1474" y="3598"/>
                    <a:pt x="1474" y="3707"/>
                  </a:cubicBezTo>
                  <a:lnTo>
                    <a:pt x="1474" y="4064"/>
                  </a:lnTo>
                  <a:lnTo>
                    <a:pt x="2621" y="4079"/>
                  </a:lnTo>
                  <a:lnTo>
                    <a:pt x="2621" y="3691"/>
                  </a:lnTo>
                  <a:cubicBezTo>
                    <a:pt x="2621" y="3598"/>
                    <a:pt x="2668" y="3490"/>
                    <a:pt x="2776" y="3459"/>
                  </a:cubicBezTo>
                  <a:cubicBezTo>
                    <a:pt x="2823" y="3428"/>
                    <a:pt x="2869" y="3397"/>
                    <a:pt x="2932" y="3381"/>
                  </a:cubicBezTo>
                  <a:cubicBezTo>
                    <a:pt x="2970" y="3350"/>
                    <a:pt x="3017" y="3335"/>
                    <a:pt x="3065" y="3335"/>
                  </a:cubicBezTo>
                  <a:cubicBezTo>
                    <a:pt x="3114" y="3335"/>
                    <a:pt x="3164" y="3350"/>
                    <a:pt x="3211" y="3381"/>
                  </a:cubicBezTo>
                  <a:lnTo>
                    <a:pt x="3521" y="3567"/>
                  </a:lnTo>
                  <a:lnTo>
                    <a:pt x="4126" y="2575"/>
                  </a:lnTo>
                  <a:lnTo>
                    <a:pt x="3816" y="2404"/>
                  </a:lnTo>
                  <a:cubicBezTo>
                    <a:pt x="3723" y="2358"/>
                    <a:pt x="3676" y="2249"/>
                    <a:pt x="3676" y="2156"/>
                  </a:cubicBezTo>
                  <a:lnTo>
                    <a:pt x="3676" y="2078"/>
                  </a:lnTo>
                  <a:lnTo>
                    <a:pt x="3676" y="2001"/>
                  </a:lnTo>
                  <a:cubicBezTo>
                    <a:pt x="3676" y="1908"/>
                    <a:pt x="3738" y="1815"/>
                    <a:pt x="3816" y="1753"/>
                  </a:cubicBezTo>
                  <a:lnTo>
                    <a:pt x="4126" y="1582"/>
                  </a:lnTo>
                  <a:lnTo>
                    <a:pt x="3567" y="574"/>
                  </a:lnTo>
                  <a:lnTo>
                    <a:pt x="3257" y="745"/>
                  </a:lnTo>
                  <a:cubicBezTo>
                    <a:pt x="3215" y="759"/>
                    <a:pt x="3170" y="766"/>
                    <a:pt x="3125" y="766"/>
                  </a:cubicBezTo>
                  <a:cubicBezTo>
                    <a:pt x="3070" y="766"/>
                    <a:pt x="3014" y="755"/>
                    <a:pt x="2963" y="729"/>
                  </a:cubicBezTo>
                  <a:cubicBezTo>
                    <a:pt x="2932" y="683"/>
                    <a:pt x="2869" y="667"/>
                    <a:pt x="2807" y="621"/>
                  </a:cubicBezTo>
                  <a:cubicBezTo>
                    <a:pt x="2714" y="574"/>
                    <a:pt x="2652" y="497"/>
                    <a:pt x="2652" y="372"/>
                  </a:cubicBezTo>
                  <a:lnTo>
                    <a:pt x="2652" y="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4370475" y="29294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43" y="341"/>
                  </a:moveTo>
                  <a:cubicBezTo>
                    <a:pt x="2063" y="341"/>
                    <a:pt x="2544" y="838"/>
                    <a:pt x="2544" y="1458"/>
                  </a:cubicBezTo>
                  <a:cubicBezTo>
                    <a:pt x="2544" y="2078"/>
                    <a:pt x="2047" y="2559"/>
                    <a:pt x="1427" y="2559"/>
                  </a:cubicBezTo>
                  <a:cubicBezTo>
                    <a:pt x="807" y="2559"/>
                    <a:pt x="310" y="2063"/>
                    <a:pt x="310" y="1442"/>
                  </a:cubicBezTo>
                  <a:cubicBezTo>
                    <a:pt x="310" y="822"/>
                    <a:pt x="822" y="341"/>
                    <a:pt x="1443" y="341"/>
                  </a:cubicBezTo>
                  <a:close/>
                  <a:moveTo>
                    <a:pt x="1443" y="0"/>
                  </a:moveTo>
                  <a:cubicBezTo>
                    <a:pt x="652" y="0"/>
                    <a:pt x="0" y="651"/>
                    <a:pt x="0" y="1427"/>
                  </a:cubicBezTo>
                  <a:cubicBezTo>
                    <a:pt x="0" y="2218"/>
                    <a:pt x="652" y="2854"/>
                    <a:pt x="1427" y="2854"/>
                  </a:cubicBezTo>
                  <a:lnTo>
                    <a:pt x="1443" y="2854"/>
                  </a:lnTo>
                  <a:cubicBezTo>
                    <a:pt x="2218" y="2838"/>
                    <a:pt x="2838" y="2218"/>
                    <a:pt x="2854" y="1442"/>
                  </a:cubicBezTo>
                  <a:cubicBezTo>
                    <a:pt x="2854" y="651"/>
                    <a:pt x="2233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55575" y="2818900"/>
              <a:ext cx="222600" cy="165075"/>
            </a:xfrm>
            <a:custGeom>
              <a:avLst/>
              <a:gdLst/>
              <a:ahLst/>
              <a:cxnLst/>
              <a:rect l="l" t="t" r="r" b="b"/>
              <a:pathLst>
                <a:path w="8904" h="6603" extrusionOk="0">
                  <a:moveTo>
                    <a:pt x="1769" y="1"/>
                  </a:moveTo>
                  <a:lnTo>
                    <a:pt x="668" y="1071"/>
                  </a:lnTo>
                  <a:cubicBezTo>
                    <a:pt x="1" y="2855"/>
                    <a:pt x="637" y="4871"/>
                    <a:pt x="2234" y="5925"/>
                  </a:cubicBezTo>
                  <a:cubicBezTo>
                    <a:pt x="2927" y="6383"/>
                    <a:pt x="3710" y="6603"/>
                    <a:pt x="4486" y="6603"/>
                  </a:cubicBezTo>
                  <a:cubicBezTo>
                    <a:pt x="5813" y="6603"/>
                    <a:pt x="7118" y="5962"/>
                    <a:pt x="7911" y="4778"/>
                  </a:cubicBezTo>
                  <a:cubicBezTo>
                    <a:pt x="8903" y="3320"/>
                    <a:pt x="8826" y="1397"/>
                    <a:pt x="7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290200" y="2875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" y="1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4290200" y="2859625"/>
              <a:ext cx="8175" cy="8550"/>
            </a:xfrm>
            <a:custGeom>
              <a:avLst/>
              <a:gdLst/>
              <a:ahLst/>
              <a:cxnLst/>
              <a:rect l="l" t="t" r="r" b="b"/>
              <a:pathLst>
                <a:path w="327" h="342" extrusionOk="0">
                  <a:moveTo>
                    <a:pt x="1" y="0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290200" y="2844100"/>
              <a:ext cx="8175" cy="8575"/>
            </a:xfrm>
            <a:custGeom>
              <a:avLst/>
              <a:gdLst/>
              <a:ahLst/>
              <a:cxnLst/>
              <a:rect l="l" t="t" r="r" b="b"/>
              <a:pathLst>
                <a:path w="327" h="343" extrusionOk="0">
                  <a:moveTo>
                    <a:pt x="1" y="1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290200" y="2828225"/>
              <a:ext cx="8175" cy="8150"/>
            </a:xfrm>
            <a:custGeom>
              <a:avLst/>
              <a:gdLst/>
              <a:ahLst/>
              <a:cxnLst/>
              <a:rect l="l" t="t" r="r" b="b"/>
              <a:pathLst>
                <a:path w="327" h="326" extrusionOk="0">
                  <a:moveTo>
                    <a:pt x="1" y="0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976125" y="2607125"/>
              <a:ext cx="301300" cy="356125"/>
            </a:xfrm>
            <a:custGeom>
              <a:avLst/>
              <a:gdLst/>
              <a:ahLst/>
              <a:cxnLst/>
              <a:rect l="l" t="t" r="r" b="b"/>
              <a:pathLst>
                <a:path w="12052" h="14245" extrusionOk="0">
                  <a:moveTo>
                    <a:pt x="9460" y="0"/>
                  </a:moveTo>
                  <a:cubicBezTo>
                    <a:pt x="8762" y="0"/>
                    <a:pt x="8073" y="320"/>
                    <a:pt x="7616" y="919"/>
                  </a:cubicBezTo>
                  <a:lnTo>
                    <a:pt x="1102" y="8968"/>
                  </a:lnTo>
                  <a:cubicBezTo>
                    <a:pt x="1" y="10395"/>
                    <a:pt x="265" y="12458"/>
                    <a:pt x="1691" y="13559"/>
                  </a:cubicBezTo>
                  <a:cubicBezTo>
                    <a:pt x="1738" y="13590"/>
                    <a:pt x="1800" y="13652"/>
                    <a:pt x="1878" y="13699"/>
                  </a:cubicBezTo>
                  <a:cubicBezTo>
                    <a:pt x="2431" y="14069"/>
                    <a:pt x="3057" y="14245"/>
                    <a:pt x="3677" y="14245"/>
                  </a:cubicBezTo>
                  <a:cubicBezTo>
                    <a:pt x="4743" y="14245"/>
                    <a:pt x="5788" y="13725"/>
                    <a:pt x="6406" y="12783"/>
                  </a:cubicBezTo>
                  <a:cubicBezTo>
                    <a:pt x="6453" y="12721"/>
                    <a:pt x="6484" y="12644"/>
                    <a:pt x="6530" y="12582"/>
                  </a:cubicBezTo>
                  <a:lnTo>
                    <a:pt x="11447" y="3478"/>
                  </a:lnTo>
                  <a:cubicBezTo>
                    <a:pt x="12052" y="2408"/>
                    <a:pt x="11742" y="1074"/>
                    <a:pt x="10733" y="391"/>
                  </a:cubicBezTo>
                  <a:cubicBezTo>
                    <a:pt x="10344" y="127"/>
                    <a:pt x="9900" y="0"/>
                    <a:pt x="9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988550" y="2811150"/>
              <a:ext cx="159375" cy="140650"/>
            </a:xfrm>
            <a:custGeom>
              <a:avLst/>
              <a:gdLst/>
              <a:ahLst/>
              <a:cxnLst/>
              <a:rect l="l" t="t" r="r" b="b"/>
              <a:pathLst>
                <a:path w="6375" h="5626" extrusionOk="0">
                  <a:moveTo>
                    <a:pt x="3199" y="1"/>
                  </a:moveTo>
                  <a:cubicBezTo>
                    <a:pt x="2287" y="1"/>
                    <a:pt x="1391" y="439"/>
                    <a:pt x="853" y="1241"/>
                  </a:cubicBezTo>
                  <a:cubicBezTo>
                    <a:pt x="0" y="2544"/>
                    <a:pt x="357" y="4297"/>
                    <a:pt x="1629" y="5150"/>
                  </a:cubicBezTo>
                  <a:cubicBezTo>
                    <a:pt x="2112" y="5472"/>
                    <a:pt x="2657" y="5626"/>
                    <a:pt x="3195" y="5626"/>
                  </a:cubicBezTo>
                  <a:cubicBezTo>
                    <a:pt x="4106" y="5626"/>
                    <a:pt x="4995" y="5184"/>
                    <a:pt x="5522" y="4374"/>
                  </a:cubicBezTo>
                  <a:cubicBezTo>
                    <a:pt x="6375" y="3072"/>
                    <a:pt x="6033" y="1319"/>
                    <a:pt x="4746" y="466"/>
                  </a:cubicBezTo>
                  <a:cubicBezTo>
                    <a:pt x="4271" y="151"/>
                    <a:pt x="3732" y="1"/>
                    <a:pt x="3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002900" y="2816200"/>
              <a:ext cx="136875" cy="130675"/>
            </a:xfrm>
            <a:custGeom>
              <a:avLst/>
              <a:gdLst/>
              <a:ahLst/>
              <a:cxnLst/>
              <a:rect l="l" t="t" r="r" b="b"/>
              <a:pathLst>
                <a:path w="5475" h="5227" extrusionOk="0">
                  <a:moveTo>
                    <a:pt x="2606" y="93"/>
                  </a:moveTo>
                  <a:cubicBezTo>
                    <a:pt x="3117" y="93"/>
                    <a:pt x="3598" y="248"/>
                    <a:pt x="4001" y="528"/>
                  </a:cubicBezTo>
                  <a:cubicBezTo>
                    <a:pt x="5165" y="1303"/>
                    <a:pt x="5475" y="2870"/>
                    <a:pt x="4699" y="4033"/>
                  </a:cubicBezTo>
                  <a:cubicBezTo>
                    <a:pt x="4234" y="4731"/>
                    <a:pt x="3443" y="5149"/>
                    <a:pt x="2590" y="5149"/>
                  </a:cubicBezTo>
                  <a:cubicBezTo>
                    <a:pt x="1194" y="5134"/>
                    <a:pt x="78" y="4017"/>
                    <a:pt x="78" y="2621"/>
                  </a:cubicBezTo>
                  <a:cubicBezTo>
                    <a:pt x="93" y="1210"/>
                    <a:pt x="1210" y="93"/>
                    <a:pt x="2606" y="93"/>
                  </a:cubicBezTo>
                  <a:close/>
                  <a:moveTo>
                    <a:pt x="2606" y="0"/>
                  </a:moveTo>
                  <a:cubicBezTo>
                    <a:pt x="1179" y="0"/>
                    <a:pt x="0" y="1163"/>
                    <a:pt x="0" y="2621"/>
                  </a:cubicBezTo>
                  <a:cubicBezTo>
                    <a:pt x="0" y="4048"/>
                    <a:pt x="1163" y="5227"/>
                    <a:pt x="2606" y="5227"/>
                  </a:cubicBezTo>
                  <a:cubicBezTo>
                    <a:pt x="2792" y="5227"/>
                    <a:pt x="2962" y="5211"/>
                    <a:pt x="3117" y="5196"/>
                  </a:cubicBezTo>
                  <a:cubicBezTo>
                    <a:pt x="3800" y="5056"/>
                    <a:pt x="4389" y="4653"/>
                    <a:pt x="4777" y="4064"/>
                  </a:cubicBezTo>
                  <a:cubicBezTo>
                    <a:pt x="5072" y="3645"/>
                    <a:pt x="5227" y="3133"/>
                    <a:pt x="5227" y="2621"/>
                  </a:cubicBezTo>
                  <a:cubicBezTo>
                    <a:pt x="5227" y="1179"/>
                    <a:pt x="4048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011025" y="2824325"/>
              <a:ext cx="115200" cy="114425"/>
            </a:xfrm>
            <a:custGeom>
              <a:avLst/>
              <a:gdLst/>
              <a:ahLst/>
              <a:cxnLst/>
              <a:rect l="l" t="t" r="r" b="b"/>
              <a:pathLst>
                <a:path w="4608" h="4577" extrusionOk="0">
                  <a:moveTo>
                    <a:pt x="2284" y="1476"/>
                  </a:moveTo>
                  <a:cubicBezTo>
                    <a:pt x="2441" y="1476"/>
                    <a:pt x="2601" y="1521"/>
                    <a:pt x="2746" y="1614"/>
                  </a:cubicBezTo>
                  <a:cubicBezTo>
                    <a:pt x="3134" y="1862"/>
                    <a:pt x="3227" y="2358"/>
                    <a:pt x="2979" y="2746"/>
                  </a:cubicBezTo>
                  <a:cubicBezTo>
                    <a:pt x="2818" y="2986"/>
                    <a:pt x="2542" y="3123"/>
                    <a:pt x="2270" y="3123"/>
                  </a:cubicBezTo>
                  <a:cubicBezTo>
                    <a:pt x="2121" y="3123"/>
                    <a:pt x="1973" y="3082"/>
                    <a:pt x="1846" y="2994"/>
                  </a:cubicBezTo>
                  <a:cubicBezTo>
                    <a:pt x="1459" y="2731"/>
                    <a:pt x="1350" y="2234"/>
                    <a:pt x="1598" y="1847"/>
                  </a:cubicBezTo>
                  <a:cubicBezTo>
                    <a:pt x="1763" y="1604"/>
                    <a:pt x="2020" y="1476"/>
                    <a:pt x="2284" y="1476"/>
                  </a:cubicBezTo>
                  <a:close/>
                  <a:moveTo>
                    <a:pt x="1815" y="1"/>
                  </a:moveTo>
                  <a:lnTo>
                    <a:pt x="1800" y="389"/>
                  </a:lnTo>
                  <a:cubicBezTo>
                    <a:pt x="1800" y="513"/>
                    <a:pt x="1722" y="606"/>
                    <a:pt x="1614" y="637"/>
                  </a:cubicBezTo>
                  <a:cubicBezTo>
                    <a:pt x="1552" y="668"/>
                    <a:pt x="1490" y="699"/>
                    <a:pt x="1428" y="714"/>
                  </a:cubicBezTo>
                  <a:cubicBezTo>
                    <a:pt x="1381" y="745"/>
                    <a:pt x="1331" y="761"/>
                    <a:pt x="1278" y="761"/>
                  </a:cubicBezTo>
                  <a:cubicBezTo>
                    <a:pt x="1226" y="761"/>
                    <a:pt x="1172" y="745"/>
                    <a:pt x="1117" y="714"/>
                  </a:cubicBezTo>
                  <a:lnTo>
                    <a:pt x="792" y="513"/>
                  </a:lnTo>
                  <a:lnTo>
                    <a:pt x="78" y="1567"/>
                  </a:lnTo>
                  <a:lnTo>
                    <a:pt x="404" y="1785"/>
                  </a:lnTo>
                  <a:cubicBezTo>
                    <a:pt x="497" y="1847"/>
                    <a:pt x="559" y="1955"/>
                    <a:pt x="544" y="2079"/>
                  </a:cubicBezTo>
                  <a:cubicBezTo>
                    <a:pt x="544" y="2141"/>
                    <a:pt x="528" y="2219"/>
                    <a:pt x="528" y="2265"/>
                  </a:cubicBezTo>
                  <a:cubicBezTo>
                    <a:pt x="528" y="2389"/>
                    <a:pt x="466" y="2482"/>
                    <a:pt x="342" y="2545"/>
                  </a:cubicBezTo>
                  <a:lnTo>
                    <a:pt x="1" y="2715"/>
                  </a:lnTo>
                  <a:lnTo>
                    <a:pt x="559" y="3863"/>
                  </a:lnTo>
                  <a:lnTo>
                    <a:pt x="916" y="3692"/>
                  </a:lnTo>
                  <a:cubicBezTo>
                    <a:pt x="955" y="3666"/>
                    <a:pt x="1002" y="3654"/>
                    <a:pt x="1049" y="3654"/>
                  </a:cubicBezTo>
                  <a:cubicBezTo>
                    <a:pt x="1115" y="3654"/>
                    <a:pt x="1181" y="3678"/>
                    <a:pt x="1226" y="3723"/>
                  </a:cubicBezTo>
                  <a:cubicBezTo>
                    <a:pt x="1241" y="3739"/>
                    <a:pt x="1273" y="3770"/>
                    <a:pt x="1304" y="3785"/>
                  </a:cubicBezTo>
                  <a:cubicBezTo>
                    <a:pt x="1319" y="3801"/>
                    <a:pt x="1350" y="3816"/>
                    <a:pt x="1381" y="3847"/>
                  </a:cubicBezTo>
                  <a:cubicBezTo>
                    <a:pt x="1474" y="3894"/>
                    <a:pt x="1521" y="4018"/>
                    <a:pt x="1521" y="4111"/>
                  </a:cubicBezTo>
                  <a:lnTo>
                    <a:pt x="1505" y="4499"/>
                  </a:lnTo>
                  <a:lnTo>
                    <a:pt x="2792" y="4576"/>
                  </a:lnTo>
                  <a:lnTo>
                    <a:pt x="2808" y="4189"/>
                  </a:lnTo>
                  <a:cubicBezTo>
                    <a:pt x="2808" y="4064"/>
                    <a:pt x="2886" y="3971"/>
                    <a:pt x="3010" y="3940"/>
                  </a:cubicBezTo>
                  <a:cubicBezTo>
                    <a:pt x="3056" y="3909"/>
                    <a:pt x="3118" y="3878"/>
                    <a:pt x="3180" y="3863"/>
                  </a:cubicBezTo>
                  <a:cubicBezTo>
                    <a:pt x="3224" y="3834"/>
                    <a:pt x="3278" y="3818"/>
                    <a:pt x="3332" y="3818"/>
                  </a:cubicBezTo>
                  <a:cubicBezTo>
                    <a:pt x="3391" y="3818"/>
                    <a:pt x="3449" y="3837"/>
                    <a:pt x="3490" y="3878"/>
                  </a:cubicBezTo>
                  <a:lnTo>
                    <a:pt x="3816" y="4095"/>
                  </a:lnTo>
                  <a:lnTo>
                    <a:pt x="4530" y="3025"/>
                  </a:lnTo>
                  <a:lnTo>
                    <a:pt x="4204" y="2793"/>
                  </a:lnTo>
                  <a:cubicBezTo>
                    <a:pt x="4111" y="2731"/>
                    <a:pt x="4049" y="2622"/>
                    <a:pt x="4064" y="2498"/>
                  </a:cubicBezTo>
                  <a:cubicBezTo>
                    <a:pt x="4064" y="2451"/>
                    <a:pt x="4095" y="2358"/>
                    <a:pt x="4095" y="2312"/>
                  </a:cubicBezTo>
                  <a:cubicBezTo>
                    <a:pt x="4095" y="2188"/>
                    <a:pt x="4142" y="2095"/>
                    <a:pt x="4266" y="2033"/>
                  </a:cubicBezTo>
                  <a:lnTo>
                    <a:pt x="4607" y="1862"/>
                  </a:lnTo>
                  <a:lnTo>
                    <a:pt x="4049" y="714"/>
                  </a:lnTo>
                  <a:lnTo>
                    <a:pt x="3708" y="900"/>
                  </a:lnTo>
                  <a:cubicBezTo>
                    <a:pt x="3667" y="918"/>
                    <a:pt x="3622" y="927"/>
                    <a:pt x="3578" y="927"/>
                  </a:cubicBezTo>
                  <a:cubicBezTo>
                    <a:pt x="3505" y="927"/>
                    <a:pt x="3436" y="902"/>
                    <a:pt x="3397" y="854"/>
                  </a:cubicBezTo>
                  <a:lnTo>
                    <a:pt x="3320" y="792"/>
                  </a:lnTo>
                  <a:lnTo>
                    <a:pt x="3242" y="745"/>
                  </a:lnTo>
                  <a:cubicBezTo>
                    <a:pt x="3134" y="683"/>
                    <a:pt x="3087" y="590"/>
                    <a:pt x="3087" y="466"/>
                  </a:cubicBezTo>
                  <a:lnTo>
                    <a:pt x="3103" y="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160700" y="2619375"/>
              <a:ext cx="104325" cy="91625"/>
            </a:xfrm>
            <a:custGeom>
              <a:avLst/>
              <a:gdLst/>
              <a:ahLst/>
              <a:cxnLst/>
              <a:rect l="l" t="t" r="r" b="b"/>
              <a:pathLst>
                <a:path w="4173" h="3665" extrusionOk="0">
                  <a:moveTo>
                    <a:pt x="2087" y="0"/>
                  </a:moveTo>
                  <a:cubicBezTo>
                    <a:pt x="1492" y="0"/>
                    <a:pt x="911" y="288"/>
                    <a:pt x="559" y="816"/>
                  </a:cubicBezTo>
                  <a:cubicBezTo>
                    <a:pt x="0" y="1669"/>
                    <a:pt x="233" y="2786"/>
                    <a:pt x="1071" y="3360"/>
                  </a:cubicBezTo>
                  <a:cubicBezTo>
                    <a:pt x="1380" y="3566"/>
                    <a:pt x="1729" y="3664"/>
                    <a:pt x="2075" y="3664"/>
                  </a:cubicBezTo>
                  <a:cubicBezTo>
                    <a:pt x="2668" y="3664"/>
                    <a:pt x="3252" y="3377"/>
                    <a:pt x="3614" y="2848"/>
                  </a:cubicBezTo>
                  <a:cubicBezTo>
                    <a:pt x="4173" y="1995"/>
                    <a:pt x="3940" y="878"/>
                    <a:pt x="3102" y="305"/>
                  </a:cubicBezTo>
                  <a:cubicBezTo>
                    <a:pt x="2788" y="99"/>
                    <a:pt x="2435" y="0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168075" y="2621925"/>
              <a:ext cx="88425" cy="86125"/>
            </a:xfrm>
            <a:custGeom>
              <a:avLst/>
              <a:gdLst/>
              <a:ahLst/>
              <a:cxnLst/>
              <a:rect l="l" t="t" r="r" b="b"/>
              <a:pathLst>
                <a:path w="3537" h="3445" extrusionOk="0">
                  <a:moveTo>
                    <a:pt x="1784" y="78"/>
                  </a:moveTo>
                  <a:cubicBezTo>
                    <a:pt x="2559" y="94"/>
                    <a:pt x="3211" y="637"/>
                    <a:pt x="3366" y="1397"/>
                  </a:cubicBezTo>
                  <a:cubicBezTo>
                    <a:pt x="3536" y="2265"/>
                    <a:pt x="2962" y="3134"/>
                    <a:pt x="2094" y="3304"/>
                  </a:cubicBezTo>
                  <a:cubicBezTo>
                    <a:pt x="1989" y="3325"/>
                    <a:pt x="1884" y="3335"/>
                    <a:pt x="1780" y="3335"/>
                  </a:cubicBezTo>
                  <a:cubicBezTo>
                    <a:pt x="1013" y="3335"/>
                    <a:pt x="321" y="2798"/>
                    <a:pt x="171" y="2033"/>
                  </a:cubicBezTo>
                  <a:cubicBezTo>
                    <a:pt x="0" y="1149"/>
                    <a:pt x="574" y="280"/>
                    <a:pt x="1443" y="109"/>
                  </a:cubicBezTo>
                  <a:cubicBezTo>
                    <a:pt x="1567" y="94"/>
                    <a:pt x="1660" y="78"/>
                    <a:pt x="1784" y="78"/>
                  </a:cubicBezTo>
                  <a:close/>
                  <a:moveTo>
                    <a:pt x="1784" y="1"/>
                  </a:moveTo>
                  <a:cubicBezTo>
                    <a:pt x="838" y="1"/>
                    <a:pt x="62" y="776"/>
                    <a:pt x="62" y="1722"/>
                  </a:cubicBezTo>
                  <a:cubicBezTo>
                    <a:pt x="62" y="2669"/>
                    <a:pt x="838" y="3444"/>
                    <a:pt x="1784" y="3444"/>
                  </a:cubicBezTo>
                  <a:cubicBezTo>
                    <a:pt x="2358" y="3444"/>
                    <a:pt x="2900" y="3149"/>
                    <a:pt x="3211" y="2669"/>
                  </a:cubicBezTo>
                  <a:cubicBezTo>
                    <a:pt x="3412" y="2405"/>
                    <a:pt x="3505" y="2064"/>
                    <a:pt x="3505" y="1722"/>
                  </a:cubicBezTo>
                  <a:cubicBezTo>
                    <a:pt x="3505" y="776"/>
                    <a:pt x="2730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174275" y="262737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1548" y="974"/>
                  </a:moveTo>
                  <a:cubicBezTo>
                    <a:pt x="1653" y="974"/>
                    <a:pt x="1757" y="1005"/>
                    <a:pt x="1846" y="1070"/>
                  </a:cubicBezTo>
                  <a:cubicBezTo>
                    <a:pt x="2094" y="1225"/>
                    <a:pt x="2156" y="1582"/>
                    <a:pt x="2001" y="1815"/>
                  </a:cubicBezTo>
                  <a:cubicBezTo>
                    <a:pt x="1874" y="1961"/>
                    <a:pt x="1697" y="2046"/>
                    <a:pt x="1526" y="2046"/>
                  </a:cubicBezTo>
                  <a:cubicBezTo>
                    <a:pt x="1426" y="2046"/>
                    <a:pt x="1327" y="2017"/>
                    <a:pt x="1241" y="1954"/>
                  </a:cubicBezTo>
                  <a:cubicBezTo>
                    <a:pt x="993" y="1768"/>
                    <a:pt x="931" y="1442"/>
                    <a:pt x="1101" y="1210"/>
                  </a:cubicBezTo>
                  <a:cubicBezTo>
                    <a:pt x="1207" y="1056"/>
                    <a:pt x="1378" y="974"/>
                    <a:pt x="1548" y="974"/>
                  </a:cubicBezTo>
                  <a:close/>
                  <a:moveTo>
                    <a:pt x="1210" y="0"/>
                  </a:moveTo>
                  <a:lnTo>
                    <a:pt x="1179" y="264"/>
                  </a:lnTo>
                  <a:cubicBezTo>
                    <a:pt x="1179" y="341"/>
                    <a:pt x="1132" y="388"/>
                    <a:pt x="1070" y="434"/>
                  </a:cubicBezTo>
                  <a:lnTo>
                    <a:pt x="946" y="496"/>
                  </a:lnTo>
                  <a:cubicBezTo>
                    <a:pt x="923" y="512"/>
                    <a:pt x="884" y="520"/>
                    <a:pt x="846" y="520"/>
                  </a:cubicBezTo>
                  <a:cubicBezTo>
                    <a:pt x="807" y="520"/>
                    <a:pt x="768" y="512"/>
                    <a:pt x="745" y="496"/>
                  </a:cubicBezTo>
                  <a:lnTo>
                    <a:pt x="528" y="357"/>
                  </a:lnTo>
                  <a:lnTo>
                    <a:pt x="62" y="1055"/>
                  </a:lnTo>
                  <a:lnTo>
                    <a:pt x="279" y="1194"/>
                  </a:lnTo>
                  <a:cubicBezTo>
                    <a:pt x="326" y="1225"/>
                    <a:pt x="372" y="1303"/>
                    <a:pt x="357" y="1380"/>
                  </a:cubicBezTo>
                  <a:lnTo>
                    <a:pt x="357" y="1504"/>
                  </a:lnTo>
                  <a:cubicBezTo>
                    <a:pt x="357" y="1582"/>
                    <a:pt x="310" y="1644"/>
                    <a:pt x="233" y="1675"/>
                  </a:cubicBezTo>
                  <a:lnTo>
                    <a:pt x="0" y="1799"/>
                  </a:lnTo>
                  <a:lnTo>
                    <a:pt x="372" y="2528"/>
                  </a:lnTo>
                  <a:lnTo>
                    <a:pt x="605" y="2420"/>
                  </a:lnTo>
                  <a:cubicBezTo>
                    <a:pt x="631" y="2400"/>
                    <a:pt x="663" y="2391"/>
                    <a:pt x="695" y="2391"/>
                  </a:cubicBezTo>
                  <a:cubicBezTo>
                    <a:pt x="740" y="2391"/>
                    <a:pt x="786" y="2408"/>
                    <a:pt x="822" y="2435"/>
                  </a:cubicBezTo>
                  <a:cubicBezTo>
                    <a:pt x="838" y="2451"/>
                    <a:pt x="853" y="2451"/>
                    <a:pt x="869" y="2466"/>
                  </a:cubicBezTo>
                  <a:cubicBezTo>
                    <a:pt x="900" y="2497"/>
                    <a:pt x="915" y="2497"/>
                    <a:pt x="931" y="2513"/>
                  </a:cubicBezTo>
                  <a:cubicBezTo>
                    <a:pt x="993" y="2544"/>
                    <a:pt x="1024" y="2621"/>
                    <a:pt x="1024" y="2699"/>
                  </a:cubicBezTo>
                  <a:lnTo>
                    <a:pt x="1008" y="2962"/>
                  </a:lnTo>
                  <a:lnTo>
                    <a:pt x="1846" y="3009"/>
                  </a:lnTo>
                  <a:lnTo>
                    <a:pt x="1861" y="2761"/>
                  </a:lnTo>
                  <a:cubicBezTo>
                    <a:pt x="1861" y="2683"/>
                    <a:pt x="1923" y="2621"/>
                    <a:pt x="1970" y="2590"/>
                  </a:cubicBezTo>
                  <a:lnTo>
                    <a:pt x="2094" y="2528"/>
                  </a:lnTo>
                  <a:cubicBezTo>
                    <a:pt x="2125" y="2513"/>
                    <a:pt x="2160" y="2505"/>
                    <a:pt x="2197" y="2505"/>
                  </a:cubicBezTo>
                  <a:cubicBezTo>
                    <a:pt x="2234" y="2505"/>
                    <a:pt x="2272" y="2513"/>
                    <a:pt x="2311" y="2528"/>
                  </a:cubicBezTo>
                  <a:lnTo>
                    <a:pt x="2528" y="2668"/>
                  </a:lnTo>
                  <a:lnTo>
                    <a:pt x="2994" y="1970"/>
                  </a:lnTo>
                  <a:lnTo>
                    <a:pt x="2776" y="1830"/>
                  </a:lnTo>
                  <a:cubicBezTo>
                    <a:pt x="2714" y="1799"/>
                    <a:pt x="2683" y="1706"/>
                    <a:pt x="2699" y="1644"/>
                  </a:cubicBezTo>
                  <a:lnTo>
                    <a:pt x="2699" y="1520"/>
                  </a:lnTo>
                  <a:cubicBezTo>
                    <a:pt x="2699" y="1442"/>
                    <a:pt x="2730" y="1380"/>
                    <a:pt x="2807" y="1349"/>
                  </a:cubicBezTo>
                  <a:lnTo>
                    <a:pt x="3040" y="1225"/>
                  </a:lnTo>
                  <a:lnTo>
                    <a:pt x="2683" y="496"/>
                  </a:lnTo>
                  <a:lnTo>
                    <a:pt x="2451" y="605"/>
                  </a:lnTo>
                  <a:cubicBezTo>
                    <a:pt x="2425" y="624"/>
                    <a:pt x="2393" y="633"/>
                    <a:pt x="2361" y="633"/>
                  </a:cubicBezTo>
                  <a:cubicBezTo>
                    <a:pt x="2316" y="633"/>
                    <a:pt x="2270" y="616"/>
                    <a:pt x="2234" y="589"/>
                  </a:cubicBezTo>
                  <a:lnTo>
                    <a:pt x="2172" y="543"/>
                  </a:lnTo>
                  <a:lnTo>
                    <a:pt x="2110" y="512"/>
                  </a:lnTo>
                  <a:cubicBezTo>
                    <a:pt x="2063" y="481"/>
                    <a:pt x="2017" y="388"/>
                    <a:pt x="2017" y="326"/>
                  </a:cubicBezTo>
                  <a:lnTo>
                    <a:pt x="2032" y="6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211500" y="2658000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78" y="0"/>
                  </a:moveTo>
                  <a:lnTo>
                    <a:pt x="0" y="62"/>
                  </a:lnTo>
                  <a:lnTo>
                    <a:pt x="47" y="109"/>
                  </a:lnTo>
                  <a:lnTo>
                    <a:pt x="124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216925" y="2620000"/>
              <a:ext cx="132250" cy="35700"/>
            </a:xfrm>
            <a:custGeom>
              <a:avLst/>
              <a:gdLst/>
              <a:ahLst/>
              <a:cxnLst/>
              <a:rect l="l" t="t" r="r" b="b"/>
              <a:pathLst>
                <a:path w="5290" h="1428" extrusionOk="0">
                  <a:moveTo>
                    <a:pt x="1753" y="16"/>
                  </a:moveTo>
                  <a:lnTo>
                    <a:pt x="1753" y="47"/>
                  </a:lnTo>
                  <a:lnTo>
                    <a:pt x="1939" y="47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47"/>
                  </a:lnTo>
                  <a:lnTo>
                    <a:pt x="2311" y="47"/>
                  </a:lnTo>
                  <a:lnTo>
                    <a:pt x="2311" y="16"/>
                  </a:lnTo>
                  <a:close/>
                  <a:moveTo>
                    <a:pt x="2482" y="16"/>
                  </a:moveTo>
                  <a:lnTo>
                    <a:pt x="2482" y="47"/>
                  </a:lnTo>
                  <a:lnTo>
                    <a:pt x="2683" y="47"/>
                  </a:lnTo>
                  <a:lnTo>
                    <a:pt x="2683" y="16"/>
                  </a:lnTo>
                  <a:close/>
                  <a:moveTo>
                    <a:pt x="2854" y="16"/>
                  </a:moveTo>
                  <a:lnTo>
                    <a:pt x="2854" y="47"/>
                  </a:lnTo>
                  <a:lnTo>
                    <a:pt x="3040" y="47"/>
                  </a:lnTo>
                  <a:lnTo>
                    <a:pt x="3040" y="16"/>
                  </a:lnTo>
                  <a:close/>
                  <a:moveTo>
                    <a:pt x="3242" y="16"/>
                  </a:moveTo>
                  <a:lnTo>
                    <a:pt x="3242" y="47"/>
                  </a:lnTo>
                  <a:lnTo>
                    <a:pt x="3428" y="47"/>
                  </a:lnTo>
                  <a:lnTo>
                    <a:pt x="3428" y="16"/>
                  </a:lnTo>
                  <a:close/>
                  <a:moveTo>
                    <a:pt x="3614" y="16"/>
                  </a:moveTo>
                  <a:lnTo>
                    <a:pt x="3614" y="47"/>
                  </a:lnTo>
                  <a:lnTo>
                    <a:pt x="3800" y="47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47"/>
                  </a:lnTo>
                  <a:lnTo>
                    <a:pt x="4172" y="47"/>
                  </a:lnTo>
                  <a:lnTo>
                    <a:pt x="4172" y="16"/>
                  </a:lnTo>
                  <a:close/>
                  <a:moveTo>
                    <a:pt x="4343" y="16"/>
                  </a:moveTo>
                  <a:lnTo>
                    <a:pt x="4343" y="47"/>
                  </a:lnTo>
                  <a:lnTo>
                    <a:pt x="4529" y="47"/>
                  </a:lnTo>
                  <a:lnTo>
                    <a:pt x="4529" y="16"/>
                  </a:lnTo>
                  <a:close/>
                  <a:moveTo>
                    <a:pt x="4715" y="16"/>
                  </a:moveTo>
                  <a:lnTo>
                    <a:pt x="4715" y="47"/>
                  </a:lnTo>
                  <a:lnTo>
                    <a:pt x="4901" y="47"/>
                  </a:lnTo>
                  <a:lnTo>
                    <a:pt x="4901" y="16"/>
                  </a:lnTo>
                  <a:close/>
                  <a:moveTo>
                    <a:pt x="5103" y="16"/>
                  </a:moveTo>
                  <a:lnTo>
                    <a:pt x="5103" y="47"/>
                  </a:lnTo>
                  <a:lnTo>
                    <a:pt x="5289" y="47"/>
                  </a:lnTo>
                  <a:lnTo>
                    <a:pt x="5289" y="16"/>
                  </a:lnTo>
                  <a:close/>
                  <a:moveTo>
                    <a:pt x="1536" y="0"/>
                  </a:moveTo>
                  <a:lnTo>
                    <a:pt x="1396" y="124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36" y="0"/>
                  </a:lnTo>
                  <a:close/>
                  <a:moveTo>
                    <a:pt x="1241" y="249"/>
                  </a:moveTo>
                  <a:lnTo>
                    <a:pt x="1101" y="388"/>
                  </a:lnTo>
                  <a:lnTo>
                    <a:pt x="1148" y="419"/>
                  </a:lnTo>
                  <a:lnTo>
                    <a:pt x="1288" y="280"/>
                  </a:lnTo>
                  <a:lnTo>
                    <a:pt x="1241" y="249"/>
                  </a:lnTo>
                  <a:close/>
                  <a:moveTo>
                    <a:pt x="977" y="512"/>
                  </a:moveTo>
                  <a:lnTo>
                    <a:pt x="838" y="636"/>
                  </a:lnTo>
                  <a:lnTo>
                    <a:pt x="869" y="667"/>
                  </a:lnTo>
                  <a:lnTo>
                    <a:pt x="1008" y="559"/>
                  </a:lnTo>
                  <a:lnTo>
                    <a:pt x="977" y="512"/>
                  </a:lnTo>
                  <a:close/>
                  <a:moveTo>
                    <a:pt x="683" y="745"/>
                  </a:moveTo>
                  <a:lnTo>
                    <a:pt x="543" y="884"/>
                  </a:lnTo>
                  <a:lnTo>
                    <a:pt x="590" y="931"/>
                  </a:lnTo>
                  <a:lnTo>
                    <a:pt x="714" y="791"/>
                  </a:lnTo>
                  <a:lnTo>
                    <a:pt x="683" y="745"/>
                  </a:lnTo>
                  <a:close/>
                  <a:moveTo>
                    <a:pt x="404" y="1009"/>
                  </a:moveTo>
                  <a:lnTo>
                    <a:pt x="264" y="1133"/>
                  </a:lnTo>
                  <a:lnTo>
                    <a:pt x="311" y="1179"/>
                  </a:lnTo>
                  <a:lnTo>
                    <a:pt x="450" y="1040"/>
                  </a:lnTo>
                  <a:lnTo>
                    <a:pt x="404" y="1009"/>
                  </a:lnTo>
                  <a:close/>
                  <a:moveTo>
                    <a:pt x="140" y="1257"/>
                  </a:moveTo>
                  <a:lnTo>
                    <a:pt x="0" y="1396"/>
                  </a:lnTo>
                  <a:lnTo>
                    <a:pt x="47" y="1427"/>
                  </a:lnTo>
                  <a:lnTo>
                    <a:pt x="171" y="1288"/>
                  </a:lnTo>
                  <a:lnTo>
                    <a:pt x="140" y="1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53025" y="2619600"/>
              <a:ext cx="2725" cy="1200"/>
            </a:xfrm>
            <a:custGeom>
              <a:avLst/>
              <a:gdLst/>
              <a:ahLst/>
              <a:cxnLst/>
              <a:rect l="l" t="t" r="r" b="b"/>
              <a:pathLst>
                <a:path w="109" h="48" extrusionOk="0">
                  <a:moveTo>
                    <a:pt x="0" y="1"/>
                  </a:moveTo>
                  <a:lnTo>
                    <a:pt x="0" y="47"/>
                  </a:lnTo>
                  <a:lnTo>
                    <a:pt x="109" y="4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52250" y="2617275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02" y="280"/>
                    <a:pt x="264" y="218"/>
                    <a:pt x="264" y="140"/>
                  </a:cubicBezTo>
                  <a:cubicBezTo>
                    <a:pt x="264" y="63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73950" y="26161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0"/>
                  </a:lnTo>
                  <a:lnTo>
                    <a:pt x="699" y="31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391800" y="2640925"/>
              <a:ext cx="17475" cy="7800"/>
            </a:xfrm>
            <a:custGeom>
              <a:avLst/>
              <a:gdLst/>
              <a:ahLst/>
              <a:cxnLst/>
              <a:rect l="l" t="t" r="r" b="b"/>
              <a:pathLst>
                <a:path w="699" h="312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4397600" y="261612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0"/>
                  </a:moveTo>
                  <a:lnTo>
                    <a:pt x="1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4436775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4445675" y="26161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4455000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373950" y="26285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441312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4422025" y="26285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43057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373950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382475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4391400" y="2960050"/>
              <a:ext cx="2750" cy="2350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8" y="0"/>
                  </a:moveTo>
                  <a:lnTo>
                    <a:pt x="1" y="62"/>
                  </a:lnTo>
                  <a:lnTo>
                    <a:pt x="32" y="9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4396450" y="2921275"/>
              <a:ext cx="132250" cy="36475"/>
            </a:xfrm>
            <a:custGeom>
              <a:avLst/>
              <a:gdLst/>
              <a:ahLst/>
              <a:cxnLst/>
              <a:rect l="l" t="t" r="r" b="b"/>
              <a:pathLst>
                <a:path w="5290" h="1459" extrusionOk="0">
                  <a:moveTo>
                    <a:pt x="1737" y="16"/>
                  </a:moveTo>
                  <a:lnTo>
                    <a:pt x="1737" y="62"/>
                  </a:lnTo>
                  <a:lnTo>
                    <a:pt x="1939" y="62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62"/>
                  </a:lnTo>
                  <a:lnTo>
                    <a:pt x="2296" y="62"/>
                  </a:lnTo>
                  <a:lnTo>
                    <a:pt x="2296" y="16"/>
                  </a:lnTo>
                  <a:close/>
                  <a:moveTo>
                    <a:pt x="2497" y="16"/>
                  </a:moveTo>
                  <a:lnTo>
                    <a:pt x="2497" y="62"/>
                  </a:lnTo>
                  <a:lnTo>
                    <a:pt x="2683" y="62"/>
                  </a:lnTo>
                  <a:lnTo>
                    <a:pt x="2683" y="16"/>
                  </a:lnTo>
                  <a:close/>
                  <a:moveTo>
                    <a:pt x="2870" y="16"/>
                  </a:moveTo>
                  <a:lnTo>
                    <a:pt x="2870" y="62"/>
                  </a:lnTo>
                  <a:lnTo>
                    <a:pt x="3056" y="62"/>
                  </a:lnTo>
                  <a:lnTo>
                    <a:pt x="3056" y="16"/>
                  </a:lnTo>
                  <a:close/>
                  <a:moveTo>
                    <a:pt x="3226" y="16"/>
                  </a:moveTo>
                  <a:lnTo>
                    <a:pt x="3226" y="62"/>
                  </a:lnTo>
                  <a:lnTo>
                    <a:pt x="3428" y="62"/>
                  </a:lnTo>
                  <a:lnTo>
                    <a:pt x="3428" y="16"/>
                  </a:lnTo>
                  <a:close/>
                  <a:moveTo>
                    <a:pt x="3598" y="16"/>
                  </a:moveTo>
                  <a:lnTo>
                    <a:pt x="3598" y="62"/>
                  </a:lnTo>
                  <a:lnTo>
                    <a:pt x="3800" y="62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62"/>
                  </a:lnTo>
                  <a:lnTo>
                    <a:pt x="4157" y="62"/>
                  </a:lnTo>
                  <a:lnTo>
                    <a:pt x="4157" y="16"/>
                  </a:lnTo>
                  <a:close/>
                  <a:moveTo>
                    <a:pt x="4343" y="16"/>
                  </a:moveTo>
                  <a:lnTo>
                    <a:pt x="4343" y="62"/>
                  </a:lnTo>
                  <a:lnTo>
                    <a:pt x="4529" y="62"/>
                  </a:lnTo>
                  <a:lnTo>
                    <a:pt x="4529" y="16"/>
                  </a:lnTo>
                  <a:close/>
                  <a:moveTo>
                    <a:pt x="4731" y="16"/>
                  </a:moveTo>
                  <a:lnTo>
                    <a:pt x="4731" y="62"/>
                  </a:lnTo>
                  <a:lnTo>
                    <a:pt x="4917" y="62"/>
                  </a:lnTo>
                  <a:lnTo>
                    <a:pt x="4917" y="16"/>
                  </a:lnTo>
                  <a:close/>
                  <a:moveTo>
                    <a:pt x="5087" y="16"/>
                  </a:moveTo>
                  <a:lnTo>
                    <a:pt x="5087" y="62"/>
                  </a:lnTo>
                  <a:lnTo>
                    <a:pt x="5289" y="62"/>
                  </a:lnTo>
                  <a:lnTo>
                    <a:pt x="5289" y="16"/>
                  </a:lnTo>
                  <a:close/>
                  <a:moveTo>
                    <a:pt x="1520" y="0"/>
                  </a:moveTo>
                  <a:lnTo>
                    <a:pt x="1381" y="140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20" y="0"/>
                  </a:lnTo>
                  <a:close/>
                  <a:moveTo>
                    <a:pt x="1241" y="264"/>
                  </a:moveTo>
                  <a:lnTo>
                    <a:pt x="1101" y="404"/>
                  </a:lnTo>
                  <a:lnTo>
                    <a:pt x="1132" y="450"/>
                  </a:lnTo>
                  <a:lnTo>
                    <a:pt x="1272" y="311"/>
                  </a:lnTo>
                  <a:lnTo>
                    <a:pt x="1241" y="264"/>
                  </a:lnTo>
                  <a:close/>
                  <a:moveTo>
                    <a:pt x="962" y="543"/>
                  </a:moveTo>
                  <a:lnTo>
                    <a:pt x="822" y="667"/>
                  </a:lnTo>
                  <a:lnTo>
                    <a:pt x="869" y="698"/>
                  </a:lnTo>
                  <a:lnTo>
                    <a:pt x="1008" y="590"/>
                  </a:lnTo>
                  <a:lnTo>
                    <a:pt x="962" y="543"/>
                  </a:lnTo>
                  <a:close/>
                  <a:moveTo>
                    <a:pt x="698" y="776"/>
                  </a:moveTo>
                  <a:lnTo>
                    <a:pt x="559" y="915"/>
                  </a:lnTo>
                  <a:lnTo>
                    <a:pt x="590" y="946"/>
                  </a:lnTo>
                  <a:lnTo>
                    <a:pt x="729" y="807"/>
                  </a:lnTo>
                  <a:lnTo>
                    <a:pt x="698" y="776"/>
                  </a:lnTo>
                  <a:close/>
                  <a:moveTo>
                    <a:pt x="419" y="1024"/>
                  </a:moveTo>
                  <a:lnTo>
                    <a:pt x="279" y="1164"/>
                  </a:lnTo>
                  <a:lnTo>
                    <a:pt x="326" y="1195"/>
                  </a:lnTo>
                  <a:lnTo>
                    <a:pt x="466" y="1070"/>
                  </a:lnTo>
                  <a:lnTo>
                    <a:pt x="419" y="1024"/>
                  </a:lnTo>
                  <a:close/>
                  <a:moveTo>
                    <a:pt x="124" y="1272"/>
                  </a:moveTo>
                  <a:lnTo>
                    <a:pt x="0" y="1412"/>
                  </a:lnTo>
                  <a:lnTo>
                    <a:pt x="31" y="1458"/>
                  </a:lnTo>
                  <a:lnTo>
                    <a:pt x="171" y="1319"/>
                  </a:lnTo>
                  <a:lnTo>
                    <a:pt x="124" y="12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532925" y="292165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1" y="1"/>
                  </a:moveTo>
                  <a:lnTo>
                    <a:pt x="1" y="47"/>
                  </a:lnTo>
                  <a:lnTo>
                    <a:pt x="94" y="4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4531375" y="2918950"/>
              <a:ext cx="7000" cy="6600"/>
            </a:xfrm>
            <a:custGeom>
              <a:avLst/>
              <a:gdLst/>
              <a:ahLst/>
              <a:cxnLst/>
              <a:rect l="l" t="t" r="r" b="b"/>
              <a:pathLst>
                <a:path w="280" h="264" extrusionOk="0">
                  <a:moveTo>
                    <a:pt x="140" y="0"/>
                  </a:moveTo>
                  <a:cubicBezTo>
                    <a:pt x="63" y="0"/>
                    <a:pt x="1" y="62"/>
                    <a:pt x="1" y="124"/>
                  </a:cubicBezTo>
                  <a:cubicBezTo>
                    <a:pt x="1" y="202"/>
                    <a:pt x="63" y="264"/>
                    <a:pt x="140" y="264"/>
                  </a:cubicBezTo>
                  <a:cubicBezTo>
                    <a:pt x="218" y="264"/>
                    <a:pt x="280" y="202"/>
                    <a:pt x="280" y="124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553100" y="291777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571700" y="2942600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1"/>
                  </a:lnTo>
                  <a:lnTo>
                    <a:pt x="699" y="311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577125" y="291777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616300" y="291777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625600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634125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553100" y="29302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8" y="310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592650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601175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4610475" y="29302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4553100" y="29426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562000" y="29426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057175" y="2880550"/>
              <a:ext cx="2725" cy="2350"/>
            </a:xfrm>
            <a:custGeom>
              <a:avLst/>
              <a:gdLst/>
              <a:ahLst/>
              <a:cxnLst/>
              <a:rect l="l" t="t" r="r" b="b"/>
              <a:pathLst>
                <a:path w="109" h="94" extrusionOk="0">
                  <a:moveTo>
                    <a:pt x="78" y="1"/>
                  </a:moveTo>
                  <a:lnTo>
                    <a:pt x="0" y="63"/>
                  </a:lnTo>
                  <a:lnTo>
                    <a:pt x="31" y="94"/>
                  </a:lnTo>
                  <a:lnTo>
                    <a:pt x="109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896250" y="2884825"/>
              <a:ext cx="157850" cy="46550"/>
            </a:xfrm>
            <a:custGeom>
              <a:avLst/>
              <a:gdLst/>
              <a:ahLst/>
              <a:cxnLst/>
              <a:rect l="l" t="t" r="r" b="b"/>
              <a:pathLst>
                <a:path w="6314" h="1862" extrusionOk="0">
                  <a:moveTo>
                    <a:pt x="6298" y="0"/>
                  </a:moveTo>
                  <a:lnTo>
                    <a:pt x="6143" y="125"/>
                  </a:lnTo>
                  <a:lnTo>
                    <a:pt x="6158" y="156"/>
                  </a:lnTo>
                  <a:lnTo>
                    <a:pt x="6313" y="47"/>
                  </a:lnTo>
                  <a:lnTo>
                    <a:pt x="6298" y="0"/>
                  </a:lnTo>
                  <a:close/>
                  <a:moveTo>
                    <a:pt x="5988" y="218"/>
                  </a:moveTo>
                  <a:lnTo>
                    <a:pt x="5832" y="326"/>
                  </a:lnTo>
                  <a:lnTo>
                    <a:pt x="5848" y="373"/>
                  </a:lnTo>
                  <a:lnTo>
                    <a:pt x="6003" y="264"/>
                  </a:lnTo>
                  <a:lnTo>
                    <a:pt x="5988" y="218"/>
                  </a:lnTo>
                  <a:close/>
                  <a:moveTo>
                    <a:pt x="5693" y="435"/>
                  </a:moveTo>
                  <a:lnTo>
                    <a:pt x="5538" y="543"/>
                  </a:lnTo>
                  <a:lnTo>
                    <a:pt x="5553" y="590"/>
                  </a:lnTo>
                  <a:lnTo>
                    <a:pt x="5708" y="466"/>
                  </a:lnTo>
                  <a:lnTo>
                    <a:pt x="5693" y="435"/>
                  </a:lnTo>
                  <a:close/>
                  <a:moveTo>
                    <a:pt x="5383" y="652"/>
                  </a:moveTo>
                  <a:lnTo>
                    <a:pt x="5228" y="760"/>
                  </a:lnTo>
                  <a:lnTo>
                    <a:pt x="5243" y="807"/>
                  </a:lnTo>
                  <a:lnTo>
                    <a:pt x="5398" y="683"/>
                  </a:lnTo>
                  <a:lnTo>
                    <a:pt x="5383" y="652"/>
                  </a:lnTo>
                  <a:close/>
                  <a:moveTo>
                    <a:pt x="5073" y="853"/>
                  </a:moveTo>
                  <a:lnTo>
                    <a:pt x="4917" y="978"/>
                  </a:lnTo>
                  <a:lnTo>
                    <a:pt x="4933" y="1009"/>
                  </a:lnTo>
                  <a:lnTo>
                    <a:pt x="5088" y="900"/>
                  </a:lnTo>
                  <a:lnTo>
                    <a:pt x="5073" y="853"/>
                  </a:lnTo>
                  <a:close/>
                  <a:moveTo>
                    <a:pt x="4778" y="1071"/>
                  </a:moveTo>
                  <a:lnTo>
                    <a:pt x="4623" y="1179"/>
                  </a:lnTo>
                  <a:lnTo>
                    <a:pt x="4654" y="1226"/>
                  </a:lnTo>
                  <a:lnTo>
                    <a:pt x="4809" y="1102"/>
                  </a:lnTo>
                  <a:lnTo>
                    <a:pt x="4778" y="1071"/>
                  </a:lnTo>
                  <a:close/>
                  <a:moveTo>
                    <a:pt x="4468" y="1288"/>
                  </a:moveTo>
                  <a:lnTo>
                    <a:pt x="4313" y="1396"/>
                  </a:lnTo>
                  <a:lnTo>
                    <a:pt x="4344" y="1443"/>
                  </a:lnTo>
                  <a:lnTo>
                    <a:pt x="4499" y="1319"/>
                  </a:lnTo>
                  <a:lnTo>
                    <a:pt x="4468" y="1288"/>
                  </a:lnTo>
                  <a:close/>
                  <a:moveTo>
                    <a:pt x="4173" y="1489"/>
                  </a:moveTo>
                  <a:lnTo>
                    <a:pt x="4033" y="1613"/>
                  </a:lnTo>
                  <a:lnTo>
                    <a:pt x="4049" y="1660"/>
                  </a:lnTo>
                  <a:lnTo>
                    <a:pt x="4204" y="1536"/>
                  </a:lnTo>
                  <a:lnTo>
                    <a:pt x="4173" y="1489"/>
                  </a:lnTo>
                  <a:close/>
                  <a:moveTo>
                    <a:pt x="1" y="1831"/>
                  </a:moveTo>
                  <a:lnTo>
                    <a:pt x="1" y="1862"/>
                  </a:lnTo>
                  <a:lnTo>
                    <a:pt x="187" y="1862"/>
                  </a:lnTo>
                  <a:lnTo>
                    <a:pt x="187" y="1831"/>
                  </a:lnTo>
                  <a:close/>
                  <a:moveTo>
                    <a:pt x="358" y="1831"/>
                  </a:moveTo>
                  <a:lnTo>
                    <a:pt x="358" y="1862"/>
                  </a:lnTo>
                  <a:lnTo>
                    <a:pt x="559" y="1862"/>
                  </a:lnTo>
                  <a:lnTo>
                    <a:pt x="559" y="1831"/>
                  </a:lnTo>
                  <a:close/>
                  <a:moveTo>
                    <a:pt x="730" y="1831"/>
                  </a:moveTo>
                  <a:lnTo>
                    <a:pt x="730" y="1862"/>
                  </a:lnTo>
                  <a:lnTo>
                    <a:pt x="931" y="1862"/>
                  </a:lnTo>
                  <a:lnTo>
                    <a:pt x="931" y="1831"/>
                  </a:lnTo>
                  <a:close/>
                  <a:moveTo>
                    <a:pt x="1118" y="1831"/>
                  </a:moveTo>
                  <a:lnTo>
                    <a:pt x="1118" y="1862"/>
                  </a:lnTo>
                  <a:lnTo>
                    <a:pt x="1319" y="1862"/>
                  </a:lnTo>
                  <a:lnTo>
                    <a:pt x="1319" y="1831"/>
                  </a:lnTo>
                  <a:close/>
                  <a:moveTo>
                    <a:pt x="1490" y="1831"/>
                  </a:moveTo>
                  <a:lnTo>
                    <a:pt x="1490" y="1862"/>
                  </a:lnTo>
                  <a:lnTo>
                    <a:pt x="1676" y="1862"/>
                  </a:lnTo>
                  <a:lnTo>
                    <a:pt x="1676" y="1831"/>
                  </a:lnTo>
                  <a:close/>
                  <a:moveTo>
                    <a:pt x="1847" y="1831"/>
                  </a:moveTo>
                  <a:lnTo>
                    <a:pt x="1847" y="1862"/>
                  </a:lnTo>
                  <a:lnTo>
                    <a:pt x="2048" y="1862"/>
                  </a:lnTo>
                  <a:lnTo>
                    <a:pt x="2048" y="1831"/>
                  </a:lnTo>
                  <a:close/>
                  <a:moveTo>
                    <a:pt x="2219" y="1831"/>
                  </a:moveTo>
                  <a:lnTo>
                    <a:pt x="2219" y="1862"/>
                  </a:lnTo>
                  <a:lnTo>
                    <a:pt x="2420" y="1862"/>
                  </a:lnTo>
                  <a:lnTo>
                    <a:pt x="2420" y="1831"/>
                  </a:lnTo>
                  <a:close/>
                  <a:moveTo>
                    <a:pt x="2591" y="1831"/>
                  </a:moveTo>
                  <a:lnTo>
                    <a:pt x="2591" y="1862"/>
                  </a:lnTo>
                  <a:lnTo>
                    <a:pt x="2793" y="1862"/>
                  </a:lnTo>
                  <a:lnTo>
                    <a:pt x="2793" y="1831"/>
                  </a:lnTo>
                  <a:close/>
                  <a:moveTo>
                    <a:pt x="2963" y="1831"/>
                  </a:moveTo>
                  <a:lnTo>
                    <a:pt x="2963" y="1862"/>
                  </a:lnTo>
                  <a:lnTo>
                    <a:pt x="3149" y="1862"/>
                  </a:lnTo>
                  <a:lnTo>
                    <a:pt x="3149" y="1831"/>
                  </a:lnTo>
                  <a:close/>
                  <a:moveTo>
                    <a:pt x="3351" y="1831"/>
                  </a:moveTo>
                  <a:lnTo>
                    <a:pt x="3351" y="1862"/>
                  </a:lnTo>
                  <a:lnTo>
                    <a:pt x="3537" y="1862"/>
                  </a:lnTo>
                  <a:lnTo>
                    <a:pt x="3537" y="1831"/>
                  </a:lnTo>
                  <a:close/>
                  <a:moveTo>
                    <a:pt x="3894" y="1738"/>
                  </a:moveTo>
                  <a:lnTo>
                    <a:pt x="3754" y="1831"/>
                  </a:lnTo>
                  <a:lnTo>
                    <a:pt x="3739" y="1831"/>
                  </a:lnTo>
                  <a:lnTo>
                    <a:pt x="3739" y="1862"/>
                  </a:lnTo>
                  <a:lnTo>
                    <a:pt x="3754" y="1862"/>
                  </a:lnTo>
                  <a:lnTo>
                    <a:pt x="3909" y="1769"/>
                  </a:lnTo>
                  <a:lnTo>
                    <a:pt x="3894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889275" y="2930200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0"/>
                  </a:moveTo>
                  <a:lnTo>
                    <a:pt x="1" y="31"/>
                  </a:lnTo>
                  <a:lnTo>
                    <a:pt x="94" y="3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886175" y="2927075"/>
              <a:ext cx="7000" cy="7025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140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1"/>
                  </a:cubicBezTo>
                  <a:cubicBezTo>
                    <a:pt x="280" y="79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783825" y="2926700"/>
              <a:ext cx="17075" cy="7775"/>
            </a:xfrm>
            <a:custGeom>
              <a:avLst/>
              <a:gdLst/>
              <a:ahLst/>
              <a:cxnLst/>
              <a:rect l="l" t="t" r="r" b="b"/>
              <a:pathLst>
                <a:path w="68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683" y="31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802050" y="2951900"/>
              <a:ext cx="17450" cy="7775"/>
            </a:xfrm>
            <a:custGeom>
              <a:avLst/>
              <a:gdLst/>
              <a:ahLst/>
              <a:cxnLst/>
              <a:rect l="l" t="t" r="r" b="b"/>
              <a:pathLst>
                <a:path w="698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807475" y="29267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8466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8559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864475" y="29267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783825" y="29391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8" y="31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822975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831500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840825" y="29391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783825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792350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348375" y="2273350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1" y="1"/>
                  </a:moveTo>
                  <a:lnTo>
                    <a:pt x="0" y="32"/>
                  </a:lnTo>
                  <a:lnTo>
                    <a:pt x="62" y="94"/>
                  </a:lnTo>
                  <a:lnTo>
                    <a:pt x="93" y="7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186300" y="2210925"/>
              <a:ext cx="158975" cy="60525"/>
            </a:xfrm>
            <a:custGeom>
              <a:avLst/>
              <a:gdLst/>
              <a:ahLst/>
              <a:cxnLst/>
              <a:rect l="l" t="t" r="r" b="b"/>
              <a:pathLst>
                <a:path w="6359" h="2421" extrusionOk="0">
                  <a:moveTo>
                    <a:pt x="0" y="1"/>
                  </a:moveTo>
                  <a:lnTo>
                    <a:pt x="0" y="47"/>
                  </a:lnTo>
                  <a:lnTo>
                    <a:pt x="202" y="47"/>
                  </a:lnTo>
                  <a:lnTo>
                    <a:pt x="202" y="1"/>
                  </a:lnTo>
                  <a:close/>
                  <a:moveTo>
                    <a:pt x="388" y="1"/>
                  </a:moveTo>
                  <a:lnTo>
                    <a:pt x="388" y="47"/>
                  </a:lnTo>
                  <a:lnTo>
                    <a:pt x="589" y="47"/>
                  </a:lnTo>
                  <a:lnTo>
                    <a:pt x="589" y="1"/>
                  </a:lnTo>
                  <a:close/>
                  <a:moveTo>
                    <a:pt x="760" y="1"/>
                  </a:moveTo>
                  <a:lnTo>
                    <a:pt x="760" y="47"/>
                  </a:lnTo>
                  <a:lnTo>
                    <a:pt x="962" y="47"/>
                  </a:lnTo>
                  <a:lnTo>
                    <a:pt x="962" y="1"/>
                  </a:lnTo>
                  <a:close/>
                  <a:moveTo>
                    <a:pt x="1132" y="1"/>
                  </a:moveTo>
                  <a:lnTo>
                    <a:pt x="1132" y="47"/>
                  </a:lnTo>
                  <a:lnTo>
                    <a:pt x="1318" y="47"/>
                  </a:lnTo>
                  <a:lnTo>
                    <a:pt x="1318" y="1"/>
                  </a:lnTo>
                  <a:close/>
                  <a:moveTo>
                    <a:pt x="1489" y="1"/>
                  </a:moveTo>
                  <a:lnTo>
                    <a:pt x="1489" y="47"/>
                  </a:lnTo>
                  <a:lnTo>
                    <a:pt x="1691" y="47"/>
                  </a:lnTo>
                  <a:lnTo>
                    <a:pt x="1691" y="1"/>
                  </a:lnTo>
                  <a:close/>
                  <a:moveTo>
                    <a:pt x="1861" y="1"/>
                  </a:moveTo>
                  <a:lnTo>
                    <a:pt x="1861" y="47"/>
                  </a:lnTo>
                  <a:lnTo>
                    <a:pt x="2063" y="47"/>
                  </a:lnTo>
                  <a:lnTo>
                    <a:pt x="2063" y="1"/>
                  </a:lnTo>
                  <a:close/>
                  <a:moveTo>
                    <a:pt x="2233" y="1"/>
                  </a:moveTo>
                  <a:lnTo>
                    <a:pt x="2233" y="47"/>
                  </a:lnTo>
                  <a:lnTo>
                    <a:pt x="2435" y="47"/>
                  </a:lnTo>
                  <a:lnTo>
                    <a:pt x="2435" y="1"/>
                  </a:lnTo>
                  <a:close/>
                  <a:moveTo>
                    <a:pt x="2621" y="1"/>
                  </a:moveTo>
                  <a:lnTo>
                    <a:pt x="2621" y="47"/>
                  </a:lnTo>
                  <a:lnTo>
                    <a:pt x="2823" y="47"/>
                  </a:lnTo>
                  <a:lnTo>
                    <a:pt x="2823" y="1"/>
                  </a:lnTo>
                  <a:close/>
                  <a:moveTo>
                    <a:pt x="2993" y="1"/>
                  </a:moveTo>
                  <a:lnTo>
                    <a:pt x="2993" y="47"/>
                  </a:lnTo>
                  <a:lnTo>
                    <a:pt x="3180" y="47"/>
                  </a:lnTo>
                  <a:lnTo>
                    <a:pt x="3180" y="1"/>
                  </a:lnTo>
                  <a:close/>
                  <a:moveTo>
                    <a:pt x="3366" y="1"/>
                  </a:moveTo>
                  <a:lnTo>
                    <a:pt x="3366" y="47"/>
                  </a:lnTo>
                  <a:lnTo>
                    <a:pt x="3552" y="47"/>
                  </a:lnTo>
                  <a:lnTo>
                    <a:pt x="3552" y="1"/>
                  </a:lnTo>
                  <a:close/>
                  <a:moveTo>
                    <a:pt x="3722" y="1"/>
                  </a:moveTo>
                  <a:lnTo>
                    <a:pt x="3722" y="47"/>
                  </a:lnTo>
                  <a:lnTo>
                    <a:pt x="3753" y="47"/>
                  </a:lnTo>
                  <a:lnTo>
                    <a:pt x="3862" y="156"/>
                  </a:lnTo>
                  <a:lnTo>
                    <a:pt x="3908" y="109"/>
                  </a:lnTo>
                  <a:lnTo>
                    <a:pt x="3769" y="1"/>
                  </a:lnTo>
                  <a:close/>
                  <a:moveTo>
                    <a:pt x="4033" y="249"/>
                  </a:moveTo>
                  <a:lnTo>
                    <a:pt x="4002" y="280"/>
                  </a:lnTo>
                  <a:lnTo>
                    <a:pt x="4141" y="404"/>
                  </a:lnTo>
                  <a:lnTo>
                    <a:pt x="4172" y="357"/>
                  </a:lnTo>
                  <a:lnTo>
                    <a:pt x="4033" y="249"/>
                  </a:lnTo>
                  <a:close/>
                  <a:moveTo>
                    <a:pt x="4312" y="482"/>
                  </a:moveTo>
                  <a:lnTo>
                    <a:pt x="4265" y="513"/>
                  </a:lnTo>
                  <a:lnTo>
                    <a:pt x="4405" y="652"/>
                  </a:lnTo>
                  <a:lnTo>
                    <a:pt x="4451" y="590"/>
                  </a:lnTo>
                  <a:lnTo>
                    <a:pt x="4312" y="482"/>
                  </a:lnTo>
                  <a:close/>
                  <a:moveTo>
                    <a:pt x="4591" y="745"/>
                  </a:moveTo>
                  <a:lnTo>
                    <a:pt x="4560" y="792"/>
                  </a:lnTo>
                  <a:lnTo>
                    <a:pt x="4699" y="900"/>
                  </a:lnTo>
                  <a:lnTo>
                    <a:pt x="4730" y="869"/>
                  </a:lnTo>
                  <a:lnTo>
                    <a:pt x="4591" y="745"/>
                  </a:lnTo>
                  <a:close/>
                  <a:moveTo>
                    <a:pt x="4870" y="978"/>
                  </a:moveTo>
                  <a:lnTo>
                    <a:pt x="4839" y="1024"/>
                  </a:lnTo>
                  <a:lnTo>
                    <a:pt x="4963" y="1164"/>
                  </a:lnTo>
                  <a:lnTo>
                    <a:pt x="5010" y="1117"/>
                  </a:lnTo>
                  <a:lnTo>
                    <a:pt x="4870" y="978"/>
                  </a:lnTo>
                  <a:close/>
                  <a:moveTo>
                    <a:pt x="5149" y="1257"/>
                  </a:moveTo>
                  <a:lnTo>
                    <a:pt x="5103" y="1288"/>
                  </a:lnTo>
                  <a:lnTo>
                    <a:pt x="5242" y="1412"/>
                  </a:lnTo>
                  <a:lnTo>
                    <a:pt x="5273" y="1366"/>
                  </a:lnTo>
                  <a:lnTo>
                    <a:pt x="5149" y="1257"/>
                  </a:lnTo>
                  <a:close/>
                  <a:moveTo>
                    <a:pt x="5413" y="1490"/>
                  </a:moveTo>
                  <a:lnTo>
                    <a:pt x="5366" y="1521"/>
                  </a:lnTo>
                  <a:lnTo>
                    <a:pt x="5506" y="1660"/>
                  </a:lnTo>
                  <a:lnTo>
                    <a:pt x="5552" y="1598"/>
                  </a:lnTo>
                  <a:lnTo>
                    <a:pt x="5413" y="1490"/>
                  </a:lnTo>
                  <a:close/>
                  <a:moveTo>
                    <a:pt x="5692" y="1753"/>
                  </a:moveTo>
                  <a:lnTo>
                    <a:pt x="5646" y="1800"/>
                  </a:lnTo>
                  <a:lnTo>
                    <a:pt x="5785" y="1908"/>
                  </a:lnTo>
                  <a:lnTo>
                    <a:pt x="5816" y="1877"/>
                  </a:lnTo>
                  <a:lnTo>
                    <a:pt x="5692" y="1753"/>
                  </a:lnTo>
                  <a:close/>
                  <a:moveTo>
                    <a:pt x="5956" y="2017"/>
                  </a:moveTo>
                  <a:lnTo>
                    <a:pt x="5909" y="2048"/>
                  </a:lnTo>
                  <a:lnTo>
                    <a:pt x="6049" y="2172"/>
                  </a:lnTo>
                  <a:lnTo>
                    <a:pt x="6095" y="2126"/>
                  </a:lnTo>
                  <a:lnTo>
                    <a:pt x="5956" y="2017"/>
                  </a:lnTo>
                  <a:close/>
                  <a:moveTo>
                    <a:pt x="6235" y="2265"/>
                  </a:moveTo>
                  <a:lnTo>
                    <a:pt x="6188" y="2296"/>
                  </a:lnTo>
                  <a:lnTo>
                    <a:pt x="6328" y="2420"/>
                  </a:lnTo>
                  <a:lnTo>
                    <a:pt x="6359" y="2374"/>
                  </a:lnTo>
                  <a:lnTo>
                    <a:pt x="6235" y="2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180075" y="2210925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1"/>
                  </a:moveTo>
                  <a:lnTo>
                    <a:pt x="1" y="3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176600" y="2207825"/>
              <a:ext cx="7000" cy="6625"/>
            </a:xfrm>
            <a:custGeom>
              <a:avLst/>
              <a:gdLst/>
              <a:ahLst/>
              <a:cxnLst/>
              <a:rect l="l" t="t" r="r" b="b"/>
              <a:pathLst>
                <a:path w="280" h="265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64"/>
                    <a:pt x="140" y="264"/>
                  </a:cubicBezTo>
                  <a:cubicBezTo>
                    <a:pt x="217" y="264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135500" y="22082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698" y="31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4076950" y="22206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076950" y="22082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4116100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12502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415797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4098275" y="22206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135500" y="22206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076950" y="2233025"/>
              <a:ext cx="5825" cy="7800"/>
            </a:xfrm>
            <a:custGeom>
              <a:avLst/>
              <a:gdLst/>
              <a:ahLst/>
              <a:cxnLst/>
              <a:rect l="l" t="t" r="r" b="b"/>
              <a:pathLst>
                <a:path w="233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4085475" y="22330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705904" y="742392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Teko"/>
                <a:ea typeface="Teko"/>
                <a:cs typeface="Teko"/>
                <a:sym typeface="Teko"/>
              </a:rPr>
              <a:t>Latar Belakang</a:t>
            </a:r>
            <a:endParaRPr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736239" y="1321586"/>
            <a:ext cx="3658754" cy="3356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MBKM TA di I2C Studio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LPPM Maranatha </a:t>
            </a:r>
            <a:r>
              <a:rPr lang="en-ID" dirty="0" err="1"/>
              <a:t>butuh</a:t>
            </a:r>
            <a:r>
              <a:rPr lang="en-ID" dirty="0"/>
              <a:t> sistem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, </a:t>
            </a:r>
            <a:r>
              <a:rPr lang="en-ID" dirty="0" err="1"/>
              <a:t>pengabdian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,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dan </a:t>
            </a: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insentif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ilmiah</a:t>
            </a:r>
            <a:r>
              <a:rPr lang="en-ID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DSTI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selesai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skema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di SIPPM</a:t>
            </a:r>
          </a:p>
        </p:txBody>
      </p:sp>
      <p:grpSp>
        <p:nvGrpSpPr>
          <p:cNvPr id="1029" name="Google Shape;1029;p36"/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234832" y="-96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PROGRAMMING</a:t>
            </a:r>
            <a:endParaRPr dirty="0"/>
          </a:p>
        </p:txBody>
      </p:sp>
      <p:sp>
        <p:nvSpPr>
          <p:cNvPr id="740" name="Google Shape;740;p34"/>
          <p:cNvSpPr txBox="1"/>
          <p:nvPr/>
        </p:nvSpPr>
        <p:spPr>
          <a:xfrm>
            <a:off x="740391" y="1182599"/>
            <a:ext cx="7704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Query menunjuk dosen reviewer</a:t>
            </a:r>
            <a:endParaRPr sz="1200" b="1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aphicFrame>
        <p:nvGraphicFramePr>
          <p:cNvPr id="741" name="Google Shape;741;p34"/>
          <p:cNvGraphicFramePr/>
          <p:nvPr>
            <p:extLst>
              <p:ext uri="{D42A27DB-BD31-4B8C-83A1-F6EECF244321}">
                <p14:modId xmlns:p14="http://schemas.microsoft.com/office/powerpoint/2010/main" val="3229940746"/>
              </p:ext>
            </p:extLst>
          </p:nvPr>
        </p:nvGraphicFramePr>
        <p:xfrm>
          <a:off x="914400" y="1668523"/>
          <a:ext cx="7313437" cy="2270630"/>
        </p:xfrm>
        <a:graphic>
          <a:graphicData uri="http://schemas.openxmlformats.org/drawingml/2006/table">
            <a:tbl>
              <a:tblPr>
                <a:noFill/>
                <a:tableStyleId>{C3DDEBE5-9D58-4DD2-9DE9-8B2AB2554078}</a:tableStyleId>
              </a:tblPr>
              <a:tblGrid>
                <a:gridCol w="367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Query Lama</a:t>
                      </a:r>
                      <a:endParaRPr sz="1100" b="1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Query Baru</a:t>
                      </a:r>
                      <a:endParaRPr sz="1100" b="1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 perulangan dengan foreach</a:t>
                      </a: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 perulangan dengan each</a:t>
                      </a: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where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untuk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memberikan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kondisi</a:t>
                      </a: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whereIn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untuk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memberikan</a:t>
                      </a:r>
                      <a:r>
                        <a:rPr lang="en-ID" sz="11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kondisi</a:t>
                      </a:r>
                      <a:endParaRPr lang="en-ID"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Memisahkan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penggunaan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sortBy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dan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sortByDesc</a:t>
                      </a: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Menggabungkan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penggunaan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sortBy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dan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sortByDesc</a:t>
                      </a:r>
                      <a:endParaRPr lang="en-US"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221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count dan index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untuk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mendapatkan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data yang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ingin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dicari</a:t>
                      </a: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Menggunakan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metode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first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untuk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mendapatkan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data yang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ingin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dicari</a:t>
                      </a:r>
                      <a:endParaRPr lang="en-US"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6402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accen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70521"/>
                  </a:ext>
                </a:extLst>
              </a:tr>
            </a:tbl>
          </a:graphicData>
        </a:graphic>
      </p:graphicFrame>
      <p:grpSp>
        <p:nvGrpSpPr>
          <p:cNvPr id="750" name="Google Shape;750;p34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51" name="Google Shape;751;p3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C4AF892-70C0-D5B0-0ED7-EA832BF61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07" y="3593836"/>
            <a:ext cx="1778953" cy="29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9F620324-A4F7-FA78-23BF-24967D853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87" y="3593836"/>
            <a:ext cx="1880553" cy="3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81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906085" y="119723"/>
            <a:ext cx="7652100" cy="7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Pemrosesan Data Berbasis Cloud</a:t>
            </a:r>
            <a:endParaRPr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15" y="4909550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8209192" y="3636491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504772" y="26176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53F616-0BA6-4B32-8E62-1CA2D3B8EA8F}"/>
              </a:ext>
            </a:extLst>
          </p:cNvPr>
          <p:cNvSpPr txBox="1"/>
          <p:nvPr/>
        </p:nvSpPr>
        <p:spPr>
          <a:xfrm>
            <a:off x="1049728" y="4391551"/>
            <a:ext cx="2691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Testing: </a:t>
            </a:r>
            <a:r>
              <a:rPr lang="en-US" sz="14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http://lppmukmtest.i2cstudio.com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CCB9-19BA-C333-A39B-2C147A1AD585}"/>
              </a:ext>
            </a:extLst>
          </p:cNvPr>
          <p:cNvSpPr txBox="1"/>
          <p:nvPr/>
        </p:nvSpPr>
        <p:spPr>
          <a:xfrm>
            <a:off x="5173116" y="4365239"/>
            <a:ext cx="2691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Production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4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http://lppmukm.i2cstudio.com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6BAC93D-BB36-7F00-E9D7-73DCD7C04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22" y="890224"/>
            <a:ext cx="5906217" cy="3322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7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139698" y="4379689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PEMROGRAMAN MULTIPLATFORM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222385" y="4834453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806BF29-8E69-CEA3-9FC9-205ECA3C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45" y="975236"/>
            <a:ext cx="5978807" cy="31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62135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 Android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PEMROGRAMAN MULTIPLATFORM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28DD84-808A-D20E-7914-949CA1CE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06" y="1004508"/>
            <a:ext cx="1384316" cy="307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0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62135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 IOS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PEMROGRAMAN MULTIPLATFORM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9849E5-EA6C-B38F-4C4F-7E456AA4A9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89" y="880647"/>
            <a:ext cx="1518824" cy="3289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09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62135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 Android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PEMROGRAMAN MULTIPLATFORM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EB493BD-66A5-0815-5713-236FB2843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63" y="959891"/>
            <a:ext cx="5024473" cy="3138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82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71731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COREUI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DESAIN ANTARMUKA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9C2624A-FFDA-9545-745F-A5676B63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81" y="871769"/>
            <a:ext cx="6019808" cy="32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9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71731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SWEETALERT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DESAIN ANTARMUKA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7E508B-3255-F74F-4A04-ED9843B458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6" y="1272582"/>
            <a:ext cx="5373679" cy="27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9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71731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SELECT2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DESAIN ANTARMUKA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533F8DA-F93A-C1EB-424F-DC8A928BD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1309688"/>
            <a:ext cx="405384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71731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CKEDITOR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DESAIN ANTARMUKA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9DC643-CBAE-3B45-124A-D6F17BD45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06" y="1050666"/>
            <a:ext cx="3359187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6" name="Google Shape;5046;p61"/>
          <p:cNvSpPr txBox="1">
            <a:spLocks noGrp="1"/>
          </p:cNvSpPr>
          <p:nvPr>
            <p:ph type="body" idx="1"/>
          </p:nvPr>
        </p:nvSpPr>
        <p:spPr>
          <a:xfrm>
            <a:off x="774223" y="1510192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Bagaimana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perancangan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analisis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desain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yang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dapat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membantu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dan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menunjang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kegiatan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LPPM Maranatha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terutama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dalam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pengelolaan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skema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penelitian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>
              <a:buClr>
                <a:schemeClr val="dk2"/>
              </a:buClr>
            </a:pP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Bagaimana proses yang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terjadi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pada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skema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penelitian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SIPPM Maranatha?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047" name="Google Shape;5047;p61"/>
          <p:cNvSpPr txBox="1">
            <a:spLocks noGrp="1"/>
          </p:cNvSpPr>
          <p:nvPr>
            <p:ph type="title"/>
          </p:nvPr>
        </p:nvSpPr>
        <p:spPr>
          <a:xfrm>
            <a:off x="1237256" y="748570"/>
            <a:ext cx="2803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5048" name="Google Shape;5048;p61"/>
          <p:cNvSpPr txBox="1">
            <a:spLocks noGrp="1"/>
          </p:cNvSpPr>
          <p:nvPr>
            <p:ph type="body" idx="2"/>
          </p:nvPr>
        </p:nvSpPr>
        <p:spPr>
          <a:xfrm>
            <a:off x="4572000" y="1514373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Membuat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perancangan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analisis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desain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yang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dapat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membantu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dan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menunjang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kegiatan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LPPM Maranatha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terutama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dalam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pengelolaan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skema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penelitian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. 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dirty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Menjelaskan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mengenai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alur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dan proses yang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terjadi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dalam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skema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penelitian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SIPPM Maranatha.</a:t>
            </a:r>
            <a:endParaRPr dirty="0">
              <a:solidFill>
                <a:schemeClr val="hlink"/>
              </a:solidFill>
            </a:endParaRPr>
          </a:p>
        </p:txBody>
      </p:sp>
      <p:grpSp>
        <p:nvGrpSpPr>
          <p:cNvPr id="5049" name="Google Shape;5049;p61"/>
          <p:cNvGrpSpPr/>
          <p:nvPr/>
        </p:nvGrpSpPr>
        <p:grpSpPr>
          <a:xfrm rot="10800000">
            <a:off x="-1754508" y="4198560"/>
            <a:ext cx="5253816" cy="1622108"/>
            <a:chOff x="5092229" y="-180802"/>
            <a:chExt cx="5253816" cy="1622108"/>
          </a:xfrm>
        </p:grpSpPr>
        <p:sp>
          <p:nvSpPr>
            <p:cNvPr id="5050" name="Google Shape;5050;p6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0" name="Google Shape;5060;p61"/>
          <p:cNvGrpSpPr/>
          <p:nvPr/>
        </p:nvGrpSpPr>
        <p:grpSpPr>
          <a:xfrm>
            <a:off x="5627922" y="-653285"/>
            <a:ext cx="5253816" cy="1622108"/>
            <a:chOff x="5092229" y="-180802"/>
            <a:chExt cx="5253816" cy="1622108"/>
          </a:xfrm>
        </p:grpSpPr>
        <p:sp>
          <p:nvSpPr>
            <p:cNvPr id="5061" name="Google Shape;5061;p6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2" name="Google Shape;5062;p6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047;p61">
            <a:extLst>
              <a:ext uri="{FF2B5EF4-FFF2-40B4-BE49-F238E27FC236}">
                <a16:creationId xmlns:a16="http://schemas.microsoft.com/office/drawing/2014/main" id="{256C96BD-A491-7E16-234C-F36EDA05A201}"/>
              </a:ext>
            </a:extLst>
          </p:cNvPr>
          <p:cNvSpPr txBox="1">
            <a:spLocks/>
          </p:cNvSpPr>
          <p:nvPr/>
        </p:nvSpPr>
        <p:spPr>
          <a:xfrm>
            <a:off x="5182863" y="761930"/>
            <a:ext cx="28037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T</a:t>
            </a:r>
            <a:r>
              <a:rPr lang="en-ID" dirty="0" err="1"/>
              <a:t>ujuan</a:t>
            </a:r>
            <a:r>
              <a:rPr lang="en-ID" dirty="0"/>
              <a:t> </a:t>
            </a:r>
            <a:r>
              <a:rPr lang="en-ID" dirty="0" err="1"/>
              <a:t>Pembahasan</a:t>
            </a:r>
            <a:endParaRPr lang="en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62714" y="4271731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DATATABLES</a:t>
            </a:r>
            <a:endParaRPr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348550"/>
            <a:ext cx="7652100" cy="645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DESAIN ANTARMUKA</a:t>
            </a:r>
            <a:endParaRPr sz="3200"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48" y="4786466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7343248" y="3548136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924481" y="0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AD3026A-B0C2-EF38-FC6A-2037B6F8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35" y="1003300"/>
            <a:ext cx="340233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7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2843436" y="498241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SIMPULAN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1004801" y="1129593"/>
            <a:ext cx="7134397" cy="388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perancangan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desain</a:t>
            </a:r>
            <a:r>
              <a:rPr lang="en-ID" sz="1400" dirty="0"/>
              <a:t> yang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dan </a:t>
            </a:r>
            <a:r>
              <a:rPr lang="en-ID" sz="1400" dirty="0" err="1"/>
              <a:t>menunjang</a:t>
            </a:r>
            <a:r>
              <a:rPr lang="en-ID" sz="1400" dirty="0"/>
              <a:t> </a:t>
            </a:r>
            <a:r>
              <a:rPr lang="en-ID" sz="1400" dirty="0" err="1"/>
              <a:t>kegiatan</a:t>
            </a:r>
            <a:r>
              <a:rPr lang="en-ID" sz="1400" dirty="0"/>
              <a:t> LPPM Maranatha </a:t>
            </a:r>
            <a:r>
              <a:rPr lang="en-ID" sz="1400" dirty="0" err="1"/>
              <a:t>terutama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pengelolaan</a:t>
            </a:r>
            <a:r>
              <a:rPr lang="en-ID" sz="1400" dirty="0"/>
              <a:t> </a:t>
            </a:r>
            <a:r>
              <a:rPr lang="en-ID" sz="1400" dirty="0" err="1"/>
              <a:t>skema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, </a:t>
            </a: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memahami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mendalam</a:t>
            </a:r>
            <a:r>
              <a:rPr lang="en-ID" sz="1400" dirty="0"/>
              <a:t> </a:t>
            </a:r>
            <a:r>
              <a:rPr lang="en-ID" sz="1400" dirty="0" err="1"/>
              <a:t>mengenai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pada </a:t>
            </a:r>
            <a:r>
              <a:rPr lang="en-ID" sz="1400" dirty="0" err="1"/>
              <a:t>skema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,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pengerjaan</a:t>
            </a:r>
            <a:r>
              <a:rPr lang="en-ID" sz="1400" dirty="0"/>
              <a:t> </a:t>
            </a:r>
            <a:r>
              <a:rPr lang="en-ID" sz="1400" dirty="0" err="1"/>
              <a:t>perancangan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lebih</a:t>
            </a:r>
            <a:r>
              <a:rPr lang="en-ID" sz="1400" dirty="0"/>
              <a:t> optimal di </a:t>
            </a:r>
            <a:r>
              <a:rPr lang="en-ID" sz="1400" dirty="0" err="1"/>
              <a:t>skema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, dan </a:t>
            </a:r>
            <a:r>
              <a:rPr lang="en-ID" sz="1400" dirty="0" err="1"/>
              <a:t>mempermudah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pemeliharaan</a:t>
            </a:r>
            <a:r>
              <a:rPr lang="en-ID" sz="1400" dirty="0"/>
              <a:t> dan </a:t>
            </a:r>
            <a:r>
              <a:rPr lang="en-ID" sz="1400" dirty="0" err="1"/>
              <a:t>pembaruan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skema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D" sz="1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menjelaskan</a:t>
            </a:r>
            <a:r>
              <a:rPr lang="en-ID" sz="1400" dirty="0"/>
              <a:t> </a:t>
            </a:r>
            <a:r>
              <a:rPr lang="en-ID" sz="1400" dirty="0" err="1"/>
              <a:t>mengenai</a:t>
            </a:r>
            <a:r>
              <a:rPr lang="en-ID" sz="1400" dirty="0"/>
              <a:t> </a:t>
            </a:r>
            <a:r>
              <a:rPr lang="en-ID" sz="1400" dirty="0" err="1"/>
              <a:t>alur</a:t>
            </a:r>
            <a:r>
              <a:rPr lang="en-ID" sz="1400" dirty="0"/>
              <a:t> dan proses yang </a:t>
            </a:r>
            <a:r>
              <a:rPr lang="en-ID" sz="1400" dirty="0" err="1"/>
              <a:t>terjadi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skema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 pada SIPPM, </a:t>
            </a: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pihak</a:t>
            </a:r>
            <a:r>
              <a:rPr lang="en-ID" sz="1400" dirty="0"/>
              <a:t> LPPM, </a:t>
            </a:r>
            <a:r>
              <a:rPr lang="en-ID" sz="1400" dirty="0" err="1"/>
              <a:t>dosen</a:t>
            </a:r>
            <a:r>
              <a:rPr lang="en-ID" sz="1400" dirty="0"/>
              <a:t>, dan </a:t>
            </a:r>
            <a:r>
              <a:rPr lang="en-ID" sz="1400" dirty="0" err="1"/>
              <a:t>pihak</a:t>
            </a:r>
            <a:r>
              <a:rPr lang="en-ID" sz="1400" dirty="0"/>
              <a:t> </a:t>
            </a:r>
            <a:r>
              <a:rPr lang="en-ID" sz="1400" dirty="0" err="1"/>
              <a:t>lainnya</a:t>
            </a:r>
            <a:r>
              <a:rPr lang="en-ID" sz="1400" dirty="0"/>
              <a:t> yang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memahami</a:t>
            </a:r>
            <a:r>
              <a:rPr lang="en-ID" sz="1400" dirty="0"/>
              <a:t> </a:t>
            </a:r>
            <a:r>
              <a:rPr lang="en-ID" sz="1400" dirty="0" err="1"/>
              <a:t>alur</a:t>
            </a:r>
            <a:r>
              <a:rPr lang="en-ID" sz="1400" dirty="0"/>
              <a:t> dan proses yang </a:t>
            </a:r>
            <a:r>
              <a:rPr lang="en-ID" sz="1400" dirty="0" err="1"/>
              <a:t>terjadi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skema</a:t>
            </a:r>
            <a:r>
              <a:rPr lang="en-ID" sz="1400" dirty="0"/>
              <a:t> </a:t>
            </a:r>
            <a:r>
              <a:rPr lang="en-ID" sz="1400" dirty="0" err="1"/>
              <a:t>penelitian</a:t>
            </a:r>
            <a:r>
              <a:rPr lang="en-ID" sz="1400" dirty="0"/>
              <a:t> pada SIPPM, </a:t>
            </a:r>
            <a:r>
              <a:rPr lang="en-ID" sz="1400" dirty="0" err="1"/>
              <a:t>sehingga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mengidentifikasi</a:t>
            </a:r>
            <a:r>
              <a:rPr lang="en-ID" sz="1400" dirty="0"/>
              <a:t> </a:t>
            </a:r>
            <a:r>
              <a:rPr lang="en-ID" sz="1400" dirty="0" err="1"/>
              <a:t>kendala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hambatan</a:t>
            </a:r>
            <a:r>
              <a:rPr lang="en-ID" sz="1400" dirty="0"/>
              <a:t> yang </a:t>
            </a:r>
            <a:r>
              <a:rPr lang="en-ID" sz="1400" dirty="0" err="1"/>
              <a:t>terjadi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peningkatan</a:t>
            </a:r>
            <a:r>
              <a:rPr lang="en-ID" sz="1400" dirty="0"/>
              <a:t> </a:t>
            </a:r>
            <a:r>
              <a:rPr lang="en-ID" sz="1400" dirty="0" err="1"/>
              <a:t>kualitas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</p:txBody>
      </p:sp>
      <p:grpSp>
        <p:nvGrpSpPr>
          <p:cNvPr id="3510" name="Google Shape;3510;p55"/>
          <p:cNvGrpSpPr/>
          <p:nvPr/>
        </p:nvGrpSpPr>
        <p:grpSpPr>
          <a:xfrm>
            <a:off x="6077398" y="-312813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845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2843436" y="498241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1004801" y="1129593"/>
            <a:ext cx="7134397" cy="388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Saran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SIPPM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selalu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memantau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memelihara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mengevaluasi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SIPPM agar SIPPM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berjalan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efektif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efisien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saran agar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SIPPM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ditingkatkan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diperbarui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SIPPM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memenuhi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masa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mendatang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</p:txBody>
      </p:sp>
      <p:grpSp>
        <p:nvGrpSpPr>
          <p:cNvPr id="3510" name="Google Shape;3510;p55"/>
          <p:cNvGrpSpPr/>
          <p:nvPr/>
        </p:nvGrpSpPr>
        <p:grpSpPr>
          <a:xfrm>
            <a:off x="6077398" y="-312813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8023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57"/>
          <p:cNvSpPr txBox="1">
            <a:spLocks noGrp="1"/>
          </p:cNvSpPr>
          <p:nvPr>
            <p:ph type="subTitle" idx="1"/>
          </p:nvPr>
        </p:nvSpPr>
        <p:spPr>
          <a:xfrm>
            <a:off x="2871368" y="2400239"/>
            <a:ext cx="35904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Mohon maaf bila ada kesalahan dan kekurangan</a:t>
            </a:r>
            <a:endParaRPr dirty="0"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/>
          </p:nvPr>
        </p:nvSpPr>
        <p:spPr>
          <a:xfrm>
            <a:off x="2871368" y="1506939"/>
            <a:ext cx="359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grpSp>
        <p:nvGrpSpPr>
          <p:cNvPr id="3561" name="Google Shape;3561;p57"/>
          <p:cNvGrpSpPr/>
          <p:nvPr/>
        </p:nvGrpSpPr>
        <p:grpSpPr>
          <a:xfrm>
            <a:off x="6093479" y="2"/>
            <a:ext cx="5253816" cy="1622108"/>
            <a:chOff x="5092229" y="-180802"/>
            <a:chExt cx="5253816" cy="1622108"/>
          </a:xfrm>
        </p:grpSpPr>
        <p:sp>
          <p:nvSpPr>
            <p:cNvPr id="3562" name="Google Shape;3562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57"/>
          <p:cNvGrpSpPr/>
          <p:nvPr/>
        </p:nvGrpSpPr>
        <p:grpSpPr>
          <a:xfrm rot="10800000">
            <a:off x="-2225571" y="3281327"/>
            <a:ext cx="5253816" cy="1622108"/>
            <a:chOff x="5092229" y="-180802"/>
            <a:chExt cx="5253816" cy="1622108"/>
          </a:xfrm>
        </p:grpSpPr>
        <p:sp>
          <p:nvSpPr>
            <p:cNvPr id="3573" name="Google Shape;3573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3" name="Google Shape;3583;p57"/>
          <p:cNvSpPr/>
          <p:nvPr/>
        </p:nvSpPr>
        <p:spPr>
          <a:xfrm>
            <a:off x="729781" y="1247019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4" name="Google Shape;3584;p57"/>
          <p:cNvGrpSpPr/>
          <p:nvPr/>
        </p:nvGrpSpPr>
        <p:grpSpPr>
          <a:xfrm>
            <a:off x="516708" y="383809"/>
            <a:ext cx="662152" cy="662152"/>
            <a:chOff x="3601710" y="-660170"/>
            <a:chExt cx="888556" cy="888556"/>
          </a:xfrm>
        </p:grpSpPr>
        <p:sp>
          <p:nvSpPr>
            <p:cNvPr id="3585" name="Google Shape;3585;p5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7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5" name="Google Shape;3595;p57"/>
          <p:cNvSpPr/>
          <p:nvPr/>
        </p:nvSpPr>
        <p:spPr>
          <a:xfrm>
            <a:off x="1287681" y="3187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6" name="Google Shape;5046;p61"/>
          <p:cNvSpPr txBox="1">
            <a:spLocks noGrp="1"/>
          </p:cNvSpPr>
          <p:nvPr>
            <p:ph type="body" idx="1"/>
          </p:nvPr>
        </p:nvSpPr>
        <p:spPr>
          <a:xfrm>
            <a:off x="2645999" y="1515458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Menjelaskan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mengenai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tahapan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awal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implementasi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dengan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membuat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analisis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desain</a:t>
            </a:r>
            <a:endParaRPr lang="en-ID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>
              <a:buClr>
                <a:schemeClr val="dk2"/>
              </a:buClr>
            </a:pP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Menjelaskan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alur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tahapan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pada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skema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penelitian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pada SIPPM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dimulai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dari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pengajuan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proposal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hingga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luaran</a:t>
            </a:r>
            <a:r>
              <a:rPr lang="en-ID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D" dirty="0" err="1">
                <a:solidFill>
                  <a:schemeClr val="hlink"/>
                </a:solidFill>
                <a:uFill>
                  <a:noFill/>
                </a:uFill>
              </a:rPr>
              <a:t>penelitian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047" name="Google Shape;5047;p61"/>
          <p:cNvSpPr txBox="1">
            <a:spLocks noGrp="1"/>
          </p:cNvSpPr>
          <p:nvPr>
            <p:ph type="title"/>
          </p:nvPr>
        </p:nvSpPr>
        <p:spPr>
          <a:xfrm>
            <a:off x="3170106" y="713928"/>
            <a:ext cx="2803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Ruang Lingkup</a:t>
            </a:r>
            <a:endParaRPr dirty="0"/>
          </a:p>
        </p:txBody>
      </p:sp>
      <p:grpSp>
        <p:nvGrpSpPr>
          <p:cNvPr id="5049" name="Google Shape;5049;p61"/>
          <p:cNvGrpSpPr/>
          <p:nvPr/>
        </p:nvGrpSpPr>
        <p:grpSpPr>
          <a:xfrm rot="10800000">
            <a:off x="-1754508" y="4198560"/>
            <a:ext cx="5253816" cy="1622108"/>
            <a:chOff x="5092229" y="-180802"/>
            <a:chExt cx="5253816" cy="1622108"/>
          </a:xfrm>
        </p:grpSpPr>
        <p:sp>
          <p:nvSpPr>
            <p:cNvPr id="5050" name="Google Shape;5050;p6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0" name="Google Shape;5060;p61"/>
          <p:cNvGrpSpPr/>
          <p:nvPr/>
        </p:nvGrpSpPr>
        <p:grpSpPr>
          <a:xfrm>
            <a:off x="5627922" y="-653285"/>
            <a:ext cx="5253816" cy="1622108"/>
            <a:chOff x="5092229" y="-180802"/>
            <a:chExt cx="5253816" cy="1622108"/>
          </a:xfrm>
        </p:grpSpPr>
        <p:sp>
          <p:nvSpPr>
            <p:cNvPr id="5061" name="Google Shape;5061;p6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2" name="Google Shape;5062;p6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8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302F2F"/>
                </a:solidFill>
              </a:rPr>
              <a:t>Profil</a:t>
            </a:r>
            <a:br>
              <a:rPr lang="en" sz="4500" dirty="0">
                <a:solidFill>
                  <a:srgbClr val="302F2F"/>
                </a:solidFill>
              </a:rPr>
            </a:br>
            <a:r>
              <a:rPr lang="en" sz="4500" dirty="0">
                <a:solidFill>
                  <a:srgbClr val="302F2F"/>
                </a:solidFill>
              </a:rPr>
              <a:t>Perusahaan</a:t>
            </a:r>
            <a:endParaRPr sz="5000" dirty="0">
              <a:solidFill>
                <a:srgbClr val="302F2F"/>
              </a:solidFill>
            </a:endParaRP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59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41606" y="514892"/>
            <a:ext cx="7652100" cy="764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2c Studio</a:t>
            </a:r>
            <a:endParaRPr dirty="0"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04986" y="4675034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668;p43">
            <a:extLst>
              <a:ext uri="{FF2B5EF4-FFF2-40B4-BE49-F238E27FC236}">
                <a16:creationId xmlns:a16="http://schemas.microsoft.com/office/drawing/2014/main" id="{74D8E92C-90DA-119E-184F-23290C3C2C0C}"/>
              </a:ext>
            </a:extLst>
          </p:cNvPr>
          <p:cNvSpPr txBox="1">
            <a:spLocks/>
          </p:cNvSpPr>
          <p:nvPr/>
        </p:nvSpPr>
        <p:spPr>
          <a:xfrm>
            <a:off x="3937391" y="1459239"/>
            <a:ext cx="4202195" cy="189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lectrolize"/>
              <a:buNone/>
              <a:defRPr sz="2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i2c Studio (Innovative, Intelligent, &amp; Creative Studio)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adalah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perusahaan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bergerak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di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bidang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IT. Perusahaan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ini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berfokus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pada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pembuatan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dan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pengembangan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software yang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dapat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menjadi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solusi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bagi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customer.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Berlokasi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di Universitas Kristen Maranatha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lantai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8 Gedung GWM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BE70E-14D7-1C20-B130-5FE9A064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0" y="1550220"/>
            <a:ext cx="2443201" cy="25869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720000" y="515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</a:t>
            </a:r>
            <a:endParaRPr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55725" y="4738709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650050" y="41825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1346381" y="439225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19F32BD-E3D3-ACBC-5964-8F273916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66" y="620134"/>
            <a:ext cx="3497067" cy="3844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8"/>
          <p:cNvSpPr txBox="1">
            <a:spLocks noGrp="1"/>
          </p:cNvSpPr>
          <p:nvPr>
            <p:ph type="subTitle" idx="4294967295"/>
          </p:nvPr>
        </p:nvSpPr>
        <p:spPr>
          <a:xfrm>
            <a:off x="3083844" y="3484417"/>
            <a:ext cx="1886700" cy="793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Laporan Kemajuan dan Laporan Akhir Penelitian</a:t>
            </a:r>
            <a:endParaRPr dirty="0"/>
          </a:p>
        </p:txBody>
      </p:sp>
      <p:sp>
        <p:nvSpPr>
          <p:cNvPr id="1379" name="Google Shape;1379;p38"/>
          <p:cNvSpPr txBox="1">
            <a:spLocks noGrp="1"/>
          </p:cNvSpPr>
          <p:nvPr>
            <p:ph type="title" idx="4294967295"/>
          </p:nvPr>
        </p:nvSpPr>
        <p:spPr>
          <a:xfrm>
            <a:off x="4360596" y="2383891"/>
            <a:ext cx="1886700" cy="392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November 2023</a:t>
            </a:r>
            <a:endParaRPr dirty="0"/>
          </a:p>
        </p:txBody>
      </p:sp>
      <p:sp>
        <p:nvSpPr>
          <p:cNvPr id="1380" name="Google Shape;1380;p38"/>
          <p:cNvSpPr txBox="1">
            <a:spLocks noGrp="1"/>
          </p:cNvSpPr>
          <p:nvPr>
            <p:ph type="title" idx="4294967295"/>
          </p:nvPr>
        </p:nvSpPr>
        <p:spPr>
          <a:xfrm>
            <a:off x="1535031" y="2369616"/>
            <a:ext cx="1886700" cy="392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September 2023</a:t>
            </a:r>
            <a:endParaRPr sz="2500" dirty="0"/>
          </a:p>
        </p:txBody>
      </p:sp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Proyek</a:t>
            </a:r>
            <a:endParaRPr dirty="0"/>
          </a:p>
        </p:txBody>
      </p:sp>
      <p:sp>
        <p:nvSpPr>
          <p:cNvPr id="1382" name="Google Shape;1382;p38"/>
          <p:cNvSpPr txBox="1">
            <a:spLocks noGrp="1"/>
          </p:cNvSpPr>
          <p:nvPr>
            <p:ph type="title" idx="4294967295"/>
          </p:nvPr>
        </p:nvSpPr>
        <p:spPr>
          <a:xfrm>
            <a:off x="3086743" y="3143049"/>
            <a:ext cx="1886700" cy="3921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Oktober</a:t>
            </a:r>
            <a:r>
              <a:rPr lang="en-US" sz="2500" dirty="0"/>
              <a:t> 2023</a:t>
            </a:r>
            <a:endParaRPr sz="2500" dirty="0"/>
          </a:p>
        </p:txBody>
      </p:sp>
      <p:sp>
        <p:nvSpPr>
          <p:cNvPr id="1383" name="Google Shape;1383;p38"/>
          <p:cNvSpPr txBox="1">
            <a:spLocks noGrp="1"/>
          </p:cNvSpPr>
          <p:nvPr>
            <p:ph type="subTitle" idx="4294967295"/>
          </p:nvPr>
        </p:nvSpPr>
        <p:spPr>
          <a:xfrm>
            <a:off x="4360596" y="1867713"/>
            <a:ext cx="1886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Laporan Akhir dan Luaran Penelitian</a:t>
            </a:r>
            <a:endParaRPr dirty="0"/>
          </a:p>
        </p:txBody>
      </p:sp>
      <p:sp>
        <p:nvSpPr>
          <p:cNvPr id="1384" name="Google Shape;1384;p38"/>
          <p:cNvSpPr txBox="1">
            <a:spLocks noGrp="1"/>
          </p:cNvSpPr>
          <p:nvPr>
            <p:ph type="title" idx="4294967295"/>
          </p:nvPr>
        </p:nvSpPr>
        <p:spPr>
          <a:xfrm>
            <a:off x="537651" y="3129654"/>
            <a:ext cx="1886700" cy="3921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Agustus 2023</a:t>
            </a:r>
            <a:endParaRPr sz="2500" dirty="0"/>
          </a:p>
        </p:txBody>
      </p:sp>
      <p:sp>
        <p:nvSpPr>
          <p:cNvPr id="1385" name="Google Shape;1385;p38"/>
          <p:cNvSpPr txBox="1">
            <a:spLocks noGrp="1"/>
          </p:cNvSpPr>
          <p:nvPr>
            <p:ph type="subTitle" idx="4294967295"/>
          </p:nvPr>
        </p:nvSpPr>
        <p:spPr>
          <a:xfrm>
            <a:off x="504965" y="3477924"/>
            <a:ext cx="1886700" cy="98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Pembuatan dan Improvement Master Data skema Penelitian</a:t>
            </a:r>
            <a:endParaRPr dirty="0"/>
          </a:p>
        </p:txBody>
      </p:sp>
      <p:sp>
        <p:nvSpPr>
          <p:cNvPr id="1386" name="Google Shape;1386;p38"/>
          <p:cNvSpPr txBox="1">
            <a:spLocks noGrp="1"/>
          </p:cNvSpPr>
          <p:nvPr>
            <p:ph type="subTitle" idx="4294967295"/>
          </p:nvPr>
        </p:nvSpPr>
        <p:spPr>
          <a:xfrm>
            <a:off x="1535031" y="1610795"/>
            <a:ext cx="1886700" cy="744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 dan Laporan Kemajuan Penelitian</a:t>
            </a:r>
            <a:endParaRPr dirty="0"/>
          </a:p>
        </p:txBody>
      </p:sp>
      <p:cxnSp>
        <p:nvCxnSpPr>
          <p:cNvPr id="1391" name="Google Shape;1391;p38"/>
          <p:cNvCxnSpPr>
            <a:cxnSpLocks/>
            <a:stCxn id="1384" idx="0"/>
            <a:endCxn id="1380" idx="2"/>
          </p:cNvCxnSpPr>
          <p:nvPr/>
        </p:nvCxnSpPr>
        <p:spPr>
          <a:xfrm rot="5400000" flipH="1" flipV="1">
            <a:off x="1795722" y="2446995"/>
            <a:ext cx="367938" cy="9973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38"/>
          <p:cNvCxnSpPr>
            <a:cxnSpLocks/>
            <a:endCxn id="1382" idx="0"/>
          </p:cNvCxnSpPr>
          <p:nvPr/>
        </p:nvCxnSpPr>
        <p:spPr>
          <a:xfrm>
            <a:off x="2476932" y="2945685"/>
            <a:ext cx="1553161" cy="19736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38"/>
          <p:cNvCxnSpPr>
            <a:cxnSpLocks/>
            <a:endCxn id="1379" idx="2"/>
          </p:cNvCxnSpPr>
          <p:nvPr/>
        </p:nvCxnSpPr>
        <p:spPr>
          <a:xfrm flipV="1">
            <a:off x="4030093" y="2775991"/>
            <a:ext cx="1273853" cy="16429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4" name="Google Shape;1394;p38"/>
          <p:cNvGrpSpPr/>
          <p:nvPr/>
        </p:nvGrpSpPr>
        <p:grpSpPr>
          <a:xfrm>
            <a:off x="4863629" y="-647279"/>
            <a:ext cx="5253816" cy="1622108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8"/>
          <p:cNvGrpSpPr/>
          <p:nvPr/>
        </p:nvGrpSpPr>
        <p:grpSpPr>
          <a:xfrm rot="10800000" flipH="1">
            <a:off x="5730504" y="4189873"/>
            <a:ext cx="5253816" cy="1622108"/>
            <a:chOff x="5092229" y="-180802"/>
            <a:chExt cx="5253816" cy="1622108"/>
          </a:xfrm>
        </p:grpSpPr>
        <p:sp>
          <p:nvSpPr>
            <p:cNvPr id="1406" name="Google Shape;1406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378;p38">
            <a:extLst>
              <a:ext uri="{FF2B5EF4-FFF2-40B4-BE49-F238E27FC236}">
                <a16:creationId xmlns:a16="http://schemas.microsoft.com/office/drawing/2014/main" id="{CA618C23-B175-B2BD-024B-3C789DE98A31}"/>
              </a:ext>
            </a:extLst>
          </p:cNvPr>
          <p:cNvSpPr txBox="1">
            <a:spLocks/>
          </p:cNvSpPr>
          <p:nvPr/>
        </p:nvSpPr>
        <p:spPr>
          <a:xfrm>
            <a:off x="5461037" y="3484417"/>
            <a:ext cx="1886700" cy="79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ctr">
              <a:buFont typeface="Electrolize"/>
              <a:buNone/>
            </a:pPr>
            <a:r>
              <a:rPr lang="fi-FI" dirty="0"/>
              <a:t>Laporan Akhir Penelitian dan revisi</a:t>
            </a:r>
          </a:p>
        </p:txBody>
      </p:sp>
      <p:sp>
        <p:nvSpPr>
          <p:cNvPr id="15" name="Google Shape;1382;p38">
            <a:extLst>
              <a:ext uri="{FF2B5EF4-FFF2-40B4-BE49-F238E27FC236}">
                <a16:creationId xmlns:a16="http://schemas.microsoft.com/office/drawing/2014/main" id="{A0001BB5-E56C-43A8-821F-57D118EC297C}"/>
              </a:ext>
            </a:extLst>
          </p:cNvPr>
          <p:cNvSpPr txBox="1">
            <a:spLocks/>
          </p:cNvSpPr>
          <p:nvPr/>
        </p:nvSpPr>
        <p:spPr>
          <a:xfrm>
            <a:off x="5463936" y="3143049"/>
            <a:ext cx="1886700" cy="392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2500" dirty="0" err="1"/>
              <a:t>Desember</a:t>
            </a:r>
            <a:r>
              <a:rPr lang="en-US" sz="2500" dirty="0"/>
              <a:t> 2023</a:t>
            </a:r>
          </a:p>
        </p:txBody>
      </p:sp>
      <p:cxnSp>
        <p:nvCxnSpPr>
          <p:cNvPr id="16" name="Google Shape;1392;p38">
            <a:extLst>
              <a:ext uri="{FF2B5EF4-FFF2-40B4-BE49-F238E27FC236}">
                <a16:creationId xmlns:a16="http://schemas.microsoft.com/office/drawing/2014/main" id="{C3873072-C94B-ED98-EFCD-46A610952A6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265072" y="2940284"/>
            <a:ext cx="1142214" cy="20276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79;p38">
            <a:extLst>
              <a:ext uri="{FF2B5EF4-FFF2-40B4-BE49-F238E27FC236}">
                <a16:creationId xmlns:a16="http://schemas.microsoft.com/office/drawing/2014/main" id="{3DA90074-67A8-ADC7-F24E-E8CC5C7E65EF}"/>
              </a:ext>
            </a:extLst>
          </p:cNvPr>
          <p:cNvSpPr txBox="1">
            <a:spLocks/>
          </p:cNvSpPr>
          <p:nvPr/>
        </p:nvSpPr>
        <p:spPr>
          <a:xfrm>
            <a:off x="6795984" y="2378345"/>
            <a:ext cx="1886700" cy="392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ID" sz="2500" dirty="0" err="1"/>
              <a:t>Januari</a:t>
            </a:r>
            <a:r>
              <a:rPr lang="en-ID" sz="2500" dirty="0"/>
              <a:t> 2024</a:t>
            </a:r>
            <a:endParaRPr lang="en-ID" dirty="0"/>
          </a:p>
        </p:txBody>
      </p:sp>
      <p:sp>
        <p:nvSpPr>
          <p:cNvPr id="23" name="Google Shape;1383;p38">
            <a:extLst>
              <a:ext uri="{FF2B5EF4-FFF2-40B4-BE49-F238E27FC236}">
                <a16:creationId xmlns:a16="http://schemas.microsoft.com/office/drawing/2014/main" id="{991546CC-29D5-A794-118E-92524E87E980}"/>
              </a:ext>
            </a:extLst>
          </p:cNvPr>
          <p:cNvSpPr txBox="1">
            <a:spLocks/>
          </p:cNvSpPr>
          <p:nvPr/>
        </p:nvSpPr>
        <p:spPr>
          <a:xfrm>
            <a:off x="6795984" y="1862167"/>
            <a:ext cx="188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ctr">
              <a:buFont typeface="Electrolize"/>
              <a:buNone/>
            </a:pPr>
            <a:r>
              <a:rPr lang="fi-FI" dirty="0"/>
              <a:t>Launching dan revisi</a:t>
            </a:r>
          </a:p>
        </p:txBody>
      </p:sp>
      <p:cxnSp>
        <p:nvCxnSpPr>
          <p:cNvPr id="24" name="Google Shape;1393;p38">
            <a:extLst>
              <a:ext uri="{FF2B5EF4-FFF2-40B4-BE49-F238E27FC236}">
                <a16:creationId xmlns:a16="http://schemas.microsoft.com/office/drawing/2014/main" id="{4F6C5251-5612-0C0C-5E38-29601C1375F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407286" y="2770445"/>
            <a:ext cx="1332048" cy="16983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UTAMA</a:t>
            </a:r>
            <a:endParaRPr dirty="0"/>
          </a:p>
        </p:txBody>
      </p:sp>
      <p:sp>
        <p:nvSpPr>
          <p:cNvPr id="1701" name="Google Shape;1701;p44"/>
          <p:cNvSpPr txBox="1">
            <a:spLocks noGrp="1"/>
          </p:cNvSpPr>
          <p:nvPr>
            <p:ph type="subTitle" idx="1"/>
          </p:nvPr>
        </p:nvSpPr>
        <p:spPr>
          <a:xfrm>
            <a:off x="1140781" y="2781507"/>
            <a:ext cx="19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Bahasa Pemrograman</a:t>
            </a:r>
            <a:endParaRPr dirty="0"/>
          </a:p>
        </p:txBody>
      </p:sp>
      <p:sp>
        <p:nvSpPr>
          <p:cNvPr id="1702" name="Google Shape;1702;p44"/>
          <p:cNvSpPr txBox="1">
            <a:spLocks noGrp="1"/>
          </p:cNvSpPr>
          <p:nvPr>
            <p:ph type="subTitle" idx="2"/>
          </p:nvPr>
        </p:nvSpPr>
        <p:spPr>
          <a:xfrm>
            <a:off x="3710547" y="2781485"/>
            <a:ext cx="19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sp>
        <p:nvSpPr>
          <p:cNvPr id="1703" name="Google Shape;1703;p44"/>
          <p:cNvSpPr txBox="1">
            <a:spLocks noGrp="1"/>
          </p:cNvSpPr>
          <p:nvPr>
            <p:ph type="subTitle" idx="3"/>
          </p:nvPr>
        </p:nvSpPr>
        <p:spPr>
          <a:xfrm>
            <a:off x="6369522" y="2781507"/>
            <a:ext cx="19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DBMS</a:t>
            </a:r>
            <a:endParaRPr dirty="0"/>
          </a:p>
        </p:txBody>
      </p:sp>
      <p:sp>
        <p:nvSpPr>
          <p:cNvPr id="1707" name="Google Shape;1707;p44"/>
          <p:cNvSpPr txBox="1">
            <a:spLocks noGrp="1"/>
          </p:cNvSpPr>
          <p:nvPr>
            <p:ph type="subTitle" idx="7"/>
          </p:nvPr>
        </p:nvSpPr>
        <p:spPr>
          <a:xfrm>
            <a:off x="1140781" y="2405885"/>
            <a:ext cx="19608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1708" name="Google Shape;1708;p44"/>
          <p:cNvSpPr txBox="1">
            <a:spLocks noGrp="1"/>
          </p:cNvSpPr>
          <p:nvPr>
            <p:ph type="subTitle" idx="8"/>
          </p:nvPr>
        </p:nvSpPr>
        <p:spPr>
          <a:xfrm>
            <a:off x="3710547" y="2405885"/>
            <a:ext cx="19608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</a:t>
            </a:r>
            <a:endParaRPr dirty="0"/>
          </a:p>
        </p:txBody>
      </p:sp>
      <p:sp>
        <p:nvSpPr>
          <p:cNvPr id="1709" name="Google Shape;1709;p44"/>
          <p:cNvSpPr txBox="1">
            <a:spLocks noGrp="1"/>
          </p:cNvSpPr>
          <p:nvPr>
            <p:ph type="subTitle" idx="9"/>
          </p:nvPr>
        </p:nvSpPr>
        <p:spPr>
          <a:xfrm>
            <a:off x="6369522" y="2405885"/>
            <a:ext cx="19608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PostgreSQL</a:t>
            </a:r>
            <a:endParaRPr dirty="0"/>
          </a:p>
        </p:txBody>
      </p:sp>
      <p:grpSp>
        <p:nvGrpSpPr>
          <p:cNvPr id="1741" name="Google Shape;1741;p44"/>
          <p:cNvGrpSpPr/>
          <p:nvPr/>
        </p:nvGrpSpPr>
        <p:grpSpPr>
          <a:xfrm>
            <a:off x="5802779" y="287757"/>
            <a:ext cx="5053091" cy="435777"/>
            <a:chOff x="5896679" y="4472082"/>
            <a:chExt cx="5053091" cy="435777"/>
          </a:xfrm>
        </p:grpSpPr>
        <p:grpSp>
          <p:nvGrpSpPr>
            <p:cNvPr id="1742" name="Google Shape;1742;p44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43" name="Google Shape;1743;p44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4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5" name="Google Shape;1745;p44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746" name="Google Shape;1746;p4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44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A48A6F2-3FE1-1C3E-B599-DFD6FF62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64" y="1227878"/>
            <a:ext cx="1071563" cy="107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6E1121-1951-D318-E3D0-2E7CB181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876" y="1441811"/>
            <a:ext cx="1016248" cy="697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B41BCD-659D-0A8C-5BA9-788EE2EEB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921" y="1318213"/>
            <a:ext cx="906002" cy="9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12294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645</Words>
  <Application>Microsoft Office PowerPoint</Application>
  <PresentationFormat>On-screen Show (16:9)</PresentationFormat>
  <Paragraphs>122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Electrolize</vt:lpstr>
      <vt:lpstr>Teko</vt:lpstr>
      <vt:lpstr>Times New Roman</vt:lpstr>
      <vt:lpstr>Bebas Neue</vt:lpstr>
      <vt:lpstr>Teko Medium</vt:lpstr>
      <vt:lpstr>Indian Technology Company Profile by Slidesgo</vt:lpstr>
      <vt:lpstr>PEMBUATAN MODUL SKEMA PENELITIAN PADA SISTEM INFORMASI LPPM</vt:lpstr>
      <vt:lpstr>Latar Belakang</vt:lpstr>
      <vt:lpstr>Rumusan Masalah</vt:lpstr>
      <vt:lpstr>Ruang Lingkup</vt:lpstr>
      <vt:lpstr>Profil Perusahaan</vt:lpstr>
      <vt:lpstr>PowerPoint Presentation</vt:lpstr>
      <vt:lpstr>Struktur </vt:lpstr>
      <vt:lpstr>November 2023</vt:lpstr>
      <vt:lpstr>TOOLS UTAMA</vt:lpstr>
      <vt:lpstr>Tahapan Implementasi</vt:lpstr>
      <vt:lpstr>USE CASE DIAGRAM </vt:lpstr>
      <vt:lpstr>ERD</vt:lpstr>
      <vt:lpstr>Tahap Skema Penelitian</vt:lpstr>
      <vt:lpstr>Tahap Proposal</vt:lpstr>
      <vt:lpstr>Tahap Laporan Kemajuan</vt:lpstr>
      <vt:lpstr>Tahap Laporan Akhir</vt:lpstr>
      <vt:lpstr>Tahap LOA dan Luaran</vt:lpstr>
      <vt:lpstr>Keterkaitan Mata Kuliah Konversi dengan Proyek</vt:lpstr>
      <vt:lpstr>COMPETITIVE PROGRAMMING</vt:lpstr>
      <vt:lpstr>COMPETITIVE PROGRAMMING</vt:lpstr>
      <vt:lpstr>PowerPoint Presentation</vt:lpstr>
      <vt:lpstr>Desktop</vt:lpstr>
      <vt:lpstr>HP Android</vt:lpstr>
      <vt:lpstr>HP IOS</vt:lpstr>
      <vt:lpstr>Tab Android</vt:lpstr>
      <vt:lpstr>COREUI</vt:lpstr>
      <vt:lpstr>SWEETALERT</vt:lpstr>
      <vt:lpstr>SELECT2</vt:lpstr>
      <vt:lpstr>CKEDITOR</vt:lpstr>
      <vt:lpstr>DATATABLES</vt:lpstr>
      <vt:lpstr>SIMPULAN</vt:lpstr>
      <vt:lpstr>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MODUL SKEMA PENELITIAN PADA SISTEM INFORMASI LPPM</dc:title>
  <cp:lastModifiedBy>2072009 Juan Sterling Martua</cp:lastModifiedBy>
  <cp:revision>42</cp:revision>
  <dcterms:modified xsi:type="dcterms:W3CDTF">2024-01-18T00:59:11Z</dcterms:modified>
</cp:coreProperties>
</file>