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2E7660-B497-4AC2-AE42-89A34D4B6A8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18B435D-B837-4997-A145-06C2CC7ED23C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Definición:</a:t>
          </a:r>
          <a:endParaRPr lang="en-US"/>
        </a:p>
      </dgm:t>
    </dgm:pt>
    <dgm:pt modelId="{FEB4E64E-67B7-4559-8B57-9E7BB1B9FAF5}" type="parTrans" cxnId="{D3750E31-98DF-4CBA-B3F7-0E44367702B8}">
      <dgm:prSet/>
      <dgm:spPr/>
      <dgm:t>
        <a:bodyPr/>
        <a:lstStyle/>
        <a:p>
          <a:endParaRPr lang="en-US"/>
        </a:p>
      </dgm:t>
    </dgm:pt>
    <dgm:pt modelId="{9221D047-EA79-4ED1-B712-AF0DFDB6FF13}" type="sibTrans" cxnId="{D3750E31-98DF-4CBA-B3F7-0E44367702B8}">
      <dgm:prSet/>
      <dgm:spPr/>
      <dgm:t>
        <a:bodyPr/>
        <a:lstStyle/>
        <a:p>
          <a:endParaRPr lang="en-US"/>
        </a:p>
      </dgm:t>
    </dgm:pt>
    <dgm:pt modelId="{F20CADCE-1F4F-4457-86F0-378A2CB51CB7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Se enfoca en encontrar una solución "buena" sin examinar todo el espacio.</a:t>
          </a:r>
          <a:endParaRPr lang="en-US"/>
        </a:p>
      </dgm:t>
    </dgm:pt>
    <dgm:pt modelId="{620E3804-2B25-431A-A5B4-40A16EC502D4}" type="parTrans" cxnId="{BDD26B8C-1CF4-4735-8B39-83B02DD3781D}">
      <dgm:prSet/>
      <dgm:spPr/>
      <dgm:t>
        <a:bodyPr/>
        <a:lstStyle/>
        <a:p>
          <a:endParaRPr lang="en-US"/>
        </a:p>
      </dgm:t>
    </dgm:pt>
    <dgm:pt modelId="{F21848FE-46CA-47DF-8EB5-5FD2CF2415F6}" type="sibTrans" cxnId="{BDD26B8C-1CF4-4735-8B39-83B02DD3781D}">
      <dgm:prSet/>
      <dgm:spPr/>
      <dgm:t>
        <a:bodyPr/>
        <a:lstStyle/>
        <a:p>
          <a:endParaRPr lang="en-US"/>
        </a:p>
      </dgm:t>
    </dgm:pt>
    <dgm:pt modelId="{F110D31A-769E-42D1-98A0-B23E3CC7C5F3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Aplicaciones:</a:t>
          </a:r>
          <a:endParaRPr lang="en-US"/>
        </a:p>
      </dgm:t>
    </dgm:pt>
    <dgm:pt modelId="{CC272B54-49C1-4E1D-9E58-6D155EBCE801}" type="parTrans" cxnId="{31D78747-FB58-460F-A462-1CB5AB9D6B8D}">
      <dgm:prSet/>
      <dgm:spPr/>
      <dgm:t>
        <a:bodyPr/>
        <a:lstStyle/>
        <a:p>
          <a:endParaRPr lang="en-US"/>
        </a:p>
      </dgm:t>
    </dgm:pt>
    <dgm:pt modelId="{AEB3DD18-38D5-440D-9987-15D28576A56B}" type="sibTrans" cxnId="{31D78747-FB58-460F-A462-1CB5AB9D6B8D}">
      <dgm:prSet/>
      <dgm:spPr/>
      <dgm:t>
        <a:bodyPr/>
        <a:lstStyle/>
        <a:p>
          <a:endParaRPr lang="en-US"/>
        </a:p>
      </dgm:t>
    </dgm:pt>
    <dgm:pt modelId="{5203464E-4E50-4CC9-957D-13E8D2878A1F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Optimización de rutas de entrega (logística, UberEats, etc.).</a:t>
          </a:r>
          <a:endParaRPr lang="en-US"/>
        </a:p>
      </dgm:t>
    </dgm:pt>
    <dgm:pt modelId="{41CC425D-5450-4C5F-89D6-CBF050474B08}" type="parTrans" cxnId="{A476656A-5731-4B35-8FEC-34DD6ED01152}">
      <dgm:prSet/>
      <dgm:spPr/>
      <dgm:t>
        <a:bodyPr/>
        <a:lstStyle/>
        <a:p>
          <a:endParaRPr lang="en-US"/>
        </a:p>
      </dgm:t>
    </dgm:pt>
    <dgm:pt modelId="{B7F8791B-7A7A-4508-BA61-9F306DD89EC7}" type="sibTrans" cxnId="{A476656A-5731-4B35-8FEC-34DD6ED01152}">
      <dgm:prSet/>
      <dgm:spPr/>
      <dgm:t>
        <a:bodyPr/>
        <a:lstStyle/>
        <a:p>
          <a:endParaRPr lang="en-US"/>
        </a:p>
      </dgm:t>
    </dgm:pt>
    <dgm:pt modelId="{F7A12355-0CA7-4BC5-949D-A4D7249E34D5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Planificación de horarios (aerolíneas, universidades).</a:t>
          </a:r>
          <a:endParaRPr lang="en-US"/>
        </a:p>
      </dgm:t>
    </dgm:pt>
    <dgm:pt modelId="{583CDEB7-E2B8-4157-A15F-3939C69716A9}" type="parTrans" cxnId="{3C1D7CC1-52CE-479D-A341-9F25B4C792C5}">
      <dgm:prSet/>
      <dgm:spPr/>
      <dgm:t>
        <a:bodyPr/>
        <a:lstStyle/>
        <a:p>
          <a:endParaRPr lang="en-US"/>
        </a:p>
      </dgm:t>
    </dgm:pt>
    <dgm:pt modelId="{AD90914F-E12A-4E7A-882B-2744C89D0FDB}" type="sibTrans" cxnId="{3C1D7CC1-52CE-479D-A341-9F25B4C792C5}">
      <dgm:prSet/>
      <dgm:spPr/>
      <dgm:t>
        <a:bodyPr/>
        <a:lstStyle/>
        <a:p>
          <a:endParaRPr lang="en-US"/>
        </a:p>
      </dgm:t>
    </dgm:pt>
    <dgm:pt modelId="{EC0EDB18-099F-4ED7-8CA6-1B2473AB8142}">
      <dgm:prSet/>
      <dgm:spPr/>
      <dgm:t>
        <a:bodyPr/>
        <a:lstStyle/>
        <a:p>
          <a:pPr>
            <a:lnSpc>
              <a:spcPct val="100000"/>
            </a:lnSpc>
          </a:pPr>
          <a:r>
            <a:rPr lang="es-MX"/>
            <a:t>Ajuste de hiperparámetros en modelos de Machine Learning.</a:t>
          </a:r>
          <a:endParaRPr lang="en-US"/>
        </a:p>
      </dgm:t>
    </dgm:pt>
    <dgm:pt modelId="{82E04FE3-F1C9-46D2-9604-9B73458D3EA9}" type="parTrans" cxnId="{EE71E5A2-9A1E-4993-840F-F23F638226F1}">
      <dgm:prSet/>
      <dgm:spPr/>
      <dgm:t>
        <a:bodyPr/>
        <a:lstStyle/>
        <a:p>
          <a:endParaRPr lang="en-US"/>
        </a:p>
      </dgm:t>
    </dgm:pt>
    <dgm:pt modelId="{F92071B9-3B5B-49AA-98E3-BE2C71106D6D}" type="sibTrans" cxnId="{EE71E5A2-9A1E-4993-840F-F23F638226F1}">
      <dgm:prSet/>
      <dgm:spPr/>
      <dgm:t>
        <a:bodyPr/>
        <a:lstStyle/>
        <a:p>
          <a:endParaRPr lang="en-US"/>
        </a:p>
      </dgm:t>
    </dgm:pt>
    <dgm:pt modelId="{BC207A49-33E9-42B7-A611-DEAEAFC8D31C}" type="pres">
      <dgm:prSet presAssocID="{902E7660-B497-4AC2-AE42-89A34D4B6A8A}" presName="root" presStyleCnt="0">
        <dgm:presLayoutVars>
          <dgm:dir/>
          <dgm:resizeHandles val="exact"/>
        </dgm:presLayoutVars>
      </dgm:prSet>
      <dgm:spPr/>
    </dgm:pt>
    <dgm:pt modelId="{14D6D55D-101E-4699-83A5-7541DA2190CB}" type="pres">
      <dgm:prSet presAssocID="{918B435D-B837-4997-A145-06C2CC7ED23C}" presName="compNode" presStyleCnt="0"/>
      <dgm:spPr/>
    </dgm:pt>
    <dgm:pt modelId="{5F2EFCC2-3395-4B9F-B422-4EF6393F9821}" type="pres">
      <dgm:prSet presAssocID="{918B435D-B837-4997-A145-06C2CC7ED23C}" presName="bgRect" presStyleLbl="bgShp" presStyleIdx="0" presStyleCnt="6"/>
      <dgm:spPr/>
    </dgm:pt>
    <dgm:pt modelId="{F7A7E835-C5C3-4B00-B8BD-8F73A91D4ED3}" type="pres">
      <dgm:prSet presAssocID="{918B435D-B837-4997-A145-06C2CC7ED23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DE528D4C-59A0-426E-B229-0D712296FA60}" type="pres">
      <dgm:prSet presAssocID="{918B435D-B837-4997-A145-06C2CC7ED23C}" presName="spaceRect" presStyleCnt="0"/>
      <dgm:spPr/>
    </dgm:pt>
    <dgm:pt modelId="{215E3965-B998-4AB0-BA5B-6898FAD27D2A}" type="pres">
      <dgm:prSet presAssocID="{918B435D-B837-4997-A145-06C2CC7ED23C}" presName="parTx" presStyleLbl="revTx" presStyleIdx="0" presStyleCnt="6">
        <dgm:presLayoutVars>
          <dgm:chMax val="0"/>
          <dgm:chPref val="0"/>
        </dgm:presLayoutVars>
      </dgm:prSet>
      <dgm:spPr/>
    </dgm:pt>
    <dgm:pt modelId="{949A8DA6-D4CF-438F-8A32-816736030EDC}" type="pres">
      <dgm:prSet presAssocID="{9221D047-EA79-4ED1-B712-AF0DFDB6FF13}" presName="sibTrans" presStyleCnt="0"/>
      <dgm:spPr/>
    </dgm:pt>
    <dgm:pt modelId="{1D84C72E-0DAF-4BB1-AA28-08B882CA86A8}" type="pres">
      <dgm:prSet presAssocID="{F20CADCE-1F4F-4457-86F0-378A2CB51CB7}" presName="compNode" presStyleCnt="0"/>
      <dgm:spPr/>
    </dgm:pt>
    <dgm:pt modelId="{CE289E59-3355-4F4E-851F-A9F27D337907}" type="pres">
      <dgm:prSet presAssocID="{F20CADCE-1F4F-4457-86F0-378A2CB51CB7}" presName="bgRect" presStyleLbl="bgShp" presStyleIdx="1" presStyleCnt="6"/>
      <dgm:spPr/>
    </dgm:pt>
    <dgm:pt modelId="{F61788D2-DE11-46E2-88A7-8C2A7FE902A4}" type="pres">
      <dgm:prSet presAssocID="{F20CADCE-1F4F-4457-86F0-378A2CB51CB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finito"/>
        </a:ext>
      </dgm:extLst>
    </dgm:pt>
    <dgm:pt modelId="{61289921-A525-4087-8F54-79C369586FCC}" type="pres">
      <dgm:prSet presAssocID="{F20CADCE-1F4F-4457-86F0-378A2CB51CB7}" presName="spaceRect" presStyleCnt="0"/>
      <dgm:spPr/>
    </dgm:pt>
    <dgm:pt modelId="{7A5EE3DF-4090-494A-B065-B82A9654F6F6}" type="pres">
      <dgm:prSet presAssocID="{F20CADCE-1F4F-4457-86F0-378A2CB51CB7}" presName="parTx" presStyleLbl="revTx" presStyleIdx="1" presStyleCnt="6">
        <dgm:presLayoutVars>
          <dgm:chMax val="0"/>
          <dgm:chPref val="0"/>
        </dgm:presLayoutVars>
      </dgm:prSet>
      <dgm:spPr/>
    </dgm:pt>
    <dgm:pt modelId="{F5202B48-DEE9-4182-99AF-7C4A2C60B5F6}" type="pres">
      <dgm:prSet presAssocID="{F21848FE-46CA-47DF-8EB5-5FD2CF2415F6}" presName="sibTrans" presStyleCnt="0"/>
      <dgm:spPr/>
    </dgm:pt>
    <dgm:pt modelId="{69846E09-DCCA-46FF-B5F4-1001A178191B}" type="pres">
      <dgm:prSet presAssocID="{F110D31A-769E-42D1-98A0-B23E3CC7C5F3}" presName="compNode" presStyleCnt="0"/>
      <dgm:spPr/>
    </dgm:pt>
    <dgm:pt modelId="{1F8E998F-BF85-4D35-80CD-5534D9B603A7}" type="pres">
      <dgm:prSet presAssocID="{F110D31A-769E-42D1-98A0-B23E3CC7C5F3}" presName="bgRect" presStyleLbl="bgShp" presStyleIdx="2" presStyleCnt="6"/>
      <dgm:spPr/>
    </dgm:pt>
    <dgm:pt modelId="{936D8F9B-6A4C-455E-AD81-28A3760F7C54}" type="pres">
      <dgm:prSet presAssocID="{F110D31A-769E-42D1-98A0-B23E3CC7C5F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FB103B3-976F-4C0D-81D8-5ED0A329F08B}" type="pres">
      <dgm:prSet presAssocID="{F110D31A-769E-42D1-98A0-B23E3CC7C5F3}" presName="spaceRect" presStyleCnt="0"/>
      <dgm:spPr/>
    </dgm:pt>
    <dgm:pt modelId="{3E5396D9-65BB-4601-AED3-A8BB127E0BF1}" type="pres">
      <dgm:prSet presAssocID="{F110D31A-769E-42D1-98A0-B23E3CC7C5F3}" presName="parTx" presStyleLbl="revTx" presStyleIdx="2" presStyleCnt="6">
        <dgm:presLayoutVars>
          <dgm:chMax val="0"/>
          <dgm:chPref val="0"/>
        </dgm:presLayoutVars>
      </dgm:prSet>
      <dgm:spPr/>
    </dgm:pt>
    <dgm:pt modelId="{2DF5E495-448C-4DE7-8010-DAF6F37B123C}" type="pres">
      <dgm:prSet presAssocID="{AEB3DD18-38D5-440D-9987-15D28576A56B}" presName="sibTrans" presStyleCnt="0"/>
      <dgm:spPr/>
    </dgm:pt>
    <dgm:pt modelId="{C7CD5CD9-C34B-4AC2-BA04-21BB0CA5BC16}" type="pres">
      <dgm:prSet presAssocID="{5203464E-4E50-4CC9-957D-13E8D2878A1F}" presName="compNode" presStyleCnt="0"/>
      <dgm:spPr/>
    </dgm:pt>
    <dgm:pt modelId="{C4EF14DD-27B6-4146-AAA9-3829561A11B8}" type="pres">
      <dgm:prSet presAssocID="{5203464E-4E50-4CC9-957D-13E8D2878A1F}" presName="bgRect" presStyleLbl="bgShp" presStyleIdx="3" presStyleCnt="6"/>
      <dgm:spPr/>
    </dgm:pt>
    <dgm:pt modelId="{04AA4DF5-30B7-4399-93BA-84BDB99A6360}" type="pres">
      <dgm:prSet presAssocID="{5203464E-4E50-4CC9-957D-13E8D2878A1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ón"/>
        </a:ext>
      </dgm:extLst>
    </dgm:pt>
    <dgm:pt modelId="{002FF223-9062-4D10-A9E5-680B72F2EBDE}" type="pres">
      <dgm:prSet presAssocID="{5203464E-4E50-4CC9-957D-13E8D2878A1F}" presName="spaceRect" presStyleCnt="0"/>
      <dgm:spPr/>
    </dgm:pt>
    <dgm:pt modelId="{2AAC0A50-B3BD-4858-B64E-32E2325E843A}" type="pres">
      <dgm:prSet presAssocID="{5203464E-4E50-4CC9-957D-13E8D2878A1F}" presName="parTx" presStyleLbl="revTx" presStyleIdx="3" presStyleCnt="6">
        <dgm:presLayoutVars>
          <dgm:chMax val="0"/>
          <dgm:chPref val="0"/>
        </dgm:presLayoutVars>
      </dgm:prSet>
      <dgm:spPr/>
    </dgm:pt>
    <dgm:pt modelId="{F42ED338-EBB1-4486-9103-20A8589459A0}" type="pres">
      <dgm:prSet presAssocID="{B7F8791B-7A7A-4508-BA61-9F306DD89EC7}" presName="sibTrans" presStyleCnt="0"/>
      <dgm:spPr/>
    </dgm:pt>
    <dgm:pt modelId="{6509207B-181D-4E96-903E-063A69B3A006}" type="pres">
      <dgm:prSet presAssocID="{F7A12355-0CA7-4BC5-949D-A4D7249E34D5}" presName="compNode" presStyleCnt="0"/>
      <dgm:spPr/>
    </dgm:pt>
    <dgm:pt modelId="{F3F1BAC7-9740-4C51-AF70-B6CF158F7549}" type="pres">
      <dgm:prSet presAssocID="{F7A12355-0CA7-4BC5-949D-A4D7249E34D5}" presName="bgRect" presStyleLbl="bgShp" presStyleIdx="4" presStyleCnt="6"/>
      <dgm:spPr/>
    </dgm:pt>
    <dgm:pt modelId="{750D7149-576C-475C-80D2-515486C65695}" type="pres">
      <dgm:prSet presAssocID="{F7A12355-0CA7-4BC5-949D-A4D7249E34D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299251FB-7E2B-4759-9CBA-310D1EA1B8FE}" type="pres">
      <dgm:prSet presAssocID="{F7A12355-0CA7-4BC5-949D-A4D7249E34D5}" presName="spaceRect" presStyleCnt="0"/>
      <dgm:spPr/>
    </dgm:pt>
    <dgm:pt modelId="{CB09F2D5-4AD9-4F4D-BF22-EC5B1C9A425A}" type="pres">
      <dgm:prSet presAssocID="{F7A12355-0CA7-4BC5-949D-A4D7249E34D5}" presName="parTx" presStyleLbl="revTx" presStyleIdx="4" presStyleCnt="6">
        <dgm:presLayoutVars>
          <dgm:chMax val="0"/>
          <dgm:chPref val="0"/>
        </dgm:presLayoutVars>
      </dgm:prSet>
      <dgm:spPr/>
    </dgm:pt>
    <dgm:pt modelId="{09431489-7E63-4215-AF28-78CAAE699FDB}" type="pres">
      <dgm:prSet presAssocID="{AD90914F-E12A-4E7A-882B-2744C89D0FDB}" presName="sibTrans" presStyleCnt="0"/>
      <dgm:spPr/>
    </dgm:pt>
    <dgm:pt modelId="{DD2D436B-B335-45C0-B105-A1559B6A2066}" type="pres">
      <dgm:prSet presAssocID="{EC0EDB18-099F-4ED7-8CA6-1B2473AB8142}" presName="compNode" presStyleCnt="0"/>
      <dgm:spPr/>
    </dgm:pt>
    <dgm:pt modelId="{838FF91F-D681-49B8-B4B3-84E2EBDB1D14}" type="pres">
      <dgm:prSet presAssocID="{EC0EDB18-099F-4ED7-8CA6-1B2473AB8142}" presName="bgRect" presStyleLbl="bgShp" presStyleIdx="5" presStyleCnt="6"/>
      <dgm:spPr/>
    </dgm:pt>
    <dgm:pt modelId="{2BC8463A-B263-4977-9728-72C58F30E950}" type="pres">
      <dgm:prSet presAssocID="{EC0EDB18-099F-4ED7-8CA6-1B2473AB8142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01F4401B-8FCE-49FD-8551-6B717FFEF7A3}" type="pres">
      <dgm:prSet presAssocID="{EC0EDB18-099F-4ED7-8CA6-1B2473AB8142}" presName="spaceRect" presStyleCnt="0"/>
      <dgm:spPr/>
    </dgm:pt>
    <dgm:pt modelId="{96A62B41-56CF-446D-8D9D-7E13114E3CD0}" type="pres">
      <dgm:prSet presAssocID="{EC0EDB18-099F-4ED7-8CA6-1B2473AB8142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36A9303-6F82-4267-93FB-CB0A0D92A358}" type="presOf" srcId="{918B435D-B837-4997-A145-06C2CC7ED23C}" destId="{215E3965-B998-4AB0-BA5B-6898FAD27D2A}" srcOrd="0" destOrd="0" presId="urn:microsoft.com/office/officeart/2018/2/layout/IconVerticalSolidList"/>
    <dgm:cxn modelId="{C66D0720-4291-4AA3-A6C9-E0DADAE76942}" type="presOf" srcId="{F20CADCE-1F4F-4457-86F0-378A2CB51CB7}" destId="{7A5EE3DF-4090-494A-B065-B82A9654F6F6}" srcOrd="0" destOrd="0" presId="urn:microsoft.com/office/officeart/2018/2/layout/IconVerticalSolidList"/>
    <dgm:cxn modelId="{D3750E31-98DF-4CBA-B3F7-0E44367702B8}" srcId="{902E7660-B497-4AC2-AE42-89A34D4B6A8A}" destId="{918B435D-B837-4997-A145-06C2CC7ED23C}" srcOrd="0" destOrd="0" parTransId="{FEB4E64E-67B7-4559-8B57-9E7BB1B9FAF5}" sibTransId="{9221D047-EA79-4ED1-B712-AF0DFDB6FF13}"/>
    <dgm:cxn modelId="{31D78747-FB58-460F-A462-1CB5AB9D6B8D}" srcId="{902E7660-B497-4AC2-AE42-89A34D4B6A8A}" destId="{F110D31A-769E-42D1-98A0-B23E3CC7C5F3}" srcOrd="2" destOrd="0" parTransId="{CC272B54-49C1-4E1D-9E58-6D155EBCE801}" sibTransId="{AEB3DD18-38D5-440D-9987-15D28576A56B}"/>
    <dgm:cxn modelId="{A476656A-5731-4B35-8FEC-34DD6ED01152}" srcId="{902E7660-B497-4AC2-AE42-89A34D4B6A8A}" destId="{5203464E-4E50-4CC9-957D-13E8D2878A1F}" srcOrd="3" destOrd="0" parTransId="{41CC425D-5450-4C5F-89D6-CBF050474B08}" sibTransId="{B7F8791B-7A7A-4508-BA61-9F306DD89EC7}"/>
    <dgm:cxn modelId="{802AD46C-059E-4183-BEF2-92DBC8C819C4}" type="presOf" srcId="{902E7660-B497-4AC2-AE42-89A34D4B6A8A}" destId="{BC207A49-33E9-42B7-A611-DEAEAFC8D31C}" srcOrd="0" destOrd="0" presId="urn:microsoft.com/office/officeart/2018/2/layout/IconVerticalSolidList"/>
    <dgm:cxn modelId="{7487C24D-D0F3-42D0-9ECC-F2676ED6FB08}" type="presOf" srcId="{F7A12355-0CA7-4BC5-949D-A4D7249E34D5}" destId="{CB09F2D5-4AD9-4F4D-BF22-EC5B1C9A425A}" srcOrd="0" destOrd="0" presId="urn:microsoft.com/office/officeart/2018/2/layout/IconVerticalSolidList"/>
    <dgm:cxn modelId="{BDD26B8C-1CF4-4735-8B39-83B02DD3781D}" srcId="{902E7660-B497-4AC2-AE42-89A34D4B6A8A}" destId="{F20CADCE-1F4F-4457-86F0-378A2CB51CB7}" srcOrd="1" destOrd="0" parTransId="{620E3804-2B25-431A-A5B4-40A16EC502D4}" sibTransId="{F21848FE-46CA-47DF-8EB5-5FD2CF2415F6}"/>
    <dgm:cxn modelId="{EE71E5A2-9A1E-4993-840F-F23F638226F1}" srcId="{902E7660-B497-4AC2-AE42-89A34D4B6A8A}" destId="{EC0EDB18-099F-4ED7-8CA6-1B2473AB8142}" srcOrd="5" destOrd="0" parTransId="{82E04FE3-F1C9-46D2-9604-9B73458D3EA9}" sibTransId="{F92071B9-3B5B-49AA-98E3-BE2C71106D6D}"/>
    <dgm:cxn modelId="{A21223B2-32F9-4928-8C6B-F1A88438A854}" type="presOf" srcId="{F110D31A-769E-42D1-98A0-B23E3CC7C5F3}" destId="{3E5396D9-65BB-4601-AED3-A8BB127E0BF1}" srcOrd="0" destOrd="0" presId="urn:microsoft.com/office/officeart/2018/2/layout/IconVerticalSolidList"/>
    <dgm:cxn modelId="{3C1D7CC1-52CE-479D-A341-9F25B4C792C5}" srcId="{902E7660-B497-4AC2-AE42-89A34D4B6A8A}" destId="{F7A12355-0CA7-4BC5-949D-A4D7249E34D5}" srcOrd="4" destOrd="0" parTransId="{583CDEB7-E2B8-4157-A15F-3939C69716A9}" sibTransId="{AD90914F-E12A-4E7A-882B-2744C89D0FDB}"/>
    <dgm:cxn modelId="{30B117CE-18CB-4D42-AA01-31110A9CE639}" type="presOf" srcId="{EC0EDB18-099F-4ED7-8CA6-1B2473AB8142}" destId="{96A62B41-56CF-446D-8D9D-7E13114E3CD0}" srcOrd="0" destOrd="0" presId="urn:microsoft.com/office/officeart/2018/2/layout/IconVerticalSolidList"/>
    <dgm:cxn modelId="{BF13AAEA-4CA3-47DA-97B6-6362C750DF81}" type="presOf" srcId="{5203464E-4E50-4CC9-957D-13E8D2878A1F}" destId="{2AAC0A50-B3BD-4858-B64E-32E2325E843A}" srcOrd="0" destOrd="0" presId="urn:microsoft.com/office/officeart/2018/2/layout/IconVerticalSolidList"/>
    <dgm:cxn modelId="{A751F21C-A6E5-495D-B095-8EC71B8FEEDA}" type="presParOf" srcId="{BC207A49-33E9-42B7-A611-DEAEAFC8D31C}" destId="{14D6D55D-101E-4699-83A5-7541DA2190CB}" srcOrd="0" destOrd="0" presId="urn:microsoft.com/office/officeart/2018/2/layout/IconVerticalSolidList"/>
    <dgm:cxn modelId="{1E1F6CEC-411A-4BB6-865E-C88E8F79AFD0}" type="presParOf" srcId="{14D6D55D-101E-4699-83A5-7541DA2190CB}" destId="{5F2EFCC2-3395-4B9F-B422-4EF6393F9821}" srcOrd="0" destOrd="0" presId="urn:microsoft.com/office/officeart/2018/2/layout/IconVerticalSolidList"/>
    <dgm:cxn modelId="{ACE5060B-A76B-4E23-8D1C-43DE55C5C75A}" type="presParOf" srcId="{14D6D55D-101E-4699-83A5-7541DA2190CB}" destId="{F7A7E835-C5C3-4B00-B8BD-8F73A91D4ED3}" srcOrd="1" destOrd="0" presId="urn:microsoft.com/office/officeart/2018/2/layout/IconVerticalSolidList"/>
    <dgm:cxn modelId="{697D47EC-6CEA-482F-B91D-FFD26BDF9C22}" type="presParOf" srcId="{14D6D55D-101E-4699-83A5-7541DA2190CB}" destId="{DE528D4C-59A0-426E-B229-0D712296FA60}" srcOrd="2" destOrd="0" presId="urn:microsoft.com/office/officeart/2018/2/layout/IconVerticalSolidList"/>
    <dgm:cxn modelId="{52C5C8A2-A2B4-428D-88EA-7F07A75D3E4D}" type="presParOf" srcId="{14D6D55D-101E-4699-83A5-7541DA2190CB}" destId="{215E3965-B998-4AB0-BA5B-6898FAD27D2A}" srcOrd="3" destOrd="0" presId="urn:microsoft.com/office/officeart/2018/2/layout/IconVerticalSolidList"/>
    <dgm:cxn modelId="{64F66943-0B96-4C3F-A2E3-55D1F8BD6B3E}" type="presParOf" srcId="{BC207A49-33E9-42B7-A611-DEAEAFC8D31C}" destId="{949A8DA6-D4CF-438F-8A32-816736030EDC}" srcOrd="1" destOrd="0" presId="urn:microsoft.com/office/officeart/2018/2/layout/IconVerticalSolidList"/>
    <dgm:cxn modelId="{6FE38A34-1594-4CBD-ABF8-6C676BE3F7D6}" type="presParOf" srcId="{BC207A49-33E9-42B7-A611-DEAEAFC8D31C}" destId="{1D84C72E-0DAF-4BB1-AA28-08B882CA86A8}" srcOrd="2" destOrd="0" presId="urn:microsoft.com/office/officeart/2018/2/layout/IconVerticalSolidList"/>
    <dgm:cxn modelId="{4A1D3374-F72B-45DC-A3E3-E38B881376BC}" type="presParOf" srcId="{1D84C72E-0DAF-4BB1-AA28-08B882CA86A8}" destId="{CE289E59-3355-4F4E-851F-A9F27D337907}" srcOrd="0" destOrd="0" presId="urn:microsoft.com/office/officeart/2018/2/layout/IconVerticalSolidList"/>
    <dgm:cxn modelId="{E7508E47-1DE0-4D19-B7AD-5916B3617CB2}" type="presParOf" srcId="{1D84C72E-0DAF-4BB1-AA28-08B882CA86A8}" destId="{F61788D2-DE11-46E2-88A7-8C2A7FE902A4}" srcOrd="1" destOrd="0" presId="urn:microsoft.com/office/officeart/2018/2/layout/IconVerticalSolidList"/>
    <dgm:cxn modelId="{7804BFB8-D200-4DB3-AC5D-1BAFB175235B}" type="presParOf" srcId="{1D84C72E-0DAF-4BB1-AA28-08B882CA86A8}" destId="{61289921-A525-4087-8F54-79C369586FCC}" srcOrd="2" destOrd="0" presId="urn:microsoft.com/office/officeart/2018/2/layout/IconVerticalSolidList"/>
    <dgm:cxn modelId="{B3A0B9EC-685F-485A-809A-C42A208C5049}" type="presParOf" srcId="{1D84C72E-0DAF-4BB1-AA28-08B882CA86A8}" destId="{7A5EE3DF-4090-494A-B065-B82A9654F6F6}" srcOrd="3" destOrd="0" presId="urn:microsoft.com/office/officeart/2018/2/layout/IconVerticalSolidList"/>
    <dgm:cxn modelId="{5D1B483C-1EED-4CDE-B6F1-50D0CE1C5ACE}" type="presParOf" srcId="{BC207A49-33E9-42B7-A611-DEAEAFC8D31C}" destId="{F5202B48-DEE9-4182-99AF-7C4A2C60B5F6}" srcOrd="3" destOrd="0" presId="urn:microsoft.com/office/officeart/2018/2/layout/IconVerticalSolidList"/>
    <dgm:cxn modelId="{5265F128-9E1D-4239-8600-33AFC14FE553}" type="presParOf" srcId="{BC207A49-33E9-42B7-A611-DEAEAFC8D31C}" destId="{69846E09-DCCA-46FF-B5F4-1001A178191B}" srcOrd="4" destOrd="0" presId="urn:microsoft.com/office/officeart/2018/2/layout/IconVerticalSolidList"/>
    <dgm:cxn modelId="{09FF1938-4878-4554-845F-8807D5252A1A}" type="presParOf" srcId="{69846E09-DCCA-46FF-B5F4-1001A178191B}" destId="{1F8E998F-BF85-4D35-80CD-5534D9B603A7}" srcOrd="0" destOrd="0" presId="urn:microsoft.com/office/officeart/2018/2/layout/IconVerticalSolidList"/>
    <dgm:cxn modelId="{B86A537C-A617-4950-9DDD-87C72EC93C5C}" type="presParOf" srcId="{69846E09-DCCA-46FF-B5F4-1001A178191B}" destId="{936D8F9B-6A4C-455E-AD81-28A3760F7C54}" srcOrd="1" destOrd="0" presId="urn:microsoft.com/office/officeart/2018/2/layout/IconVerticalSolidList"/>
    <dgm:cxn modelId="{88734C76-3FA6-4476-8764-6BC6832F32CF}" type="presParOf" srcId="{69846E09-DCCA-46FF-B5F4-1001A178191B}" destId="{6FB103B3-976F-4C0D-81D8-5ED0A329F08B}" srcOrd="2" destOrd="0" presId="urn:microsoft.com/office/officeart/2018/2/layout/IconVerticalSolidList"/>
    <dgm:cxn modelId="{429E4C50-2F19-474B-BE66-A11D5EBC34E6}" type="presParOf" srcId="{69846E09-DCCA-46FF-B5F4-1001A178191B}" destId="{3E5396D9-65BB-4601-AED3-A8BB127E0BF1}" srcOrd="3" destOrd="0" presId="urn:microsoft.com/office/officeart/2018/2/layout/IconVerticalSolidList"/>
    <dgm:cxn modelId="{6464F935-3060-4F7D-820D-86A6080D2226}" type="presParOf" srcId="{BC207A49-33E9-42B7-A611-DEAEAFC8D31C}" destId="{2DF5E495-448C-4DE7-8010-DAF6F37B123C}" srcOrd="5" destOrd="0" presId="urn:microsoft.com/office/officeart/2018/2/layout/IconVerticalSolidList"/>
    <dgm:cxn modelId="{66B10AAD-2898-46A6-9870-D4091447105B}" type="presParOf" srcId="{BC207A49-33E9-42B7-A611-DEAEAFC8D31C}" destId="{C7CD5CD9-C34B-4AC2-BA04-21BB0CA5BC16}" srcOrd="6" destOrd="0" presId="urn:microsoft.com/office/officeart/2018/2/layout/IconVerticalSolidList"/>
    <dgm:cxn modelId="{D30D47D9-0E17-426E-978E-AFC04D2EC34F}" type="presParOf" srcId="{C7CD5CD9-C34B-4AC2-BA04-21BB0CA5BC16}" destId="{C4EF14DD-27B6-4146-AAA9-3829561A11B8}" srcOrd="0" destOrd="0" presId="urn:microsoft.com/office/officeart/2018/2/layout/IconVerticalSolidList"/>
    <dgm:cxn modelId="{97D80D97-1472-4AC3-8569-D2482F0C1A90}" type="presParOf" srcId="{C7CD5CD9-C34B-4AC2-BA04-21BB0CA5BC16}" destId="{04AA4DF5-30B7-4399-93BA-84BDB99A6360}" srcOrd="1" destOrd="0" presId="urn:microsoft.com/office/officeart/2018/2/layout/IconVerticalSolidList"/>
    <dgm:cxn modelId="{7CB39BCB-BC67-4DB4-94B6-BFF2B5436980}" type="presParOf" srcId="{C7CD5CD9-C34B-4AC2-BA04-21BB0CA5BC16}" destId="{002FF223-9062-4D10-A9E5-680B72F2EBDE}" srcOrd="2" destOrd="0" presId="urn:microsoft.com/office/officeart/2018/2/layout/IconVerticalSolidList"/>
    <dgm:cxn modelId="{CAB1852C-B9C3-45C8-ADAB-FAB802EF46D2}" type="presParOf" srcId="{C7CD5CD9-C34B-4AC2-BA04-21BB0CA5BC16}" destId="{2AAC0A50-B3BD-4858-B64E-32E2325E843A}" srcOrd="3" destOrd="0" presId="urn:microsoft.com/office/officeart/2018/2/layout/IconVerticalSolidList"/>
    <dgm:cxn modelId="{D5B6E43D-6D20-4836-9A89-00173F0BC8D0}" type="presParOf" srcId="{BC207A49-33E9-42B7-A611-DEAEAFC8D31C}" destId="{F42ED338-EBB1-4486-9103-20A8589459A0}" srcOrd="7" destOrd="0" presId="urn:microsoft.com/office/officeart/2018/2/layout/IconVerticalSolidList"/>
    <dgm:cxn modelId="{072CCF30-40B0-4A5D-9A65-4307B54D90B8}" type="presParOf" srcId="{BC207A49-33E9-42B7-A611-DEAEAFC8D31C}" destId="{6509207B-181D-4E96-903E-063A69B3A006}" srcOrd="8" destOrd="0" presId="urn:microsoft.com/office/officeart/2018/2/layout/IconVerticalSolidList"/>
    <dgm:cxn modelId="{8C11F3FF-E0FB-4724-8492-D5C98B7196CB}" type="presParOf" srcId="{6509207B-181D-4E96-903E-063A69B3A006}" destId="{F3F1BAC7-9740-4C51-AF70-B6CF158F7549}" srcOrd="0" destOrd="0" presId="urn:microsoft.com/office/officeart/2018/2/layout/IconVerticalSolidList"/>
    <dgm:cxn modelId="{2F3B0CF1-C96E-4C98-AF58-F93DAA75DCA7}" type="presParOf" srcId="{6509207B-181D-4E96-903E-063A69B3A006}" destId="{750D7149-576C-475C-80D2-515486C65695}" srcOrd="1" destOrd="0" presId="urn:microsoft.com/office/officeart/2018/2/layout/IconVerticalSolidList"/>
    <dgm:cxn modelId="{6198D59D-7550-4F5C-A1F2-44EF6F68BC87}" type="presParOf" srcId="{6509207B-181D-4E96-903E-063A69B3A006}" destId="{299251FB-7E2B-4759-9CBA-310D1EA1B8FE}" srcOrd="2" destOrd="0" presId="urn:microsoft.com/office/officeart/2018/2/layout/IconVerticalSolidList"/>
    <dgm:cxn modelId="{F8C1AA68-B74A-4D5B-82F7-2129CF443646}" type="presParOf" srcId="{6509207B-181D-4E96-903E-063A69B3A006}" destId="{CB09F2D5-4AD9-4F4D-BF22-EC5B1C9A425A}" srcOrd="3" destOrd="0" presId="urn:microsoft.com/office/officeart/2018/2/layout/IconVerticalSolidList"/>
    <dgm:cxn modelId="{B39B566C-1FB4-42C9-874A-F693865FD33A}" type="presParOf" srcId="{BC207A49-33E9-42B7-A611-DEAEAFC8D31C}" destId="{09431489-7E63-4215-AF28-78CAAE699FDB}" srcOrd="9" destOrd="0" presId="urn:microsoft.com/office/officeart/2018/2/layout/IconVerticalSolidList"/>
    <dgm:cxn modelId="{4029F4A7-DAA4-47A6-B5A6-8BA4BB88E8D9}" type="presParOf" srcId="{BC207A49-33E9-42B7-A611-DEAEAFC8D31C}" destId="{DD2D436B-B335-45C0-B105-A1559B6A2066}" srcOrd="10" destOrd="0" presId="urn:microsoft.com/office/officeart/2018/2/layout/IconVerticalSolidList"/>
    <dgm:cxn modelId="{97C5FD06-2BAB-4477-8631-DFCED70F4D85}" type="presParOf" srcId="{DD2D436B-B335-45C0-B105-A1559B6A2066}" destId="{838FF91F-D681-49B8-B4B3-84E2EBDB1D14}" srcOrd="0" destOrd="0" presId="urn:microsoft.com/office/officeart/2018/2/layout/IconVerticalSolidList"/>
    <dgm:cxn modelId="{41ECA4AC-71B2-4FA9-A88B-CD0B00E1B2E4}" type="presParOf" srcId="{DD2D436B-B335-45C0-B105-A1559B6A2066}" destId="{2BC8463A-B263-4977-9728-72C58F30E950}" srcOrd="1" destOrd="0" presId="urn:microsoft.com/office/officeart/2018/2/layout/IconVerticalSolidList"/>
    <dgm:cxn modelId="{54F10DBD-A3F3-4EBA-9FC2-C3A800804CFA}" type="presParOf" srcId="{DD2D436B-B335-45C0-B105-A1559B6A2066}" destId="{01F4401B-8FCE-49FD-8551-6B717FFEF7A3}" srcOrd="2" destOrd="0" presId="urn:microsoft.com/office/officeart/2018/2/layout/IconVerticalSolidList"/>
    <dgm:cxn modelId="{1C4FCEAD-60E0-408A-A155-187117A92D81}" type="presParOf" srcId="{DD2D436B-B335-45C0-B105-A1559B6A2066}" destId="{96A62B41-56CF-446D-8D9D-7E13114E3C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0F0A75-53BF-4547-A0D7-1D972DF5926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98F8E09E-6B5D-4E87-96F8-DA74D46A3F92}">
      <dgm:prSet/>
      <dgm:spPr/>
      <dgm:t>
        <a:bodyPr/>
        <a:lstStyle/>
        <a:p>
          <a:r>
            <a:rPr lang="en-US"/>
            <a:t>[1] S. Russell and P. Norvig, Artificial Intelligence: A Modern Approach, 4th ed., Pearson, 2020.</a:t>
          </a:r>
        </a:p>
      </dgm:t>
    </dgm:pt>
    <dgm:pt modelId="{877A1A61-9AA1-4CA6-A355-1DA9B03BDDB4}" type="parTrans" cxnId="{4FF3BD6C-505C-485E-BBEF-F9A26884ED16}">
      <dgm:prSet/>
      <dgm:spPr/>
      <dgm:t>
        <a:bodyPr/>
        <a:lstStyle/>
        <a:p>
          <a:endParaRPr lang="en-US"/>
        </a:p>
      </dgm:t>
    </dgm:pt>
    <dgm:pt modelId="{961C9BE0-7383-486B-A260-C379C706172B}" type="sibTrans" cxnId="{4FF3BD6C-505C-485E-BBEF-F9A26884ED16}">
      <dgm:prSet/>
      <dgm:spPr/>
      <dgm:t>
        <a:bodyPr/>
        <a:lstStyle/>
        <a:p>
          <a:endParaRPr lang="en-US"/>
        </a:p>
      </dgm:t>
    </dgm:pt>
    <dgm:pt modelId="{D75024C4-DD51-4BA8-B2EC-4FF8BCB7426B}">
      <dgm:prSet/>
      <dgm:spPr/>
      <dgm:t>
        <a:bodyPr/>
        <a:lstStyle/>
        <a:p>
          <a:r>
            <a:rPr lang="en-US"/>
            <a:t>[2] R. Dechter and J. Pearl, "Generalized best-first search strategies and the optimality of A*," Journal of the ACM (JACM), vol. 32, no. 3, pp. 505–536, Jul. 1985.</a:t>
          </a:r>
        </a:p>
      </dgm:t>
    </dgm:pt>
    <dgm:pt modelId="{8BCC23C2-FF63-431A-A2AB-E1A8E98613C1}" type="parTrans" cxnId="{EB43354A-DF02-4824-A00C-4A07BE3340E6}">
      <dgm:prSet/>
      <dgm:spPr/>
      <dgm:t>
        <a:bodyPr/>
        <a:lstStyle/>
        <a:p>
          <a:endParaRPr lang="en-US"/>
        </a:p>
      </dgm:t>
    </dgm:pt>
    <dgm:pt modelId="{09FB5215-7909-4619-BE24-231849F5D4C1}" type="sibTrans" cxnId="{EB43354A-DF02-4824-A00C-4A07BE3340E6}">
      <dgm:prSet/>
      <dgm:spPr/>
      <dgm:t>
        <a:bodyPr/>
        <a:lstStyle/>
        <a:p>
          <a:endParaRPr lang="en-US"/>
        </a:p>
      </dgm:t>
    </dgm:pt>
    <dgm:pt modelId="{740E5324-D446-450B-B1EB-271A90DDE221}">
      <dgm:prSet/>
      <dgm:spPr/>
      <dgm:t>
        <a:bodyPr/>
        <a:lstStyle/>
        <a:p>
          <a:r>
            <a:rPr lang="en-US"/>
            <a:t>[3] D. Silver et al., "Mastering the game of Go with deep neural networks and tree search," Nature, vol. 529, no. 7587, pp. 484–489, Jan. 2016.</a:t>
          </a:r>
        </a:p>
      </dgm:t>
    </dgm:pt>
    <dgm:pt modelId="{D503917A-D416-4C03-8CA5-00BCFD95C1D2}" type="parTrans" cxnId="{0FDAD0EA-8235-426B-B84D-76FA6D8C2620}">
      <dgm:prSet/>
      <dgm:spPr/>
      <dgm:t>
        <a:bodyPr/>
        <a:lstStyle/>
        <a:p>
          <a:endParaRPr lang="en-US"/>
        </a:p>
      </dgm:t>
    </dgm:pt>
    <dgm:pt modelId="{F319375E-9A38-4A73-8E07-2BAD14A38365}" type="sibTrans" cxnId="{0FDAD0EA-8235-426B-B84D-76FA6D8C2620}">
      <dgm:prSet/>
      <dgm:spPr/>
      <dgm:t>
        <a:bodyPr/>
        <a:lstStyle/>
        <a:p>
          <a:endParaRPr lang="en-US"/>
        </a:p>
      </dgm:t>
    </dgm:pt>
    <dgm:pt modelId="{803F5B0D-D1FC-467E-A2B3-7F45FCEAF76D}">
      <dgm:prSet/>
      <dgm:spPr/>
      <dgm:t>
        <a:bodyPr/>
        <a:lstStyle/>
        <a:p>
          <a:r>
            <a:rPr lang="en-US"/>
            <a:t>[4] S. Kirkpatrick, C. D. Gelatt and M. P. Vecchi, "Optimization by Simulated Annealing," Science, vol. 220, no. 4598, pp. 671–680, May 1983.</a:t>
          </a:r>
        </a:p>
      </dgm:t>
    </dgm:pt>
    <dgm:pt modelId="{A5BC41CE-68C9-4291-A84D-8349B2CD993F}" type="parTrans" cxnId="{CA6DD3BA-9B22-4C7F-80BD-119FF234F9B5}">
      <dgm:prSet/>
      <dgm:spPr/>
      <dgm:t>
        <a:bodyPr/>
        <a:lstStyle/>
        <a:p>
          <a:endParaRPr lang="en-US"/>
        </a:p>
      </dgm:t>
    </dgm:pt>
    <dgm:pt modelId="{DD7FDE77-4935-4C2B-B6DF-17C8D06FE26A}" type="sibTrans" cxnId="{CA6DD3BA-9B22-4C7F-80BD-119FF234F9B5}">
      <dgm:prSet/>
      <dgm:spPr/>
      <dgm:t>
        <a:bodyPr/>
        <a:lstStyle/>
        <a:p>
          <a:endParaRPr lang="en-US"/>
        </a:p>
      </dgm:t>
    </dgm:pt>
    <dgm:pt modelId="{18D90CCF-18F1-4293-B2E8-4D4AE2E1344C}" type="pres">
      <dgm:prSet presAssocID="{350F0A75-53BF-4547-A0D7-1D972DF59266}" presName="root" presStyleCnt="0">
        <dgm:presLayoutVars>
          <dgm:dir/>
          <dgm:resizeHandles val="exact"/>
        </dgm:presLayoutVars>
      </dgm:prSet>
      <dgm:spPr/>
    </dgm:pt>
    <dgm:pt modelId="{3A5038E1-AF45-46CF-8E89-88E8869964A9}" type="pres">
      <dgm:prSet presAssocID="{98F8E09E-6B5D-4E87-96F8-DA74D46A3F92}" presName="compNode" presStyleCnt="0"/>
      <dgm:spPr/>
    </dgm:pt>
    <dgm:pt modelId="{D8637D30-6591-4FAF-897E-1B17C9AFDDDB}" type="pres">
      <dgm:prSet presAssocID="{98F8E09E-6B5D-4E87-96F8-DA74D46A3F9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103C1DB8-B0C7-46D4-9C27-1A34FC0FBE90}" type="pres">
      <dgm:prSet presAssocID="{98F8E09E-6B5D-4E87-96F8-DA74D46A3F92}" presName="spaceRect" presStyleCnt="0"/>
      <dgm:spPr/>
    </dgm:pt>
    <dgm:pt modelId="{E6E18300-0F1E-454D-B4A8-FA00CEAE8C4C}" type="pres">
      <dgm:prSet presAssocID="{98F8E09E-6B5D-4E87-96F8-DA74D46A3F92}" presName="textRect" presStyleLbl="revTx" presStyleIdx="0" presStyleCnt="4">
        <dgm:presLayoutVars>
          <dgm:chMax val="1"/>
          <dgm:chPref val="1"/>
        </dgm:presLayoutVars>
      </dgm:prSet>
      <dgm:spPr/>
    </dgm:pt>
    <dgm:pt modelId="{280A7622-225A-4BE8-98F6-7312682F82F0}" type="pres">
      <dgm:prSet presAssocID="{961C9BE0-7383-486B-A260-C379C706172B}" presName="sibTrans" presStyleCnt="0"/>
      <dgm:spPr/>
    </dgm:pt>
    <dgm:pt modelId="{E2AE8FDD-EE44-47BD-90B0-92F71DA6BC21}" type="pres">
      <dgm:prSet presAssocID="{D75024C4-DD51-4BA8-B2EC-4FF8BCB7426B}" presName="compNode" presStyleCnt="0"/>
      <dgm:spPr/>
    </dgm:pt>
    <dgm:pt modelId="{E2DEB58A-4563-45CD-A139-1387EE14F1BE}" type="pres">
      <dgm:prSet presAssocID="{D75024C4-DD51-4BA8-B2EC-4FF8BCB742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jecutar"/>
        </a:ext>
      </dgm:extLst>
    </dgm:pt>
    <dgm:pt modelId="{A322AA7D-05CA-4BEB-A7C6-EAE6AB7C5EB3}" type="pres">
      <dgm:prSet presAssocID="{D75024C4-DD51-4BA8-B2EC-4FF8BCB7426B}" presName="spaceRect" presStyleCnt="0"/>
      <dgm:spPr/>
    </dgm:pt>
    <dgm:pt modelId="{C1362C79-7B43-4EAC-8A35-4F1A6CD7B465}" type="pres">
      <dgm:prSet presAssocID="{D75024C4-DD51-4BA8-B2EC-4FF8BCB7426B}" presName="textRect" presStyleLbl="revTx" presStyleIdx="1" presStyleCnt="4">
        <dgm:presLayoutVars>
          <dgm:chMax val="1"/>
          <dgm:chPref val="1"/>
        </dgm:presLayoutVars>
      </dgm:prSet>
      <dgm:spPr/>
    </dgm:pt>
    <dgm:pt modelId="{F7716DB1-5707-484C-8EBE-B910ED19A0F9}" type="pres">
      <dgm:prSet presAssocID="{09FB5215-7909-4619-BE24-231849F5D4C1}" presName="sibTrans" presStyleCnt="0"/>
      <dgm:spPr/>
    </dgm:pt>
    <dgm:pt modelId="{7A72CBE3-42E3-4831-8FC3-1CCD4FB2C4D2}" type="pres">
      <dgm:prSet presAssocID="{740E5324-D446-450B-B1EB-271A90DDE221}" presName="compNode" presStyleCnt="0"/>
      <dgm:spPr/>
    </dgm:pt>
    <dgm:pt modelId="{B4929D4F-F9D0-4F91-91E8-B9EF0F370EDC}" type="pres">
      <dgm:prSet presAssocID="{740E5324-D446-450B-B1EB-271A90DDE2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40F5D2C-1FF4-4D8E-9BB9-0150364A86DC}" type="pres">
      <dgm:prSet presAssocID="{740E5324-D446-450B-B1EB-271A90DDE221}" presName="spaceRect" presStyleCnt="0"/>
      <dgm:spPr/>
    </dgm:pt>
    <dgm:pt modelId="{E0BACEE0-42CC-4C2A-A4DC-E6A0911B6BFD}" type="pres">
      <dgm:prSet presAssocID="{740E5324-D446-450B-B1EB-271A90DDE221}" presName="textRect" presStyleLbl="revTx" presStyleIdx="2" presStyleCnt="4">
        <dgm:presLayoutVars>
          <dgm:chMax val="1"/>
          <dgm:chPref val="1"/>
        </dgm:presLayoutVars>
      </dgm:prSet>
      <dgm:spPr/>
    </dgm:pt>
    <dgm:pt modelId="{39D3E8AA-FFCE-4DF2-BE82-1E64E1A22AD3}" type="pres">
      <dgm:prSet presAssocID="{F319375E-9A38-4A73-8E07-2BAD14A38365}" presName="sibTrans" presStyleCnt="0"/>
      <dgm:spPr/>
    </dgm:pt>
    <dgm:pt modelId="{2D705546-523E-4F29-8603-FDD618690C54}" type="pres">
      <dgm:prSet presAssocID="{803F5B0D-D1FC-467E-A2B3-7F45FCEAF76D}" presName="compNode" presStyleCnt="0"/>
      <dgm:spPr/>
    </dgm:pt>
    <dgm:pt modelId="{EE9BFE50-7332-407A-8921-6E9DF3CBEDE1}" type="pres">
      <dgm:prSet presAssocID="{803F5B0D-D1FC-467E-A2B3-7F45FCEAF76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08F9FE9B-E725-427A-A66F-6C19573F3D94}" type="pres">
      <dgm:prSet presAssocID="{803F5B0D-D1FC-467E-A2B3-7F45FCEAF76D}" presName="spaceRect" presStyleCnt="0"/>
      <dgm:spPr/>
    </dgm:pt>
    <dgm:pt modelId="{1E31875B-C4CB-413C-A514-AA956C903291}" type="pres">
      <dgm:prSet presAssocID="{803F5B0D-D1FC-467E-A2B3-7F45FCEAF76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C440314-915C-431E-9AD3-670CAED31583}" type="presOf" srcId="{803F5B0D-D1FC-467E-A2B3-7F45FCEAF76D}" destId="{1E31875B-C4CB-413C-A514-AA956C903291}" srcOrd="0" destOrd="0" presId="urn:microsoft.com/office/officeart/2018/2/layout/IconLabelList"/>
    <dgm:cxn modelId="{42FDC416-3CAE-4B70-8CCE-92B6C5B71053}" type="presOf" srcId="{740E5324-D446-450B-B1EB-271A90DDE221}" destId="{E0BACEE0-42CC-4C2A-A4DC-E6A0911B6BFD}" srcOrd="0" destOrd="0" presId="urn:microsoft.com/office/officeart/2018/2/layout/IconLabelList"/>
    <dgm:cxn modelId="{4F222B26-FFB5-4E4B-A5A9-FB22866BD3EF}" type="presOf" srcId="{D75024C4-DD51-4BA8-B2EC-4FF8BCB7426B}" destId="{C1362C79-7B43-4EAC-8A35-4F1A6CD7B465}" srcOrd="0" destOrd="0" presId="urn:microsoft.com/office/officeart/2018/2/layout/IconLabelList"/>
    <dgm:cxn modelId="{EB43354A-DF02-4824-A00C-4A07BE3340E6}" srcId="{350F0A75-53BF-4547-A0D7-1D972DF59266}" destId="{D75024C4-DD51-4BA8-B2EC-4FF8BCB7426B}" srcOrd="1" destOrd="0" parTransId="{8BCC23C2-FF63-431A-A2AB-E1A8E98613C1}" sibTransId="{09FB5215-7909-4619-BE24-231849F5D4C1}"/>
    <dgm:cxn modelId="{4FF3BD6C-505C-485E-BBEF-F9A26884ED16}" srcId="{350F0A75-53BF-4547-A0D7-1D972DF59266}" destId="{98F8E09E-6B5D-4E87-96F8-DA74D46A3F92}" srcOrd="0" destOrd="0" parTransId="{877A1A61-9AA1-4CA6-A355-1DA9B03BDDB4}" sibTransId="{961C9BE0-7383-486B-A260-C379C706172B}"/>
    <dgm:cxn modelId="{0537AD9E-78E1-484D-AB87-D982A8580B75}" type="presOf" srcId="{350F0A75-53BF-4547-A0D7-1D972DF59266}" destId="{18D90CCF-18F1-4293-B2E8-4D4AE2E1344C}" srcOrd="0" destOrd="0" presId="urn:microsoft.com/office/officeart/2018/2/layout/IconLabelList"/>
    <dgm:cxn modelId="{CA6DD3BA-9B22-4C7F-80BD-119FF234F9B5}" srcId="{350F0A75-53BF-4547-A0D7-1D972DF59266}" destId="{803F5B0D-D1FC-467E-A2B3-7F45FCEAF76D}" srcOrd="3" destOrd="0" parTransId="{A5BC41CE-68C9-4291-A84D-8349B2CD993F}" sibTransId="{DD7FDE77-4935-4C2B-B6DF-17C8D06FE26A}"/>
    <dgm:cxn modelId="{B4F562C7-A27C-4639-8E51-A2E1E2BDC690}" type="presOf" srcId="{98F8E09E-6B5D-4E87-96F8-DA74D46A3F92}" destId="{E6E18300-0F1E-454D-B4A8-FA00CEAE8C4C}" srcOrd="0" destOrd="0" presId="urn:microsoft.com/office/officeart/2018/2/layout/IconLabelList"/>
    <dgm:cxn modelId="{0FDAD0EA-8235-426B-B84D-76FA6D8C2620}" srcId="{350F0A75-53BF-4547-A0D7-1D972DF59266}" destId="{740E5324-D446-450B-B1EB-271A90DDE221}" srcOrd="2" destOrd="0" parTransId="{D503917A-D416-4C03-8CA5-00BCFD95C1D2}" sibTransId="{F319375E-9A38-4A73-8E07-2BAD14A38365}"/>
    <dgm:cxn modelId="{950934B5-3110-4DF4-9D5B-52FF39B9763C}" type="presParOf" srcId="{18D90CCF-18F1-4293-B2E8-4D4AE2E1344C}" destId="{3A5038E1-AF45-46CF-8E89-88E8869964A9}" srcOrd="0" destOrd="0" presId="urn:microsoft.com/office/officeart/2018/2/layout/IconLabelList"/>
    <dgm:cxn modelId="{4BB6BC4B-2B84-4834-AC14-79C0A67EC4EE}" type="presParOf" srcId="{3A5038E1-AF45-46CF-8E89-88E8869964A9}" destId="{D8637D30-6591-4FAF-897E-1B17C9AFDDDB}" srcOrd="0" destOrd="0" presId="urn:microsoft.com/office/officeart/2018/2/layout/IconLabelList"/>
    <dgm:cxn modelId="{863679D4-4264-497A-B4EE-0B5523EC2252}" type="presParOf" srcId="{3A5038E1-AF45-46CF-8E89-88E8869964A9}" destId="{103C1DB8-B0C7-46D4-9C27-1A34FC0FBE90}" srcOrd="1" destOrd="0" presId="urn:microsoft.com/office/officeart/2018/2/layout/IconLabelList"/>
    <dgm:cxn modelId="{C6FBD1D9-3F7F-4BD5-B557-562A33E9817C}" type="presParOf" srcId="{3A5038E1-AF45-46CF-8E89-88E8869964A9}" destId="{E6E18300-0F1E-454D-B4A8-FA00CEAE8C4C}" srcOrd="2" destOrd="0" presId="urn:microsoft.com/office/officeart/2018/2/layout/IconLabelList"/>
    <dgm:cxn modelId="{70371F46-1BCE-423D-89A5-969262E5F919}" type="presParOf" srcId="{18D90CCF-18F1-4293-B2E8-4D4AE2E1344C}" destId="{280A7622-225A-4BE8-98F6-7312682F82F0}" srcOrd="1" destOrd="0" presId="urn:microsoft.com/office/officeart/2018/2/layout/IconLabelList"/>
    <dgm:cxn modelId="{3965A349-F148-45A2-BE37-AD04F072B26B}" type="presParOf" srcId="{18D90CCF-18F1-4293-B2E8-4D4AE2E1344C}" destId="{E2AE8FDD-EE44-47BD-90B0-92F71DA6BC21}" srcOrd="2" destOrd="0" presId="urn:microsoft.com/office/officeart/2018/2/layout/IconLabelList"/>
    <dgm:cxn modelId="{488E4116-C5CC-431F-9F55-005C536CA491}" type="presParOf" srcId="{E2AE8FDD-EE44-47BD-90B0-92F71DA6BC21}" destId="{E2DEB58A-4563-45CD-A139-1387EE14F1BE}" srcOrd="0" destOrd="0" presId="urn:microsoft.com/office/officeart/2018/2/layout/IconLabelList"/>
    <dgm:cxn modelId="{4CFB043F-381F-4030-BFC1-2B841B04E08A}" type="presParOf" srcId="{E2AE8FDD-EE44-47BD-90B0-92F71DA6BC21}" destId="{A322AA7D-05CA-4BEB-A7C6-EAE6AB7C5EB3}" srcOrd="1" destOrd="0" presId="urn:microsoft.com/office/officeart/2018/2/layout/IconLabelList"/>
    <dgm:cxn modelId="{425023BC-B3A1-45FF-8F27-011E51D351DA}" type="presParOf" srcId="{E2AE8FDD-EE44-47BD-90B0-92F71DA6BC21}" destId="{C1362C79-7B43-4EAC-8A35-4F1A6CD7B465}" srcOrd="2" destOrd="0" presId="urn:microsoft.com/office/officeart/2018/2/layout/IconLabelList"/>
    <dgm:cxn modelId="{001428D2-6808-4ACC-BC15-211E761E0C0C}" type="presParOf" srcId="{18D90CCF-18F1-4293-B2E8-4D4AE2E1344C}" destId="{F7716DB1-5707-484C-8EBE-B910ED19A0F9}" srcOrd="3" destOrd="0" presId="urn:microsoft.com/office/officeart/2018/2/layout/IconLabelList"/>
    <dgm:cxn modelId="{9252B607-AFDF-46AA-B172-B3C9D0B15063}" type="presParOf" srcId="{18D90CCF-18F1-4293-B2E8-4D4AE2E1344C}" destId="{7A72CBE3-42E3-4831-8FC3-1CCD4FB2C4D2}" srcOrd="4" destOrd="0" presId="urn:microsoft.com/office/officeart/2018/2/layout/IconLabelList"/>
    <dgm:cxn modelId="{2F50535E-6E43-45D7-AB1A-D7DCDB9E2F8D}" type="presParOf" srcId="{7A72CBE3-42E3-4831-8FC3-1CCD4FB2C4D2}" destId="{B4929D4F-F9D0-4F91-91E8-B9EF0F370EDC}" srcOrd="0" destOrd="0" presId="urn:microsoft.com/office/officeart/2018/2/layout/IconLabelList"/>
    <dgm:cxn modelId="{5E7A8AEF-2820-478D-9513-7998B17B58BC}" type="presParOf" srcId="{7A72CBE3-42E3-4831-8FC3-1CCD4FB2C4D2}" destId="{140F5D2C-1FF4-4D8E-9BB9-0150364A86DC}" srcOrd="1" destOrd="0" presId="urn:microsoft.com/office/officeart/2018/2/layout/IconLabelList"/>
    <dgm:cxn modelId="{6BDA1ED6-06B4-4430-A37A-36071A5F3B3E}" type="presParOf" srcId="{7A72CBE3-42E3-4831-8FC3-1CCD4FB2C4D2}" destId="{E0BACEE0-42CC-4C2A-A4DC-E6A0911B6BFD}" srcOrd="2" destOrd="0" presId="urn:microsoft.com/office/officeart/2018/2/layout/IconLabelList"/>
    <dgm:cxn modelId="{93F31265-7BFA-453E-AA03-3C83BBBD798F}" type="presParOf" srcId="{18D90CCF-18F1-4293-B2E8-4D4AE2E1344C}" destId="{39D3E8AA-FFCE-4DF2-BE82-1E64E1A22AD3}" srcOrd="5" destOrd="0" presId="urn:microsoft.com/office/officeart/2018/2/layout/IconLabelList"/>
    <dgm:cxn modelId="{E7758D84-743B-4D3B-87E1-C3114CD66647}" type="presParOf" srcId="{18D90CCF-18F1-4293-B2E8-4D4AE2E1344C}" destId="{2D705546-523E-4F29-8603-FDD618690C54}" srcOrd="6" destOrd="0" presId="urn:microsoft.com/office/officeart/2018/2/layout/IconLabelList"/>
    <dgm:cxn modelId="{13F26C87-E20A-446F-AFBA-F8A5F0CBF135}" type="presParOf" srcId="{2D705546-523E-4F29-8603-FDD618690C54}" destId="{EE9BFE50-7332-407A-8921-6E9DF3CBEDE1}" srcOrd="0" destOrd="0" presId="urn:microsoft.com/office/officeart/2018/2/layout/IconLabelList"/>
    <dgm:cxn modelId="{5682E1F0-192A-484F-87D4-81F730C4D99F}" type="presParOf" srcId="{2D705546-523E-4F29-8603-FDD618690C54}" destId="{08F9FE9B-E725-427A-A66F-6C19573F3D94}" srcOrd="1" destOrd="0" presId="urn:microsoft.com/office/officeart/2018/2/layout/IconLabelList"/>
    <dgm:cxn modelId="{501CD7B8-2C3C-4BD9-858D-E76B0EAB9A16}" type="presParOf" srcId="{2D705546-523E-4F29-8603-FDD618690C54}" destId="{1E31875B-C4CB-413C-A514-AA956C9032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2EFCC2-3395-4B9F-B422-4EF6393F9821}">
      <dsp:nvSpPr>
        <dsp:cNvPr id="0" name=""/>
        <dsp:cNvSpPr/>
      </dsp:nvSpPr>
      <dsp:spPr>
        <a:xfrm>
          <a:off x="0" y="177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A7E835-C5C3-4B00-B8BD-8F73A91D4ED3}">
      <dsp:nvSpPr>
        <dsp:cNvPr id="0" name=""/>
        <dsp:cNvSpPr/>
      </dsp:nvSpPr>
      <dsp:spPr>
        <a:xfrm>
          <a:off x="229296" y="172330"/>
          <a:ext cx="416903" cy="416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5E3965-B998-4AB0-BA5B-6898FAD27D2A}">
      <dsp:nvSpPr>
        <dsp:cNvPr id="0" name=""/>
        <dsp:cNvSpPr/>
      </dsp:nvSpPr>
      <dsp:spPr>
        <a:xfrm>
          <a:off x="875496" y="177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Definición:</a:t>
          </a:r>
          <a:endParaRPr lang="en-US" sz="1900" kern="1200"/>
        </a:p>
      </dsp:txBody>
      <dsp:txXfrm>
        <a:off x="875496" y="1778"/>
        <a:ext cx="5296451" cy="758005"/>
      </dsp:txXfrm>
    </dsp:sp>
    <dsp:sp modelId="{CE289E59-3355-4F4E-851F-A9F27D337907}">
      <dsp:nvSpPr>
        <dsp:cNvPr id="0" name=""/>
        <dsp:cNvSpPr/>
      </dsp:nvSpPr>
      <dsp:spPr>
        <a:xfrm>
          <a:off x="0" y="949286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788D2-DE11-46E2-88A7-8C2A7FE902A4}">
      <dsp:nvSpPr>
        <dsp:cNvPr id="0" name=""/>
        <dsp:cNvSpPr/>
      </dsp:nvSpPr>
      <dsp:spPr>
        <a:xfrm>
          <a:off x="229296" y="1119837"/>
          <a:ext cx="416903" cy="416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5EE3DF-4090-494A-B065-B82A9654F6F6}">
      <dsp:nvSpPr>
        <dsp:cNvPr id="0" name=""/>
        <dsp:cNvSpPr/>
      </dsp:nvSpPr>
      <dsp:spPr>
        <a:xfrm>
          <a:off x="875496" y="949286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Se enfoca en encontrar una solución "buena" sin examinar todo el espacio.</a:t>
          </a:r>
          <a:endParaRPr lang="en-US" sz="1900" kern="1200"/>
        </a:p>
      </dsp:txBody>
      <dsp:txXfrm>
        <a:off x="875496" y="949286"/>
        <a:ext cx="5296451" cy="758005"/>
      </dsp:txXfrm>
    </dsp:sp>
    <dsp:sp modelId="{1F8E998F-BF85-4D35-80CD-5534D9B603A7}">
      <dsp:nvSpPr>
        <dsp:cNvPr id="0" name=""/>
        <dsp:cNvSpPr/>
      </dsp:nvSpPr>
      <dsp:spPr>
        <a:xfrm>
          <a:off x="0" y="1896793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6D8F9B-6A4C-455E-AD81-28A3760F7C54}">
      <dsp:nvSpPr>
        <dsp:cNvPr id="0" name=""/>
        <dsp:cNvSpPr/>
      </dsp:nvSpPr>
      <dsp:spPr>
        <a:xfrm>
          <a:off x="229296" y="2067344"/>
          <a:ext cx="416903" cy="416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396D9-65BB-4601-AED3-A8BB127E0BF1}">
      <dsp:nvSpPr>
        <dsp:cNvPr id="0" name=""/>
        <dsp:cNvSpPr/>
      </dsp:nvSpPr>
      <dsp:spPr>
        <a:xfrm>
          <a:off x="875496" y="1896793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Aplicaciones:</a:t>
          </a:r>
          <a:endParaRPr lang="en-US" sz="1900" kern="1200"/>
        </a:p>
      </dsp:txBody>
      <dsp:txXfrm>
        <a:off x="875496" y="1896793"/>
        <a:ext cx="5296451" cy="758005"/>
      </dsp:txXfrm>
    </dsp:sp>
    <dsp:sp modelId="{C4EF14DD-27B6-4146-AAA9-3829561A11B8}">
      <dsp:nvSpPr>
        <dsp:cNvPr id="0" name=""/>
        <dsp:cNvSpPr/>
      </dsp:nvSpPr>
      <dsp:spPr>
        <a:xfrm>
          <a:off x="0" y="2844300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AA4DF5-30B7-4399-93BA-84BDB99A6360}">
      <dsp:nvSpPr>
        <dsp:cNvPr id="0" name=""/>
        <dsp:cNvSpPr/>
      </dsp:nvSpPr>
      <dsp:spPr>
        <a:xfrm>
          <a:off x="229296" y="3014852"/>
          <a:ext cx="416903" cy="4169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C0A50-B3BD-4858-B64E-32E2325E843A}">
      <dsp:nvSpPr>
        <dsp:cNvPr id="0" name=""/>
        <dsp:cNvSpPr/>
      </dsp:nvSpPr>
      <dsp:spPr>
        <a:xfrm>
          <a:off x="875496" y="2844300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Optimización de rutas de entrega (logística, UberEats, etc.).</a:t>
          </a:r>
          <a:endParaRPr lang="en-US" sz="1900" kern="1200"/>
        </a:p>
      </dsp:txBody>
      <dsp:txXfrm>
        <a:off x="875496" y="2844300"/>
        <a:ext cx="5296451" cy="758005"/>
      </dsp:txXfrm>
    </dsp:sp>
    <dsp:sp modelId="{F3F1BAC7-9740-4C51-AF70-B6CF158F7549}">
      <dsp:nvSpPr>
        <dsp:cNvPr id="0" name=""/>
        <dsp:cNvSpPr/>
      </dsp:nvSpPr>
      <dsp:spPr>
        <a:xfrm>
          <a:off x="0" y="379180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0D7149-576C-475C-80D2-515486C65695}">
      <dsp:nvSpPr>
        <dsp:cNvPr id="0" name=""/>
        <dsp:cNvSpPr/>
      </dsp:nvSpPr>
      <dsp:spPr>
        <a:xfrm>
          <a:off x="229296" y="3962359"/>
          <a:ext cx="416903" cy="4169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09F2D5-4AD9-4F4D-BF22-EC5B1C9A425A}">
      <dsp:nvSpPr>
        <dsp:cNvPr id="0" name=""/>
        <dsp:cNvSpPr/>
      </dsp:nvSpPr>
      <dsp:spPr>
        <a:xfrm>
          <a:off x="875496" y="379180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Planificación de horarios (aerolíneas, universidades).</a:t>
          </a:r>
          <a:endParaRPr lang="en-US" sz="1900" kern="1200"/>
        </a:p>
      </dsp:txBody>
      <dsp:txXfrm>
        <a:off x="875496" y="3791808"/>
        <a:ext cx="5296451" cy="758005"/>
      </dsp:txXfrm>
    </dsp:sp>
    <dsp:sp modelId="{838FF91F-D681-49B8-B4B3-84E2EBDB1D14}">
      <dsp:nvSpPr>
        <dsp:cNvPr id="0" name=""/>
        <dsp:cNvSpPr/>
      </dsp:nvSpPr>
      <dsp:spPr>
        <a:xfrm>
          <a:off x="0" y="4739315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C8463A-B263-4977-9728-72C58F30E950}">
      <dsp:nvSpPr>
        <dsp:cNvPr id="0" name=""/>
        <dsp:cNvSpPr/>
      </dsp:nvSpPr>
      <dsp:spPr>
        <a:xfrm>
          <a:off x="229296" y="4909866"/>
          <a:ext cx="416903" cy="4169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A62B41-56CF-446D-8D9D-7E13114E3CD0}">
      <dsp:nvSpPr>
        <dsp:cNvPr id="0" name=""/>
        <dsp:cNvSpPr/>
      </dsp:nvSpPr>
      <dsp:spPr>
        <a:xfrm>
          <a:off x="875496" y="4739315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900" kern="1200"/>
            <a:t>Ajuste de hiperparámetros en modelos de Machine Learning.</a:t>
          </a:r>
          <a:endParaRPr lang="en-US" sz="1900" kern="1200"/>
        </a:p>
      </dsp:txBody>
      <dsp:txXfrm>
        <a:off x="875496" y="4739315"/>
        <a:ext cx="5296451" cy="758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637D30-6591-4FAF-897E-1B17C9AFDDDB}">
      <dsp:nvSpPr>
        <dsp:cNvPr id="0" name=""/>
        <dsp:cNvSpPr/>
      </dsp:nvSpPr>
      <dsp:spPr>
        <a:xfrm>
          <a:off x="663876" y="809713"/>
          <a:ext cx="1060082" cy="10600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E18300-0F1E-454D-B4A8-FA00CEAE8C4C}">
      <dsp:nvSpPr>
        <dsp:cNvPr id="0" name=""/>
        <dsp:cNvSpPr/>
      </dsp:nvSpPr>
      <dsp:spPr>
        <a:xfrm>
          <a:off x="16048" y="2187936"/>
          <a:ext cx="2355738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[1] S. Russell and P. Norvig, Artificial Intelligence: A Modern Approach, 4th ed., Pearson, 2020.</a:t>
          </a:r>
        </a:p>
      </dsp:txBody>
      <dsp:txXfrm>
        <a:off x="16048" y="2187936"/>
        <a:ext cx="2355738" cy="742500"/>
      </dsp:txXfrm>
    </dsp:sp>
    <dsp:sp modelId="{E2DEB58A-4563-45CD-A139-1387EE14F1BE}">
      <dsp:nvSpPr>
        <dsp:cNvPr id="0" name=""/>
        <dsp:cNvSpPr/>
      </dsp:nvSpPr>
      <dsp:spPr>
        <a:xfrm>
          <a:off x="3431868" y="809713"/>
          <a:ext cx="1060082" cy="10600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362C79-7B43-4EAC-8A35-4F1A6CD7B465}">
      <dsp:nvSpPr>
        <dsp:cNvPr id="0" name=""/>
        <dsp:cNvSpPr/>
      </dsp:nvSpPr>
      <dsp:spPr>
        <a:xfrm>
          <a:off x="2784040" y="2187936"/>
          <a:ext cx="2355738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[2] R. Dechter and J. Pearl, "Generalized best-first search strategies and the optimality of A*," Journal of the ACM (JACM), vol. 32, no. 3, pp. 505–536, Jul. 1985.</a:t>
          </a:r>
        </a:p>
      </dsp:txBody>
      <dsp:txXfrm>
        <a:off x="2784040" y="2187936"/>
        <a:ext cx="2355738" cy="742500"/>
      </dsp:txXfrm>
    </dsp:sp>
    <dsp:sp modelId="{B4929D4F-F9D0-4F91-91E8-B9EF0F370EDC}">
      <dsp:nvSpPr>
        <dsp:cNvPr id="0" name=""/>
        <dsp:cNvSpPr/>
      </dsp:nvSpPr>
      <dsp:spPr>
        <a:xfrm>
          <a:off x="6199861" y="809713"/>
          <a:ext cx="1060082" cy="10600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ACEE0-42CC-4C2A-A4DC-E6A0911B6BFD}">
      <dsp:nvSpPr>
        <dsp:cNvPr id="0" name=""/>
        <dsp:cNvSpPr/>
      </dsp:nvSpPr>
      <dsp:spPr>
        <a:xfrm>
          <a:off x="5552033" y="2187936"/>
          <a:ext cx="2355738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[3] D. Silver et al., "Mastering the game of Go with deep neural networks and tree search," Nature, vol. 529, no. 7587, pp. 484–489, Jan. 2016.</a:t>
          </a:r>
        </a:p>
      </dsp:txBody>
      <dsp:txXfrm>
        <a:off x="5552033" y="2187936"/>
        <a:ext cx="2355738" cy="742500"/>
      </dsp:txXfrm>
    </dsp:sp>
    <dsp:sp modelId="{EE9BFE50-7332-407A-8921-6E9DF3CBEDE1}">
      <dsp:nvSpPr>
        <dsp:cNvPr id="0" name=""/>
        <dsp:cNvSpPr/>
      </dsp:nvSpPr>
      <dsp:spPr>
        <a:xfrm>
          <a:off x="8967853" y="809713"/>
          <a:ext cx="1060082" cy="106008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31875B-C4CB-413C-A514-AA956C903291}">
      <dsp:nvSpPr>
        <dsp:cNvPr id="0" name=""/>
        <dsp:cNvSpPr/>
      </dsp:nvSpPr>
      <dsp:spPr>
        <a:xfrm>
          <a:off x="8320025" y="2187936"/>
          <a:ext cx="2355738" cy="74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[4] S. Kirkpatrick, C. D. Gelatt and M. P. Vecchi, "Optimization by Simulated Annealing," Science, vol. 220, no. 4598, pp. 671–680, May 1983.</a:t>
          </a:r>
        </a:p>
      </dsp:txBody>
      <dsp:txXfrm>
        <a:off x="8320025" y="2187936"/>
        <a:ext cx="2355738" cy="74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1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69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53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8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67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088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1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09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84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99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7796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30" name="Straight Connector 2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25">
            <a:extLst>
              <a:ext uri="{FF2B5EF4-FFF2-40B4-BE49-F238E27FC236}">
                <a16:creationId xmlns:a16="http://schemas.microsoft.com/office/drawing/2014/main" id="{EFBAAD93-7DE6-47D1-3609-446AE138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063965-B873-E2CE-A387-01FFF228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384" y="1447791"/>
            <a:ext cx="4754880" cy="417177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MX" sz="4700" dirty="0"/>
              <a:t>Aplicaciones que usan Búsquedas con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46FD021-2A44-B20E-952E-4D916F233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3471" y="0"/>
            <a:ext cx="7531510" cy="3553127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s-MX" sz="1400" dirty="0"/>
              <a:t>Juan Diego Suárez</a:t>
            </a:r>
          </a:p>
          <a:p>
            <a:pPr>
              <a:lnSpc>
                <a:spcPct val="100000"/>
              </a:lnSpc>
            </a:pPr>
            <a:r>
              <a:rPr lang="es-MX" sz="1400" dirty="0"/>
              <a:t>06/05/2025</a:t>
            </a:r>
          </a:p>
          <a:p>
            <a:pPr>
              <a:lnSpc>
                <a:spcPct val="100000"/>
              </a:lnSpc>
            </a:pPr>
            <a:r>
              <a:rPr lang="es-MX" sz="1400" dirty="0"/>
              <a:t>Inteligencia Artificial y aprendizaje automático.</a:t>
            </a:r>
          </a:p>
          <a:p>
            <a:pPr>
              <a:lnSpc>
                <a:spcPct val="100000"/>
              </a:lnSpc>
            </a:pPr>
            <a:endParaRPr lang="es-MX" sz="1400" dirty="0"/>
          </a:p>
          <a:p>
            <a:pPr>
              <a:lnSpc>
                <a:spcPct val="100000"/>
              </a:lnSpc>
            </a:pPr>
            <a:r>
              <a:rPr lang="es-MX" sz="1400" dirty="0"/>
              <a:t>La inteligencia artificial (IA) emplea diversos tipos de búsquedas </a:t>
            </a:r>
          </a:p>
          <a:p>
            <a:pPr>
              <a:lnSpc>
                <a:spcPct val="100000"/>
              </a:lnSpc>
            </a:pPr>
            <a:r>
              <a:rPr lang="es-MX" sz="1400" dirty="0"/>
              <a:t>para resolver problemas complejos, desde planificación hasta </a:t>
            </a:r>
          </a:p>
          <a:p>
            <a:pPr>
              <a:lnSpc>
                <a:spcPct val="100000"/>
              </a:lnSpc>
            </a:pPr>
            <a:r>
              <a:rPr lang="es-MX" sz="1400" dirty="0"/>
              <a:t>juegos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236859-7780-1451-40B8-74A77E27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6232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7410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42CFC8B-2558-66FC-4F57-64029A10B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dirty="0"/>
              <a:t>Búsqueda No Informada</a:t>
            </a:r>
            <a:endParaRPr lang="es-MX"/>
          </a:p>
        </p:txBody>
      </p:sp>
      <p:pic>
        <p:nvPicPr>
          <p:cNvPr id="5" name="Picture 4" descr="Robot operando una máquina">
            <a:extLst>
              <a:ext uri="{FF2B5EF4-FFF2-40B4-BE49-F238E27FC236}">
                <a16:creationId xmlns:a16="http://schemas.microsoft.com/office/drawing/2014/main" id="{AC2CF748-D93A-027F-7030-9FF40AE258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38" r="15820" b="1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E2C12A-FA24-715F-4AC5-357D0825B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1600"/>
              <a:t>Definición: </a:t>
            </a:r>
          </a:p>
          <a:p>
            <a:pPr>
              <a:lnSpc>
                <a:spcPct val="100000"/>
              </a:lnSpc>
            </a:pPr>
            <a:r>
              <a:rPr lang="es-MX" sz="1600"/>
              <a:t>No utiliza información adicional sobre los estados.</a:t>
            </a:r>
          </a:p>
          <a:p>
            <a:pPr>
              <a:lnSpc>
                <a:spcPct val="100000"/>
              </a:lnSpc>
            </a:pPr>
            <a:r>
              <a:rPr lang="es-MX" sz="1600"/>
              <a:t>Explora el espacio de manera sistemática.</a:t>
            </a:r>
          </a:p>
          <a:p>
            <a:pPr>
              <a:lnSpc>
                <a:spcPct val="100000"/>
              </a:lnSpc>
            </a:pPr>
            <a:endParaRPr lang="es-MX" sz="1600"/>
          </a:p>
          <a:p>
            <a:pPr marL="0" indent="0">
              <a:lnSpc>
                <a:spcPct val="100000"/>
              </a:lnSpc>
              <a:buNone/>
            </a:pPr>
            <a:r>
              <a:rPr lang="es-MX" sz="1600"/>
              <a:t>Aplicaciones:</a:t>
            </a:r>
          </a:p>
          <a:p>
            <a:pPr>
              <a:lnSpc>
                <a:spcPct val="100000"/>
              </a:lnSpc>
            </a:pPr>
            <a:r>
              <a:rPr lang="es-MX" sz="1600"/>
              <a:t>Sistemas de navegación simples (por ejemplo, GPS sin datos de tráfico).</a:t>
            </a:r>
          </a:p>
          <a:p>
            <a:pPr>
              <a:lnSpc>
                <a:spcPct val="100000"/>
              </a:lnSpc>
            </a:pPr>
            <a:r>
              <a:rPr lang="es-MX" sz="1600"/>
              <a:t>Robótica básica: robots que exploran entornos sin mapas previos.</a:t>
            </a:r>
          </a:p>
          <a:p>
            <a:pPr>
              <a:lnSpc>
                <a:spcPct val="100000"/>
              </a:lnSpc>
            </a:pPr>
            <a:r>
              <a:rPr lang="es-MX" sz="1600"/>
              <a:t>Solución de acertijos: como el rompecabezas del 8.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52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AF7E00-68AC-2204-E46A-FED9BAF7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dirty="0"/>
              <a:t>Búsqueda Informada</a:t>
            </a:r>
            <a:endParaRPr lang="es-MX"/>
          </a:p>
        </p:txBody>
      </p:sp>
      <p:pic>
        <p:nvPicPr>
          <p:cNvPr id="5" name="Picture 4" descr="Mapa mundial con rutas de vuelo">
            <a:extLst>
              <a:ext uri="{FF2B5EF4-FFF2-40B4-BE49-F238E27FC236}">
                <a16:creationId xmlns:a16="http://schemas.microsoft.com/office/drawing/2014/main" id="{986BEB1B-B2E3-6322-89BB-9145728A23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202" r="23648" b="1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58B364-96BC-0A00-8A5F-61B96A04E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1700"/>
              <a:t>Definición:</a:t>
            </a:r>
          </a:p>
          <a:p>
            <a:pPr>
              <a:lnSpc>
                <a:spcPct val="100000"/>
              </a:lnSpc>
            </a:pPr>
            <a:r>
              <a:rPr lang="es-MX" sz="1700"/>
              <a:t>Utiliza heurísticas o estimaciones para guiar la búsqueda.</a:t>
            </a:r>
          </a:p>
          <a:p>
            <a:pPr marL="0" indent="0">
              <a:lnSpc>
                <a:spcPct val="100000"/>
              </a:lnSpc>
              <a:buNone/>
            </a:pPr>
            <a:endParaRPr lang="es-MX" sz="1700"/>
          </a:p>
          <a:p>
            <a:pPr marL="0" indent="0">
              <a:lnSpc>
                <a:spcPct val="100000"/>
              </a:lnSpc>
              <a:buNone/>
            </a:pPr>
            <a:r>
              <a:rPr lang="es-MX" sz="1700"/>
              <a:t>Aplicaciones:</a:t>
            </a:r>
          </a:p>
          <a:p>
            <a:pPr>
              <a:lnSpc>
                <a:spcPct val="100000"/>
              </a:lnSpc>
            </a:pPr>
            <a:r>
              <a:rPr lang="es-MX" sz="1700"/>
              <a:t>Mapas con tráfico en tiempo real (ej. Google </a:t>
            </a:r>
            <a:r>
              <a:rPr lang="es-MX" sz="1700" err="1"/>
              <a:t>Maps</a:t>
            </a:r>
            <a:r>
              <a:rPr lang="es-MX" sz="1700"/>
              <a:t>).</a:t>
            </a:r>
          </a:p>
          <a:p>
            <a:pPr>
              <a:lnSpc>
                <a:spcPct val="100000"/>
              </a:lnSpc>
            </a:pPr>
            <a:r>
              <a:rPr lang="es-MX" sz="1700"/>
              <a:t>IA en videojuegos: rutas más eficientes para </a:t>
            </a:r>
            <a:r>
              <a:rPr lang="es-MX" sz="1700" err="1"/>
              <a:t>NPCs</a:t>
            </a:r>
            <a:r>
              <a:rPr lang="es-MX" sz="1700"/>
              <a:t>.</a:t>
            </a:r>
          </a:p>
          <a:p>
            <a:pPr>
              <a:lnSpc>
                <a:spcPct val="100000"/>
              </a:lnSpc>
            </a:pPr>
            <a:r>
              <a:rPr lang="es-MX" sz="1700"/>
              <a:t>Diagnóstico médico automatizado: prioriza síntomas y posibles enfermedades.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96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93F58A-6667-0314-2922-142323AE1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s-MX" dirty="0"/>
              <a:t>Búsqueda Local y Optimización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D58C0001-7502-615F-9E9A-E933C44453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3914847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421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E24B60-04FB-7A5D-4E2F-A0DD3B18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MX" sz="3400"/>
              <a:t>Búsqueda Adversarial (Juegos)</a:t>
            </a:r>
          </a:p>
        </p:txBody>
      </p:sp>
      <p:pic>
        <p:nvPicPr>
          <p:cNvPr id="5" name="Picture 4" descr="Piezas de ajedrez en un tablero">
            <a:extLst>
              <a:ext uri="{FF2B5EF4-FFF2-40B4-BE49-F238E27FC236}">
                <a16:creationId xmlns:a16="http://schemas.microsoft.com/office/drawing/2014/main" id="{1A7F71D8-A94F-0F4E-3DF7-3AEEB08CE1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20" r="15950" b="-1"/>
          <a:stretch/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BD67D4-D1BB-118C-DF5E-7D094294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MX" sz="1600" dirty="0"/>
              <a:t>Definición: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Se usa en entornos con oponentes. Busca la mejor estrategia considerando las acciones del rival.</a:t>
            </a:r>
          </a:p>
          <a:p>
            <a:pPr>
              <a:lnSpc>
                <a:spcPct val="100000"/>
              </a:lnSpc>
            </a:pPr>
            <a:endParaRPr lang="es-MX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s-MX" sz="1600" dirty="0"/>
              <a:t>Aplicaciones: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Juegos de tablero: Ajedrez (</a:t>
            </a:r>
            <a:r>
              <a:rPr lang="es-MX" sz="1600" dirty="0" err="1"/>
              <a:t>Stockfish</a:t>
            </a:r>
            <a:r>
              <a:rPr lang="es-MX" sz="1600" dirty="0"/>
              <a:t>), </a:t>
            </a:r>
            <a:r>
              <a:rPr lang="es-MX" sz="1600" dirty="0" err="1"/>
              <a:t>Go</a:t>
            </a:r>
            <a:r>
              <a:rPr lang="es-MX" sz="1600" dirty="0"/>
              <a:t> (</a:t>
            </a:r>
            <a:r>
              <a:rPr lang="es-MX" sz="1600" dirty="0" err="1"/>
              <a:t>AlphaGo</a:t>
            </a:r>
            <a:r>
              <a:rPr lang="es-MX" sz="1600" dirty="0"/>
              <a:t>).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Videojuegos competitivos: </a:t>
            </a:r>
            <a:r>
              <a:rPr lang="es-MX" sz="1600" dirty="0" err="1"/>
              <a:t>bots</a:t>
            </a:r>
            <a:r>
              <a:rPr lang="es-MX" sz="1600" dirty="0"/>
              <a:t> que juegan contra humanos.</a:t>
            </a:r>
          </a:p>
          <a:p>
            <a:pPr>
              <a:lnSpc>
                <a:spcPct val="100000"/>
              </a:lnSpc>
            </a:pPr>
            <a:r>
              <a:rPr lang="es-MX" sz="1600" dirty="0"/>
              <a:t>Simulación de negociaciones o conflictos estratégicos.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41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68A92D-B9D2-0D08-FE40-000F73D71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s-MX" dirty="0" err="1"/>
              <a:t>Bibliografia</a:t>
            </a:r>
            <a:endParaRPr lang="es-MX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DF1849F-C41F-0B71-433C-7110175C4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4304095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221791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401</Words>
  <Application>Microsoft Office PowerPoint</Application>
  <PresentationFormat>Panorámica</PresentationFormat>
  <Paragraphs>45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Calisto MT</vt:lpstr>
      <vt:lpstr>Neue Haas Grotesk Text Pro</vt:lpstr>
      <vt:lpstr>Univers Condensed</vt:lpstr>
      <vt:lpstr>ChronicleVTI</vt:lpstr>
      <vt:lpstr>Aplicaciones que usan Búsquedas con Inteligencia Artificial</vt:lpstr>
      <vt:lpstr>Búsqueda No Informada</vt:lpstr>
      <vt:lpstr>Búsqueda Informada</vt:lpstr>
      <vt:lpstr>Búsqueda Local y Optimización</vt:lpstr>
      <vt:lpstr>Búsqueda Adversarial (Juegos)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DIEGO SUAREZ BARBERAN</dc:creator>
  <cp:lastModifiedBy>JUAN DIEGO SUAREZ BARBERAN</cp:lastModifiedBy>
  <cp:revision>1</cp:revision>
  <dcterms:created xsi:type="dcterms:W3CDTF">2025-05-07T02:29:56Z</dcterms:created>
  <dcterms:modified xsi:type="dcterms:W3CDTF">2025-05-07T02:44:11Z</dcterms:modified>
</cp:coreProperties>
</file>