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2E2B23B-A99D-4879-A641-862BDD9C96D5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860C-4662-42AD-83DE-1F12A89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8337"/>
            <a:ext cx="9448800" cy="1825096"/>
          </a:xfrm>
        </p:spPr>
        <p:txBody>
          <a:bodyPr/>
          <a:lstStyle/>
          <a:p>
            <a:r>
              <a:rPr lang="es-MX" dirty="0"/>
              <a:t>REPLICACIÓN DE DATOS	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CC657-1607-43F5-9865-747CB228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180" y="3196206"/>
            <a:ext cx="9738220" cy="111809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Bases de Datos Distribuidas</a:t>
            </a:r>
          </a:p>
          <a:p>
            <a:pPr algn="ctr"/>
            <a:r>
              <a:rPr lang="es-MX" dirty="0"/>
              <a:t>Juan Diego Suárez Barberán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47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DBE8B-5BF9-467E-9F10-10E9088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Estrategias para la gestión de actualizaciones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22197-C83A-4763-AE1B-4FB87F24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61" y="3083793"/>
            <a:ext cx="10820400" cy="4024125"/>
          </a:xfrm>
        </p:spPr>
        <p:txBody>
          <a:bodyPr/>
          <a:lstStyle/>
          <a:p>
            <a:pPr lvl="1"/>
            <a:r>
              <a:rPr lang="es-MX" dirty="0">
                <a:solidFill>
                  <a:srgbClr val="0070C0"/>
                </a:solidFill>
              </a:rPr>
              <a:t>Los protocolos de replicación se pueden clasificar en: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 	CUÁNDO se propagan la sincronización a las copias (</a:t>
            </a:r>
            <a:r>
              <a:rPr lang="es-MX" dirty="0" err="1">
                <a:solidFill>
                  <a:srgbClr val="0070C0"/>
                </a:solidFill>
              </a:rPr>
              <a:t>Eager</a:t>
            </a:r>
            <a:r>
              <a:rPr lang="es-MX" dirty="0">
                <a:solidFill>
                  <a:srgbClr val="0070C0"/>
                </a:solidFill>
              </a:rPr>
              <a:t>/</a:t>
            </a:r>
            <a:r>
              <a:rPr lang="es-MX" dirty="0" err="1">
                <a:solidFill>
                  <a:srgbClr val="0070C0"/>
                </a:solidFill>
              </a:rPr>
              <a:t>Lazy</a:t>
            </a:r>
            <a:r>
              <a:rPr lang="es-MX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	DÓNDE está permitido (Centralizado/Distribuido)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44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EEC3-44CE-48D6-B93D-DFA04E7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EAGER  UPDATE PROPAGATION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33F0B-0B0F-4F24-8939-F7458752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enfoque aplica las actualizaciones en todas las copias mientras se ejecuta la transacción. Así, cuándo una transacción se compromete, todas las copias tienen el mismo valor. </a:t>
            </a:r>
          </a:p>
          <a:p>
            <a:r>
              <a:rPr lang="es-MX" dirty="0"/>
              <a:t>Normalmente se utiliza el protocolo de compromiso 2PC.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9067123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13</TotalTime>
  <Words>94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Estela de condensación</vt:lpstr>
      <vt:lpstr>REPLICACIÓN DE DATOS </vt:lpstr>
      <vt:lpstr>Estrategias para la gestión de actualizaciones</vt:lpstr>
      <vt:lpstr>EAGER  UPDATE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REPLICACIÓN DE DATOS</dc:title>
  <dc:creator>P3E003-G</dc:creator>
  <cp:lastModifiedBy>P3E003-G</cp:lastModifiedBy>
  <cp:revision>2</cp:revision>
  <dcterms:created xsi:type="dcterms:W3CDTF">2025-06-26T12:31:26Z</dcterms:created>
  <dcterms:modified xsi:type="dcterms:W3CDTF">2025-06-26T12:45:16Z</dcterms:modified>
</cp:coreProperties>
</file>