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20ED9-329E-5C48-6050-4BCF139E0EAC}" v="7" dt="2022-04-27T13:57:15.308"/>
    <p1510:client id="{B55E7B97-B6F2-4524-A107-5FF744C01BC7}" v="12" dt="2022-04-27T14:10:5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e4aa88a2d1584fb873e28ecf595aa7986a9f610c6c8f56c32b93e66611780b0b::" providerId="AD" clId="Web-{33920ED9-329E-5C48-6050-4BCF139E0EAC}"/>
    <pc:docChg chg="modSld">
      <pc:chgData name="Usuario invitado" userId="S::urn:spo:anon#e4aa88a2d1584fb873e28ecf595aa7986a9f610c6c8f56c32b93e66611780b0b::" providerId="AD" clId="Web-{33920ED9-329E-5C48-6050-4BCF139E0EAC}" dt="2022-04-27T13:57:15.308" v="6" actId="1076"/>
      <pc:docMkLst>
        <pc:docMk/>
      </pc:docMkLst>
      <pc:sldChg chg="modSp">
        <pc:chgData name="Usuario invitado" userId="S::urn:spo:anon#e4aa88a2d1584fb873e28ecf595aa7986a9f610c6c8f56c32b93e66611780b0b::" providerId="AD" clId="Web-{33920ED9-329E-5C48-6050-4BCF139E0EAC}" dt="2022-04-27T13:57:15.308" v="6" actId="1076"/>
        <pc:sldMkLst>
          <pc:docMk/>
          <pc:sldMk cId="2333019677" sldId="259"/>
        </pc:sldMkLst>
        <pc:picChg chg="mod">
          <ac:chgData name="Usuario invitado" userId="S::urn:spo:anon#e4aa88a2d1584fb873e28ecf595aa7986a9f610c6c8f56c32b93e66611780b0b::" providerId="AD" clId="Web-{33920ED9-329E-5C48-6050-4BCF139E0EAC}" dt="2022-04-27T13:57:15.308" v="6" actId="1076"/>
          <ac:picMkLst>
            <pc:docMk/>
            <pc:sldMk cId="2333019677" sldId="259"/>
            <ac:picMk id="5" creationId="{F580E329-0946-445D-A298-DF839108D073}"/>
          </ac:picMkLst>
        </pc:picChg>
      </pc:sldChg>
      <pc:sldChg chg="modSp">
        <pc:chgData name="Usuario invitado" userId="S::urn:spo:anon#e4aa88a2d1584fb873e28ecf595aa7986a9f610c6c8f56c32b93e66611780b0b::" providerId="AD" clId="Web-{33920ED9-329E-5C48-6050-4BCF139E0EAC}" dt="2022-04-27T13:57:02.542" v="2" actId="1076"/>
        <pc:sldMkLst>
          <pc:docMk/>
          <pc:sldMk cId="712821240" sldId="261"/>
        </pc:sldMkLst>
        <pc:picChg chg="mod">
          <ac:chgData name="Usuario invitado" userId="S::urn:spo:anon#e4aa88a2d1584fb873e28ecf595aa7986a9f610c6c8f56c32b93e66611780b0b::" providerId="AD" clId="Web-{33920ED9-329E-5C48-6050-4BCF139E0EAC}" dt="2022-04-27T13:57:02.542" v="2" actId="1076"/>
          <ac:picMkLst>
            <pc:docMk/>
            <pc:sldMk cId="712821240" sldId="261"/>
            <ac:picMk id="1026" creationId="{DE81D707-B2F7-45BA-B9B4-5D743BCC3F9C}"/>
          </ac:picMkLst>
        </pc:picChg>
      </pc:sldChg>
    </pc:docChg>
  </pc:docChgLst>
  <pc:docChgLst>
    <pc:chgData name="Héctor Toribio González" userId="ea8322da-056c-452f-ac4b-d83e0962c2cf" providerId="ADAL" clId="{B55E7B97-B6F2-4524-A107-5FF744C01BC7}"/>
    <pc:docChg chg="custSel addSld delSld modSld sldOrd">
      <pc:chgData name="Héctor Toribio González" userId="ea8322da-056c-452f-ac4b-d83e0962c2cf" providerId="ADAL" clId="{B55E7B97-B6F2-4524-A107-5FF744C01BC7}" dt="2022-04-27T14:10:58.010" v="76"/>
      <pc:docMkLst>
        <pc:docMk/>
      </pc:docMkLst>
      <pc:sldChg chg="ord">
        <pc:chgData name="Héctor Toribio González" userId="ea8322da-056c-452f-ac4b-d83e0962c2cf" providerId="ADAL" clId="{B55E7B97-B6F2-4524-A107-5FF744C01BC7}" dt="2022-04-27T14:10:58.010" v="76"/>
        <pc:sldMkLst>
          <pc:docMk/>
          <pc:sldMk cId="523965144" sldId="257"/>
        </pc:sldMkLst>
      </pc:sldChg>
      <pc:sldChg chg="modSp mod">
        <pc:chgData name="Héctor Toribio González" userId="ea8322da-056c-452f-ac4b-d83e0962c2cf" providerId="ADAL" clId="{B55E7B97-B6F2-4524-A107-5FF744C01BC7}" dt="2022-04-27T13:56:41.264" v="74" actId="20577"/>
        <pc:sldMkLst>
          <pc:docMk/>
          <pc:sldMk cId="1187696939" sldId="260"/>
        </pc:sldMkLst>
        <pc:spChg chg="mod">
          <ac:chgData name="Héctor Toribio González" userId="ea8322da-056c-452f-ac4b-d83e0962c2cf" providerId="ADAL" clId="{B55E7B97-B6F2-4524-A107-5FF744C01BC7}" dt="2022-04-27T13:56:41.264" v="74" actId="20577"/>
          <ac:spMkLst>
            <pc:docMk/>
            <pc:sldMk cId="1187696939" sldId="260"/>
            <ac:spMk id="2" creationId="{7B282650-D28A-4608-A7F9-FDE96B8F4631}"/>
          </ac:spMkLst>
        </pc:spChg>
      </pc:sldChg>
      <pc:sldChg chg="addSp delSp modSp new mod">
        <pc:chgData name="Héctor Toribio González" userId="ea8322da-056c-452f-ac4b-d83e0962c2cf" providerId="ADAL" clId="{B55E7B97-B6F2-4524-A107-5FF744C01BC7}" dt="2022-04-27T11:03:07.310" v="67" actId="14100"/>
        <pc:sldMkLst>
          <pc:docMk/>
          <pc:sldMk cId="712821240" sldId="261"/>
        </pc:sldMkLst>
        <pc:spChg chg="mod">
          <ac:chgData name="Héctor Toribio González" userId="ea8322da-056c-452f-ac4b-d83e0962c2cf" providerId="ADAL" clId="{B55E7B97-B6F2-4524-A107-5FF744C01BC7}" dt="2022-04-27T11:02:36.953" v="62" actId="20577"/>
          <ac:spMkLst>
            <pc:docMk/>
            <pc:sldMk cId="712821240" sldId="261"/>
            <ac:spMk id="2" creationId="{2BD041D8-0B8D-450D-ABFB-0C563462FADA}"/>
          </ac:spMkLst>
        </pc:spChg>
        <pc:spChg chg="del">
          <ac:chgData name="Héctor Toribio González" userId="ea8322da-056c-452f-ac4b-d83e0962c2cf" providerId="ADAL" clId="{B55E7B97-B6F2-4524-A107-5FF744C01BC7}" dt="2022-04-27T11:02:56.344" v="65"/>
          <ac:spMkLst>
            <pc:docMk/>
            <pc:sldMk cId="712821240" sldId="261"/>
            <ac:spMk id="3" creationId="{7060F27C-0866-408D-A801-39E578751ABD}"/>
          </ac:spMkLst>
        </pc:spChg>
        <pc:picChg chg="add mod">
          <ac:chgData name="Héctor Toribio González" userId="ea8322da-056c-452f-ac4b-d83e0962c2cf" providerId="ADAL" clId="{B55E7B97-B6F2-4524-A107-5FF744C01BC7}" dt="2022-04-27T11:03:07.310" v="67" actId="14100"/>
          <ac:picMkLst>
            <pc:docMk/>
            <pc:sldMk cId="712821240" sldId="261"/>
            <ac:picMk id="1026" creationId="{DE81D707-B2F7-45BA-B9B4-5D743BCC3F9C}"/>
          </ac:picMkLst>
        </pc:picChg>
      </pc:sldChg>
      <pc:sldChg chg="modSp new del mod">
        <pc:chgData name="Héctor Toribio González" userId="ea8322da-056c-452f-ac4b-d83e0962c2cf" providerId="ADAL" clId="{B55E7B97-B6F2-4524-A107-5FF744C01BC7}" dt="2022-04-27T11:02:13.669" v="19" actId="2696"/>
        <pc:sldMkLst>
          <pc:docMk/>
          <pc:sldMk cId="1286680049" sldId="261"/>
        </pc:sldMkLst>
        <pc:spChg chg="mod">
          <ac:chgData name="Héctor Toribio González" userId="ea8322da-056c-452f-ac4b-d83e0962c2cf" providerId="ADAL" clId="{B55E7B97-B6F2-4524-A107-5FF744C01BC7}" dt="2022-04-27T11:02:08.800" v="18" actId="20577"/>
          <ac:spMkLst>
            <pc:docMk/>
            <pc:sldMk cId="1286680049" sldId="261"/>
            <ac:spMk id="2" creationId="{50F07595-7F58-4B52-B283-33CCAFCAA59C}"/>
          </ac:spMkLst>
        </pc:spChg>
      </pc:sldChg>
      <pc:sldChg chg="add del">
        <pc:chgData name="Héctor Toribio González" userId="ea8322da-056c-452f-ac4b-d83e0962c2cf" providerId="ADAL" clId="{B55E7B97-B6F2-4524-A107-5FF744C01BC7}" dt="2022-04-27T11:02:43.768" v="64" actId="47"/>
        <pc:sldMkLst>
          <pc:docMk/>
          <pc:sldMk cId="32605993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1D790-5C89-4E64-8B8E-956BE808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PRESENTACIÓN CONCURSO OPENMP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69E79-F280-4B62-A447-C37FE592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09402"/>
          </a:xfrm>
        </p:spPr>
        <p:txBody>
          <a:bodyPr>
            <a:normAutofit/>
          </a:bodyPr>
          <a:lstStyle/>
          <a:p>
            <a:r>
              <a:rPr lang="es-ES"/>
              <a:t>Héctor Toribio González</a:t>
            </a:r>
          </a:p>
          <a:p>
            <a:r>
              <a:rPr lang="es-ES"/>
              <a:t>Juan Torres Viloria </a:t>
            </a:r>
          </a:p>
        </p:txBody>
      </p:sp>
    </p:spTree>
    <p:extLst>
      <p:ext uri="{BB962C8B-B14F-4D97-AF65-F5344CB8AC3E}">
        <p14:creationId xmlns:p14="http://schemas.microsoft.com/office/powerpoint/2010/main" val="18873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CC071-11D6-4798-94AD-BA83BC88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Principales técnicas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5E426E-6AB2-458F-800C-EA079867E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73" y="2287153"/>
            <a:ext cx="4580793" cy="180455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8B9CFD-535F-448D-A843-CE76E906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6" y="2024169"/>
            <a:ext cx="4874466" cy="23305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2CB186-B953-48C6-9A01-379A474B5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7" y="4428584"/>
            <a:ext cx="5189083" cy="21926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0622622-D69C-49AE-AA6A-846813C13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406" y="4428584"/>
            <a:ext cx="3583725" cy="22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41D8-0B8D-450D-ABFB-0C56346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Condición de carrera bucle 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81D707-B2F7-45BA-B9B4-5D743BCC3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2" y="2873917"/>
            <a:ext cx="11002617" cy="25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59BF-54DA-405B-8A08-DF0C2805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Condición de carrera </a:t>
            </a:r>
            <a:r>
              <a:rPr lang="es-ES" err="1"/>
              <a:t>trails</a:t>
            </a:r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320289-568E-4123-9917-09783BA38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03" y="2397991"/>
            <a:ext cx="4078321" cy="36369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93D297-3BC4-4B2C-BADE-A299DDCF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65" y="2397991"/>
            <a:ext cx="6225572" cy="36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E8505-0B0A-41A6-89B1-6C5C492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Condición de carrera </a:t>
            </a:r>
            <a:r>
              <a:rPr lang="es-ES" err="1"/>
              <a:t>trails</a:t>
            </a:r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80E329-0946-445D-A298-DF839108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5" y="3310952"/>
            <a:ext cx="11997489" cy="1620478"/>
          </a:xfrm>
        </p:spPr>
      </p:pic>
    </p:spTree>
    <p:extLst>
      <p:ext uri="{BB962C8B-B14F-4D97-AF65-F5344CB8AC3E}">
        <p14:creationId xmlns:p14="http://schemas.microsoft.com/office/powerpoint/2010/main" val="233301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2650-D28A-4608-A7F9-FDE96B8F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XD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FD586E-E305-494D-B6CF-758FD442B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534936"/>
            <a:ext cx="10553700" cy="3012091"/>
          </a:xfrm>
        </p:spPr>
      </p:pic>
    </p:spTree>
    <p:extLst>
      <p:ext uri="{BB962C8B-B14F-4D97-AF65-F5344CB8AC3E}">
        <p14:creationId xmlns:p14="http://schemas.microsoft.com/office/powerpoint/2010/main" val="1187696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87B7E82CFD0543840462BECC4CC73D" ma:contentTypeVersion="14" ma:contentTypeDescription="Crear nuevo documento." ma:contentTypeScope="" ma:versionID="1df9ad3bb22f628635241eb1e622f07d">
  <xsd:schema xmlns:xsd="http://www.w3.org/2001/XMLSchema" xmlns:xs="http://www.w3.org/2001/XMLSchema" xmlns:p="http://schemas.microsoft.com/office/2006/metadata/properties" xmlns:ns3="9f518cbe-48fa-47d2-8f44-6d3dd4ad8412" xmlns:ns4="7855658e-75c3-4e21-856e-a0a4360cc3e7" targetNamespace="http://schemas.microsoft.com/office/2006/metadata/properties" ma:root="true" ma:fieldsID="2bd980c5dbf8c768fa244eb9562a0892" ns3:_="" ns4:_="">
    <xsd:import namespace="9f518cbe-48fa-47d2-8f44-6d3dd4ad8412"/>
    <xsd:import namespace="7855658e-75c3-4e21-856e-a0a4360cc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18cbe-48fa-47d2-8f44-6d3dd4ad8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5658e-75c3-4e21-856e-a0a4360cc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A2AF4-9DF8-4F41-B4C7-6DF139A2BA07}">
  <ds:schemaRefs>
    <ds:schemaRef ds:uri="7855658e-75c3-4e21-856e-a0a4360cc3e7"/>
    <ds:schemaRef ds:uri="9f518cbe-48fa-47d2-8f44-6d3dd4ad84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4996196-4718-47C4-AA92-7A578887D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3B3EE-522B-4C70-AB33-C77E83EAA6F8}">
  <ds:schemaRefs>
    <ds:schemaRef ds:uri="7855658e-75c3-4e21-856e-a0a4360cc3e7"/>
    <ds:schemaRef ds:uri="9f518cbe-48fa-47d2-8f44-6d3dd4ad84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Citable</vt:lpstr>
      <vt:lpstr>PRESENTACIÓN CONCURSO OPENMP</vt:lpstr>
      <vt:lpstr>Principales técnicas</vt:lpstr>
      <vt:lpstr>Condición de carrera bucle 6</vt:lpstr>
      <vt:lpstr>Condición de carrera trails</vt:lpstr>
      <vt:lpstr>Condición de carrera trails</vt:lpstr>
      <vt:lpstr>XD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CONCURSO OPENMP</dc:title>
  <dc:creator>Héctor Toribio González</dc:creator>
  <cp:revision>1</cp:revision>
  <dcterms:created xsi:type="dcterms:W3CDTF">2022-04-24T13:03:05Z</dcterms:created>
  <dcterms:modified xsi:type="dcterms:W3CDTF">2022-04-27T14:10:59Z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0x0101001F87B7E82CFD0543840462BECC4CC73D</vt:lpwstr>
  </property>
</Properties>
</file>