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4E73-6367-4D7D-8408-36E524BA438D}" type="datetimeFigureOut">
              <a:rPr lang="es-ES" smtClean="0"/>
              <a:t>03/06/2011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764-57EC-4C31-9583-C00573F06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8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4E73-6367-4D7D-8408-36E524BA438D}" type="datetimeFigureOut">
              <a:rPr lang="es-ES" smtClean="0"/>
              <a:t>03/06/2011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764-57EC-4C31-9583-C00573F06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040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4E73-6367-4D7D-8408-36E524BA438D}" type="datetimeFigureOut">
              <a:rPr lang="es-ES" smtClean="0"/>
              <a:t>03/06/2011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764-57EC-4C31-9583-C00573F06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54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4E73-6367-4D7D-8408-36E524BA438D}" type="datetimeFigureOut">
              <a:rPr lang="es-ES" smtClean="0"/>
              <a:t>03/06/2011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764-57EC-4C31-9583-C00573F06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2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4E73-6367-4D7D-8408-36E524BA438D}" type="datetimeFigureOut">
              <a:rPr lang="es-ES" smtClean="0"/>
              <a:t>03/06/2011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764-57EC-4C31-9583-C00573F06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14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4E73-6367-4D7D-8408-36E524BA438D}" type="datetimeFigureOut">
              <a:rPr lang="es-ES" smtClean="0"/>
              <a:t>03/06/2011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764-57EC-4C31-9583-C00573F06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531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4E73-6367-4D7D-8408-36E524BA438D}" type="datetimeFigureOut">
              <a:rPr lang="es-ES" smtClean="0"/>
              <a:t>03/06/2011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764-57EC-4C31-9583-C00573F06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74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4E73-6367-4D7D-8408-36E524BA438D}" type="datetimeFigureOut">
              <a:rPr lang="es-ES" smtClean="0"/>
              <a:t>03/06/2011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764-57EC-4C31-9583-C00573F06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23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4E73-6367-4D7D-8408-36E524BA438D}" type="datetimeFigureOut">
              <a:rPr lang="es-ES" smtClean="0"/>
              <a:t>03/06/2011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764-57EC-4C31-9583-C00573F06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9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4E73-6367-4D7D-8408-36E524BA438D}" type="datetimeFigureOut">
              <a:rPr lang="es-ES" smtClean="0"/>
              <a:t>03/06/2011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764-57EC-4C31-9583-C00573F06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76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4E73-6367-4D7D-8408-36E524BA438D}" type="datetimeFigureOut">
              <a:rPr lang="es-ES" smtClean="0"/>
              <a:t>03/06/2011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2764-57EC-4C31-9583-C00573F06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83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04E73-6367-4D7D-8408-36E524BA438D}" type="datetimeFigureOut">
              <a:rPr lang="es-ES" smtClean="0"/>
              <a:t>03/06/2011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C2764-57EC-4C31-9583-C00573F06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04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"/>
          <a:stretch/>
        </p:blipFill>
        <p:spPr bwMode="auto">
          <a:xfrm>
            <a:off x="0" y="1560567"/>
            <a:ext cx="9144000" cy="359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33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13912" r="37399" b="26008"/>
          <a:stretch/>
        </p:blipFill>
        <p:spPr bwMode="auto">
          <a:xfrm>
            <a:off x="-412955" y="-317247"/>
            <a:ext cx="9877478" cy="7201734"/>
          </a:xfrm>
          <a:prstGeom prst="rect">
            <a:avLst/>
          </a:prstGeom>
          <a:noFill/>
          <a:ln w="3492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2757" y="548680"/>
            <a:ext cx="1364357" cy="1346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03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7" t="36325" r="39362" b="23790"/>
          <a:stretch/>
        </p:blipFill>
        <p:spPr bwMode="auto">
          <a:xfrm>
            <a:off x="-1" y="836712"/>
            <a:ext cx="9144001" cy="502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323352"/>
            <a:ext cx="1287722" cy="149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315" y="5321380"/>
            <a:ext cx="1285875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190" y="5321379"/>
            <a:ext cx="1285875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65" y="5323352"/>
            <a:ext cx="1285875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21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8" t="29637" r="38106" b="22177"/>
          <a:stretch/>
        </p:blipFill>
        <p:spPr bwMode="auto">
          <a:xfrm>
            <a:off x="0" y="0"/>
            <a:ext cx="9144000" cy="59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052" y="5229200"/>
            <a:ext cx="1555948" cy="16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961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Presentación en pantalla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4</cp:revision>
  <dcterms:created xsi:type="dcterms:W3CDTF">2011-06-03T22:40:34Z</dcterms:created>
  <dcterms:modified xsi:type="dcterms:W3CDTF">2011-06-03T23:18:38Z</dcterms:modified>
</cp:coreProperties>
</file>