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9"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065FC2C-7D38-40FF-9724-B70773A23777}" type="datetimeFigureOut">
              <a:rPr lang="es-CO" smtClean="0"/>
              <a:t>7/04/2019</a:t>
            </a:fld>
            <a:endParaRPr lang="es-C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C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88B7314-8BA3-47DA-9116-AB866C02F48E}" type="slidenum">
              <a:rPr lang="es-CO" smtClean="0"/>
              <a:t>‹Nº›</a:t>
            </a:fld>
            <a:endParaRPr lang="es-C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8624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107685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300784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50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255586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065FC2C-7D38-40FF-9724-B70773A23777}" type="datetimeFigureOut">
              <a:rPr lang="es-CO" smtClean="0"/>
              <a:t>7/04/2019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759800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065FC2C-7D38-40FF-9724-B70773A23777}" type="datetimeFigureOut">
              <a:rPr lang="es-CO" smtClean="0"/>
              <a:t>7/04/2019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3641548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65FC2C-7D38-40FF-9724-B70773A23777}"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2151023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65FC2C-7D38-40FF-9724-B70773A23777}"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370014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65FC2C-7D38-40FF-9724-B70773A23777}"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326902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065FC2C-7D38-40FF-9724-B70773A23777}"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70934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68649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065FC2C-7D38-40FF-9724-B70773A23777}" type="datetimeFigureOut">
              <a:rPr lang="es-CO" smtClean="0"/>
              <a:t>7/04/2019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286040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065FC2C-7D38-40FF-9724-B70773A23777}" type="datetimeFigureOut">
              <a:rPr lang="es-CO" smtClean="0"/>
              <a:t>7/04/2019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193890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5FC2C-7D38-40FF-9724-B70773A23777}" type="datetimeFigureOut">
              <a:rPr lang="es-CO" smtClean="0"/>
              <a:t>7/04/2019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270602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3453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65FC2C-7D38-40FF-9724-B70773A23777}"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8B7314-8BA3-47DA-9116-AB866C02F48E}" type="slidenum">
              <a:rPr lang="es-CO" smtClean="0"/>
              <a:t>‹Nº›</a:t>
            </a:fld>
            <a:endParaRPr lang="es-CO"/>
          </a:p>
        </p:txBody>
      </p:sp>
    </p:spTree>
    <p:extLst>
      <p:ext uri="{BB962C8B-B14F-4D97-AF65-F5344CB8AC3E}">
        <p14:creationId xmlns:p14="http://schemas.microsoft.com/office/powerpoint/2010/main" val="168645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065FC2C-7D38-40FF-9724-B70773A23777}" type="datetimeFigureOut">
              <a:rPr lang="es-CO" smtClean="0"/>
              <a:t>7/04/2019</a:t>
            </a:fld>
            <a:endParaRPr lang="es-C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C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88B7314-8BA3-47DA-9116-AB866C02F48E}" type="slidenum">
              <a:rPr lang="es-CO" smtClean="0"/>
              <a:t>‹Nº›</a:t>
            </a:fld>
            <a:endParaRPr lang="es-CO"/>
          </a:p>
        </p:txBody>
      </p:sp>
    </p:spTree>
    <p:extLst>
      <p:ext uri="{BB962C8B-B14F-4D97-AF65-F5344CB8AC3E}">
        <p14:creationId xmlns:p14="http://schemas.microsoft.com/office/powerpoint/2010/main" val="221791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FFB4BE6-5070-4F35-A505-5F7CEF0BDE3F}"/>
              </a:ext>
            </a:extLst>
          </p:cNvPr>
          <p:cNvSpPr txBox="1">
            <a:spLocks/>
          </p:cNvSpPr>
          <p:nvPr/>
        </p:nvSpPr>
        <p:spPr>
          <a:xfrm>
            <a:off x="2631694" y="2117035"/>
            <a:ext cx="10396882" cy="11519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s-CO" sz="8800" b="1" dirty="0" err="1"/>
              <a:t>coded</a:t>
            </a:r>
            <a:r>
              <a:rPr lang="es-CO" sz="8800" b="1" dirty="0"/>
              <a:t> UI </a:t>
            </a:r>
            <a:r>
              <a:rPr lang="es-CO" sz="8800" b="1" dirty="0" err="1"/>
              <a:t>tests</a:t>
            </a:r>
            <a:endParaRPr lang="es-CO" sz="8800" dirty="0"/>
          </a:p>
        </p:txBody>
      </p:sp>
    </p:spTree>
    <p:extLst>
      <p:ext uri="{BB962C8B-B14F-4D97-AF65-F5344CB8AC3E}">
        <p14:creationId xmlns:p14="http://schemas.microsoft.com/office/powerpoint/2010/main" val="90171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EDEEF-47E9-4CB6-BC84-2A2780CC0FE1}"/>
              </a:ext>
            </a:extLst>
          </p:cNvPr>
          <p:cNvSpPr>
            <a:spLocks noGrp="1"/>
          </p:cNvSpPr>
          <p:nvPr>
            <p:ph type="title"/>
          </p:nvPr>
        </p:nvSpPr>
        <p:spPr>
          <a:xfrm>
            <a:off x="683625" y="752061"/>
            <a:ext cx="10396882" cy="1151965"/>
          </a:xfrm>
        </p:spPr>
        <p:txBody>
          <a:bodyPr/>
          <a:lstStyle/>
          <a:p>
            <a:r>
              <a:rPr lang="es-CO" b="1" dirty="0" err="1"/>
              <a:t>coded</a:t>
            </a:r>
            <a:r>
              <a:rPr lang="es-CO" b="1" dirty="0"/>
              <a:t> UI </a:t>
            </a:r>
            <a:r>
              <a:rPr lang="es-CO" b="1" dirty="0" err="1"/>
              <a:t>tests</a:t>
            </a:r>
            <a:endParaRPr lang="es-CO" dirty="0"/>
          </a:p>
        </p:txBody>
      </p:sp>
      <p:sp>
        <p:nvSpPr>
          <p:cNvPr id="3" name="Marcador de contenido 2">
            <a:extLst>
              <a:ext uri="{FF2B5EF4-FFF2-40B4-BE49-F238E27FC236}">
                <a16:creationId xmlns:a16="http://schemas.microsoft.com/office/drawing/2014/main" id="{7F77D9E3-C8D9-4D1D-8005-0706AEFC1A24}"/>
              </a:ext>
            </a:extLst>
          </p:cNvPr>
          <p:cNvSpPr>
            <a:spLocks noGrp="1"/>
          </p:cNvSpPr>
          <p:nvPr>
            <p:ph sz="quarter" idx="13"/>
          </p:nvPr>
        </p:nvSpPr>
        <p:spPr/>
        <p:txBody>
          <a:bodyPr/>
          <a:lstStyle/>
          <a:p>
            <a:r>
              <a:rPr lang="es-CO" dirty="0"/>
              <a:t>Las pruebas automatizadas que conducen su aplicación a través de su interfaz de usuario (UI) se conocen como </a:t>
            </a:r>
            <a:r>
              <a:rPr lang="es-CO" i="1" dirty="0"/>
              <a:t>pruebas de UI codificadas</a:t>
            </a:r>
            <a:r>
              <a:rPr lang="es-CO" dirty="0"/>
              <a:t> (CUIT) en Visual Studio. Estas pruebas incluyen pruebas funcionales de los controles de UI. Le permiten verificar que toda la aplicación, incluida su interfaz de usuario, funciona correctamente. Las pruebas de IU codificadas son particularmente útiles cuando hay validación u otra lógica en la interfaz de usuario, por ejemplo, en una página web. También se utilizan con frecuencia para automatizar una prueba manual existente.</a:t>
            </a:r>
          </a:p>
        </p:txBody>
      </p:sp>
    </p:spTree>
    <p:extLst>
      <p:ext uri="{BB962C8B-B14F-4D97-AF65-F5344CB8AC3E}">
        <p14:creationId xmlns:p14="http://schemas.microsoft.com/office/powerpoint/2010/main" val="398007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3D8756A-7CDF-4A6C-A701-27B008D5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40" y="1556825"/>
            <a:ext cx="10897978" cy="2461846"/>
          </a:xfrm>
          <a:prstGeom prst="rect">
            <a:avLst/>
          </a:prstGeom>
        </p:spPr>
      </p:pic>
    </p:spTree>
    <p:extLst>
      <p:ext uri="{BB962C8B-B14F-4D97-AF65-F5344CB8AC3E}">
        <p14:creationId xmlns:p14="http://schemas.microsoft.com/office/powerpoint/2010/main" val="229977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3153C-9591-4A43-8A80-9639AB683DD8}"/>
              </a:ext>
            </a:extLst>
          </p:cNvPr>
          <p:cNvSpPr>
            <a:spLocks noGrp="1"/>
          </p:cNvSpPr>
          <p:nvPr>
            <p:ph type="title"/>
          </p:nvPr>
        </p:nvSpPr>
        <p:spPr/>
        <p:txBody>
          <a:bodyPr/>
          <a:lstStyle/>
          <a:p>
            <a:pPr algn="ctr"/>
            <a:r>
              <a:rPr lang="es-CO" dirty="0"/>
              <a:t>APB</a:t>
            </a:r>
          </a:p>
        </p:txBody>
      </p:sp>
      <p:sp>
        <p:nvSpPr>
          <p:cNvPr id="3" name="Marcador de contenido 2">
            <a:extLst>
              <a:ext uri="{FF2B5EF4-FFF2-40B4-BE49-F238E27FC236}">
                <a16:creationId xmlns:a16="http://schemas.microsoft.com/office/drawing/2014/main" id="{6B79E2CC-24F6-4EA2-93D9-915DE05777B3}"/>
              </a:ext>
            </a:extLst>
          </p:cNvPr>
          <p:cNvSpPr>
            <a:spLocks noGrp="1"/>
          </p:cNvSpPr>
          <p:nvPr>
            <p:ph sz="quarter" idx="13"/>
          </p:nvPr>
        </p:nvSpPr>
        <p:spPr/>
        <p:txBody>
          <a:bodyPr/>
          <a:lstStyle/>
          <a:p>
            <a:r>
              <a:rPr lang="es-CO" dirty="0"/>
              <a:t>Crear una prueba de IU codificada es fácil. Simplemente realice la prueba manualmente mientras el </a:t>
            </a:r>
            <a:r>
              <a:rPr lang="es-CO" b="1" dirty="0"/>
              <a:t>generador de pruebas de IU codificada se</a:t>
            </a:r>
            <a:r>
              <a:rPr lang="es-CO" dirty="0"/>
              <a:t> ejecuta en segundo plano. También puede especificar qué valores deben aparecer en campos específicos. </a:t>
            </a:r>
            <a:r>
              <a:rPr lang="es-CO" b="1" dirty="0" err="1"/>
              <a:t>Coded</a:t>
            </a:r>
            <a:r>
              <a:rPr lang="es-CO" b="1" dirty="0"/>
              <a:t> UI Test </a:t>
            </a:r>
            <a:r>
              <a:rPr lang="es-CO" b="1" dirty="0" err="1"/>
              <a:t>Builder</a:t>
            </a:r>
            <a:r>
              <a:rPr lang="es-CO" dirty="0"/>
              <a:t> registra tus acciones y genera código a partir de ellas. Después de crear la prueba, puede editarla en un editor especializado que le permite modificar la secuencia de acciones.</a:t>
            </a:r>
          </a:p>
        </p:txBody>
      </p:sp>
    </p:spTree>
    <p:extLst>
      <p:ext uri="{BB962C8B-B14F-4D97-AF65-F5344CB8AC3E}">
        <p14:creationId xmlns:p14="http://schemas.microsoft.com/office/powerpoint/2010/main" val="391036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B9A674-7FFC-475C-8999-D942504D02F3}"/>
              </a:ext>
            </a:extLst>
          </p:cNvPr>
          <p:cNvSpPr>
            <a:spLocks noGrp="1"/>
          </p:cNvSpPr>
          <p:nvPr>
            <p:ph sz="quarter" idx="13"/>
          </p:nvPr>
        </p:nvSpPr>
        <p:spPr/>
        <p:txBody>
          <a:bodyPr/>
          <a:lstStyle/>
          <a:p>
            <a:r>
              <a:rPr lang="es-CO" dirty="0"/>
              <a:t>El </a:t>
            </a:r>
            <a:r>
              <a:rPr lang="es-CO" b="1" dirty="0"/>
              <a:t>generador</a:t>
            </a:r>
            <a:r>
              <a:rPr lang="es-CO" dirty="0"/>
              <a:t> y editor de </a:t>
            </a:r>
            <a:r>
              <a:rPr lang="es-CO" b="1" dirty="0"/>
              <a:t>pruebas de UI codificadas</a:t>
            </a:r>
            <a:r>
              <a:rPr lang="es-CO" dirty="0"/>
              <a:t> especializadas facilitan la creación y edición de pruebas de UI codificadas, incluso si sus habilidades principales se concentran en las pruebas en lugar de la codificación. Pero si usted es un desarrollador y desea extender la prueba de una manera más avanzada, el código está estructurado de modo que sea fácil de copiar y adaptar. Por ejemplo, puede grabar una prueba para comprar algo en un sitio web y luego editar el código generado para agregar un bucle que compre muchos artículos.</a:t>
            </a:r>
          </a:p>
        </p:txBody>
      </p:sp>
    </p:spTree>
    <p:extLst>
      <p:ext uri="{BB962C8B-B14F-4D97-AF65-F5344CB8AC3E}">
        <p14:creationId xmlns:p14="http://schemas.microsoft.com/office/powerpoint/2010/main" val="381684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8F0BF7-D8C0-4F1D-BC1E-47511D03C5A4}"/>
              </a:ext>
            </a:extLst>
          </p:cNvPr>
          <p:cNvSpPr>
            <a:spLocks noGrp="1"/>
          </p:cNvSpPr>
          <p:nvPr>
            <p:ph sz="quarter" idx="13"/>
          </p:nvPr>
        </p:nvSpPr>
        <p:spPr>
          <a:xfrm>
            <a:off x="725558" y="1148996"/>
            <a:ext cx="10394707" cy="3311189"/>
          </a:xfrm>
        </p:spPr>
        <p:txBody>
          <a:bodyPr>
            <a:normAutofit/>
          </a:bodyPr>
          <a:lstStyle/>
          <a:p>
            <a:r>
              <a:rPr lang="es-CO" sz="4400" b="1" dirty="0"/>
              <a:t>Requerimientos</a:t>
            </a:r>
            <a:endParaRPr lang="es-CO" sz="4400" dirty="0"/>
          </a:p>
          <a:p>
            <a:r>
              <a:rPr lang="es-CO" sz="4400" dirty="0"/>
              <a:t>Visual Studio Enterprise</a:t>
            </a:r>
          </a:p>
          <a:p>
            <a:r>
              <a:rPr lang="es-CO" sz="4400" dirty="0"/>
              <a:t>Componente de prueba de IU codificado</a:t>
            </a:r>
          </a:p>
          <a:p>
            <a:endParaRPr lang="es-CO" sz="4400" dirty="0"/>
          </a:p>
        </p:txBody>
      </p:sp>
    </p:spTree>
    <p:extLst>
      <p:ext uri="{BB962C8B-B14F-4D97-AF65-F5344CB8AC3E}">
        <p14:creationId xmlns:p14="http://schemas.microsoft.com/office/powerpoint/2010/main" val="36584370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Evento principal</Template>
  <TotalTime>73</TotalTime>
  <Words>47</Words>
  <Application>Microsoft Office PowerPoint</Application>
  <PresentationFormat>Panorámica</PresentationFormat>
  <Paragraphs>9</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Impact</vt:lpstr>
      <vt:lpstr>Evento principal</vt:lpstr>
      <vt:lpstr>Presentación de PowerPoint</vt:lpstr>
      <vt:lpstr>coded UI tests</vt:lpstr>
      <vt:lpstr>Presentación de PowerPoint</vt:lpstr>
      <vt:lpstr>APB</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Diego Valencia Duque</dc:creator>
  <cp:lastModifiedBy>Juan Diego Valencia Duque</cp:lastModifiedBy>
  <cp:revision>2</cp:revision>
  <dcterms:created xsi:type="dcterms:W3CDTF">2019-04-08T02:23:57Z</dcterms:created>
  <dcterms:modified xsi:type="dcterms:W3CDTF">2019-04-08T03:37:38Z</dcterms:modified>
</cp:coreProperties>
</file>