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0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2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2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5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49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95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0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0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6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5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8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367B7E7-AA97-4ED2-9F28-6DD864296C2C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521C412-5F00-457D-A2DE-7C51647EAA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39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231393" y="569899"/>
            <a:ext cx="96194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Georgia" panose="02040502050405020303" pitchFamily="18" charset="0"/>
                <a:cs typeface="Arial" panose="020B0604020202020204" pitchFamily="34" charset="0"/>
              </a:rPr>
              <a:t>COCHE ARDUINO CON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atin typeface="Georgia" panose="02040502050405020303" pitchFamily="18" charset="0"/>
                <a:cs typeface="Arial" panose="020B0604020202020204" pitchFamily="34" charset="0"/>
              </a:rPr>
              <a:t>INTELIGENCIA ARTIFICIAL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138" y="3560064"/>
            <a:ext cx="3876146" cy="288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9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071372"/>
            <a:ext cx="7741730" cy="144643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29185" y="155371"/>
            <a:ext cx="63032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30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Uso de Librería</a:t>
            </a:r>
            <a:endParaRPr lang="en-US" sz="30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09601" y="3294341"/>
            <a:ext cx="11106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sz="30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Nosotros hemos ingresado este código </a:t>
            </a:r>
            <a:r>
              <a:rPr lang="es-PE" sz="3000" b="1" dirty="0" smtClean="0">
                <a:solidFill>
                  <a:srgbClr val="92D05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#</a:t>
            </a:r>
            <a:r>
              <a:rPr lang="es-PE" sz="3000" b="1" dirty="0" err="1" smtClean="0">
                <a:solidFill>
                  <a:srgbClr val="92D05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include</a:t>
            </a:r>
            <a:r>
              <a:rPr lang="es-PE" sz="3000" b="1" dirty="0" smtClean="0">
                <a:solidFill>
                  <a:srgbClr val="92D05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&lt;</a:t>
            </a:r>
            <a:r>
              <a:rPr lang="es-PE" sz="3000" b="1" dirty="0" err="1" smtClean="0">
                <a:solidFill>
                  <a:srgbClr val="92D05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servo.h</a:t>
            </a:r>
            <a:r>
              <a:rPr lang="es-PE" sz="3000" b="1" dirty="0" smtClean="0">
                <a:solidFill>
                  <a:srgbClr val="92D05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&gt; </a:t>
            </a:r>
            <a:r>
              <a:rPr lang="es-PE" sz="30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una librería para el control y funcionamiento de los servo motores en el carrito.</a:t>
            </a:r>
            <a:endParaRPr lang="en-US" sz="30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3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757790"/>
            <a:ext cx="9912458" cy="55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12" y="718974"/>
            <a:ext cx="9543904" cy="5362765"/>
          </a:xfrm>
          <a:prstGeom prst="rect">
            <a:avLst/>
          </a:prstGeom>
        </p:spPr>
      </p:pic>
      <p:sp>
        <p:nvSpPr>
          <p:cNvPr id="3" name="AutoShape 2" descr="Resultado de imagen para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152" y="160338"/>
            <a:ext cx="1526708" cy="1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7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18" y="377126"/>
            <a:ext cx="4391025" cy="2647950"/>
          </a:xfrm>
          <a:prstGeom prst="rect">
            <a:avLst/>
          </a:prstGeom>
        </p:spPr>
      </p:pic>
      <p:pic>
        <p:nvPicPr>
          <p:cNvPr id="4098" name="Picture 2" descr="https://scontent.flim16-1.fna.fbcdn.net/v/t1.15752-9/65992717_344498286448491_1444109017281462272_n.jpg?_nc_cat=105&amp;_nc_oc=AQmJs3XbD5PvCXlW7sZVa9sRyC4A2_mpJ7xJWoaM-LoA2We-FX8Q5Bt9T3psr7yrotc&amp;_nc_ht=scontent.flim16-1.fna&amp;oh=3f4ad1c9dc4965aa4b0746ae97b04824&amp;oe=5DA811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39" y="218630"/>
            <a:ext cx="4227279" cy="317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scontent.flim16-2.fna.fbcdn.net/v/t1.15752-9/66583673_382363145596170_2561916162061369344_n.jpg?_nc_cat=102&amp;_nc_oc=AQlIoRMocXKpv0cTZlwNcR4rCsFFhQRKpkJTZINsm1CvYtKU4dko3nzcE51DDawhAl4&amp;_nc_ht=scontent.flim16-2.fna&amp;oh=5c81c4b3381c561c94c81aa4eece6d19&amp;oe=5DB7341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 r="1390"/>
          <a:stretch/>
        </p:blipFill>
        <p:spPr bwMode="auto">
          <a:xfrm>
            <a:off x="968247" y="3681984"/>
            <a:ext cx="4102566" cy="282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content.flim16-2.fna.fbcdn.net/v/t1.15752-9/66264069_638699336612853_3536836105749921792_n.jpg?_nc_cat=111&amp;_nc_oc=AQlk5j5RRv0wv6_zlHR-RzZ5mvK9rLY2W5fQa-BAY_FcAiH2TlYK63L-v1AjIxZToQE&amp;_nc_ht=scontent.flim16-2.fna&amp;oh=39cd9f42280a4d7c756f05e097725a6a&amp;oe=5D7CF9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39" y="3569858"/>
            <a:ext cx="4071324" cy="30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4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0" y="1597152"/>
            <a:ext cx="6361382" cy="46542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344" y="2733675"/>
            <a:ext cx="3838575" cy="2381250"/>
          </a:xfrm>
          <a:prstGeom prst="rect">
            <a:avLst/>
          </a:prstGeom>
        </p:spPr>
      </p:pic>
      <p:sp>
        <p:nvSpPr>
          <p:cNvPr id="4" name="Flecha derecha 3"/>
          <p:cNvSpPr/>
          <p:nvPr/>
        </p:nvSpPr>
        <p:spPr>
          <a:xfrm>
            <a:off x="7139368" y="3702177"/>
            <a:ext cx="841248" cy="7421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459207" y="595880"/>
            <a:ext cx="5551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Red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Coche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para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Evitar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obstáculos</a:t>
            </a:r>
            <a:r>
              <a:rPr kumimoji="0" lang="en-US" altLang="en-US" sz="2400" b="1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kumimoji="0" lang="en-US" altLang="en-US" sz="2400" b="1" u="none" strike="noStrike" cap="none" normalizeH="0" baseline="0" dirty="0" smtClean="0">
              <a:ln>
                <a:noFill/>
              </a:ln>
              <a:effectLst/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96" y="434764"/>
            <a:ext cx="1663256" cy="1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0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82880" y="182356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 smtClean="0">
                <a:latin typeface="Georgia" panose="02040502050405020303" pitchFamily="18" charset="0"/>
                <a:cs typeface="Arial" panose="020B0604020202020204" pitchFamily="34" charset="0"/>
              </a:rPr>
              <a:t>Obtenemos</a:t>
            </a:r>
            <a:r>
              <a:rPr lang="en-US" altLang="en-US" sz="2400" b="1" dirty="0" smtClean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los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pesos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entrenados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para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poder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usarlos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en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el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codigo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de </a:t>
            </a:r>
            <a:r>
              <a:rPr lang="en-US" altLang="en-US" sz="2400" b="1" dirty="0" err="1">
                <a:latin typeface="Georgia" panose="02040502050405020303" pitchFamily="18" charset="0"/>
                <a:cs typeface="Arial" panose="020B0604020202020204" pitchFamily="34" charset="0"/>
              </a:rPr>
              <a:t>arduino</a:t>
            </a:r>
            <a:r>
              <a:rPr lang="en-US" altLang="en-US" sz="24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192" y="1325499"/>
            <a:ext cx="5667375" cy="1695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78" y="4076509"/>
            <a:ext cx="7915275" cy="2143125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 rot="5400000">
            <a:off x="5096255" y="3177635"/>
            <a:ext cx="841248" cy="742188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0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464" y="1013353"/>
            <a:ext cx="1663256" cy="172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53</TotalTime>
  <Words>50</Words>
  <Application>Microsoft Office PowerPoint</Application>
  <PresentationFormat>Panorámica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Georgia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valerio mayta</dc:creator>
  <cp:lastModifiedBy>juan valerio mayta</cp:lastModifiedBy>
  <cp:revision>4</cp:revision>
  <dcterms:created xsi:type="dcterms:W3CDTF">2019-07-08T07:04:11Z</dcterms:created>
  <dcterms:modified xsi:type="dcterms:W3CDTF">2019-07-08T07:57:55Z</dcterms:modified>
</cp:coreProperties>
</file>