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81" r:id="rId3"/>
    <p:sldId id="324" r:id="rId4"/>
    <p:sldId id="403" r:id="rId5"/>
    <p:sldId id="406" r:id="rId6"/>
    <p:sldId id="408" r:id="rId7"/>
    <p:sldId id="409" r:id="rId8"/>
    <p:sldId id="260" r:id="rId9"/>
    <p:sldId id="404" r:id="rId10"/>
    <p:sldId id="262" r:id="rId11"/>
    <p:sldId id="263" r:id="rId12"/>
    <p:sldId id="410" r:id="rId13"/>
    <p:sldId id="266" r:id="rId14"/>
    <p:sldId id="271" r:id="rId15"/>
    <p:sldId id="405" r:id="rId16"/>
    <p:sldId id="411" r:id="rId17"/>
    <p:sldId id="412" r:id="rId18"/>
    <p:sldId id="4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AE7BC-30C1-4BF4-951E-5C47FE19728A}" v="34" dt="2021-04-07T22:37:3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7000" autoAdjust="0"/>
  </p:normalViewPr>
  <p:slideViewPr>
    <p:cSldViewPr snapToGrid="0">
      <p:cViewPr varScale="1">
        <p:scale>
          <a:sx n="40" d="100"/>
          <a:sy n="40" d="100"/>
        </p:scale>
        <p:origin x="56" y="4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ley-Hoelscher, Nicholas" userId="9a4e81d5-5193-4b7e-9190-4c878e1636bc" providerId="ADAL" clId="{43A3EE45-879A-4116-8599-71D41798207E}"/>
    <pc:docChg chg="undo redo custSel mod addSld delSld modSld sldOrd">
      <pc:chgData name="Beckley-Hoelscher, Nicholas" userId="9a4e81d5-5193-4b7e-9190-4c878e1636bc" providerId="ADAL" clId="{43A3EE45-879A-4116-8599-71D41798207E}" dt="2021-01-13T15:43:18.455" v="5150" actId="729"/>
      <pc:docMkLst>
        <pc:docMk/>
      </pc:docMkLst>
      <pc:sldChg chg="addSp modSp mod setBg">
        <pc:chgData name="Beckley-Hoelscher, Nicholas" userId="9a4e81d5-5193-4b7e-9190-4c878e1636bc" providerId="ADAL" clId="{43A3EE45-879A-4116-8599-71D41798207E}" dt="2020-12-29T14:49:18.119" v="193" actId="26606"/>
        <pc:sldMkLst>
          <pc:docMk/>
          <pc:sldMk cId="1224608586" sldId="256"/>
        </pc:sldMkLst>
        <pc:spChg chg="mod">
          <ac:chgData name="Beckley-Hoelscher, Nicholas" userId="9a4e81d5-5193-4b7e-9190-4c878e1636bc" providerId="ADAL" clId="{43A3EE45-879A-4116-8599-71D41798207E}" dt="2020-12-29T14:49:18.119" v="193" actId="26606"/>
          <ac:spMkLst>
            <pc:docMk/>
            <pc:sldMk cId="1224608586" sldId="256"/>
            <ac:spMk id="2" creationId="{82E42D91-B73D-4EB9-82C7-FC846DB27153}"/>
          </ac:spMkLst>
        </pc:spChg>
        <pc:spChg chg="mod">
          <ac:chgData name="Beckley-Hoelscher, Nicholas" userId="9a4e81d5-5193-4b7e-9190-4c878e1636bc" providerId="ADAL" clId="{43A3EE45-879A-4116-8599-71D41798207E}" dt="2020-12-29T14:49:18.119" v="193" actId="26606"/>
          <ac:spMkLst>
            <pc:docMk/>
            <pc:sldMk cId="1224608586" sldId="256"/>
            <ac:spMk id="3" creationId="{001F4844-6E61-4A36-B71C-DDC34194098B}"/>
          </ac:spMkLst>
        </pc:spChg>
        <pc:spChg chg="add">
          <ac:chgData name="Beckley-Hoelscher, Nicholas" userId="9a4e81d5-5193-4b7e-9190-4c878e1636bc" providerId="ADAL" clId="{43A3EE45-879A-4116-8599-71D41798207E}" dt="2020-12-29T14:49:18.119" v="193" actId="26606"/>
          <ac:spMkLst>
            <pc:docMk/>
            <pc:sldMk cId="1224608586" sldId="256"/>
            <ac:spMk id="9" creationId="{C1DD1A8A-57D5-4A81-AD04-532B043C5611}"/>
          </ac:spMkLst>
        </pc:spChg>
        <pc:spChg chg="add">
          <ac:chgData name="Beckley-Hoelscher, Nicholas" userId="9a4e81d5-5193-4b7e-9190-4c878e1636bc" providerId="ADAL" clId="{43A3EE45-879A-4116-8599-71D41798207E}" dt="2020-12-29T14:49:18.119" v="193" actId="26606"/>
          <ac:spMkLst>
            <pc:docMk/>
            <pc:sldMk cId="1224608586" sldId="256"/>
            <ac:spMk id="11" creationId="{007891EC-4501-44ED-A8C8-B11B6DB767AB}"/>
          </ac:spMkLst>
        </pc:spChg>
        <pc:picChg chg="add">
          <ac:chgData name="Beckley-Hoelscher, Nicholas" userId="9a4e81d5-5193-4b7e-9190-4c878e1636bc" providerId="ADAL" clId="{43A3EE45-879A-4116-8599-71D41798207E}" dt="2020-12-29T14:49:18.119" v="193" actId="26606"/>
          <ac:picMkLst>
            <pc:docMk/>
            <pc:sldMk cId="1224608586" sldId="256"/>
            <ac:picMk id="5" creationId="{57152819-5E69-4290-9BDC-0FCC0AF0704C}"/>
          </ac:picMkLst>
        </pc:picChg>
      </pc:sldChg>
      <pc:sldChg chg="addSp delSp modSp new del mod ord">
        <pc:chgData name="Beckley-Hoelscher, Nicholas" userId="9a4e81d5-5193-4b7e-9190-4c878e1636bc" providerId="ADAL" clId="{43A3EE45-879A-4116-8599-71D41798207E}" dt="2020-12-29T14:49:48.200" v="194" actId="47"/>
        <pc:sldMkLst>
          <pc:docMk/>
          <pc:sldMk cId="1466263823" sldId="257"/>
        </pc:sldMkLst>
        <pc:spChg chg="mod">
          <ac:chgData name="Beckley-Hoelscher, Nicholas" userId="9a4e81d5-5193-4b7e-9190-4c878e1636bc" providerId="ADAL" clId="{43A3EE45-879A-4116-8599-71D41798207E}" dt="2020-12-29T14:35:50.463" v="24" actId="20577"/>
          <ac:spMkLst>
            <pc:docMk/>
            <pc:sldMk cId="1466263823" sldId="257"/>
            <ac:spMk id="2" creationId="{5C5BE983-4688-46B4-A420-F130CB457A51}"/>
          </ac:spMkLst>
        </pc:spChg>
        <pc:spChg chg="mod">
          <ac:chgData name="Beckley-Hoelscher, Nicholas" userId="9a4e81d5-5193-4b7e-9190-4c878e1636bc" providerId="ADAL" clId="{43A3EE45-879A-4116-8599-71D41798207E}" dt="2020-12-29T14:40:55.885" v="121" actId="20577"/>
          <ac:spMkLst>
            <pc:docMk/>
            <pc:sldMk cId="1466263823" sldId="257"/>
            <ac:spMk id="3" creationId="{2414F0E7-0BC9-4D33-A24A-8EEB27A4F31D}"/>
          </ac:spMkLst>
        </pc:spChg>
        <pc:spChg chg="add del mod">
          <ac:chgData name="Beckley-Hoelscher, Nicholas" userId="9a4e81d5-5193-4b7e-9190-4c878e1636bc" providerId="ADAL" clId="{43A3EE45-879A-4116-8599-71D41798207E}" dt="2020-12-29T14:36:38.708" v="28" actId="478"/>
          <ac:spMkLst>
            <pc:docMk/>
            <pc:sldMk cId="1466263823" sldId="257"/>
            <ac:spMk id="4" creationId="{E0C38AE2-EBBB-4203-A9EA-DF84B0B85D4B}"/>
          </ac:spMkLst>
        </pc:spChg>
        <pc:picChg chg="add mod">
          <ac:chgData name="Beckley-Hoelscher, Nicholas" userId="9a4e81d5-5193-4b7e-9190-4c878e1636bc" providerId="ADAL" clId="{43A3EE45-879A-4116-8599-71D41798207E}" dt="2020-12-29T14:37:04.881" v="30" actId="1076"/>
          <ac:picMkLst>
            <pc:docMk/>
            <pc:sldMk cId="1466263823" sldId="257"/>
            <ac:picMk id="1028" creationId="{18D99AA7-34BF-4692-8C2B-1E79EED5BD05}"/>
          </ac:picMkLst>
        </pc:picChg>
        <pc:picChg chg="add mod">
          <ac:chgData name="Beckley-Hoelscher, Nicholas" userId="9a4e81d5-5193-4b7e-9190-4c878e1636bc" providerId="ADAL" clId="{43A3EE45-879A-4116-8599-71D41798207E}" dt="2020-12-29T14:41:02.079" v="123" actId="1076"/>
          <ac:picMkLst>
            <pc:docMk/>
            <pc:sldMk cId="1466263823" sldId="257"/>
            <ac:picMk id="1030" creationId="{FA626C51-A49A-4B2B-9422-A72AF7B6AE6A}"/>
          </ac:picMkLst>
        </pc:picChg>
      </pc:sldChg>
      <pc:sldChg chg="addSp delSp modSp new mod ord setBg modNotesTx">
        <pc:chgData name="Beckley-Hoelscher, Nicholas" userId="9a4e81d5-5193-4b7e-9190-4c878e1636bc" providerId="ADAL" clId="{43A3EE45-879A-4116-8599-71D41798207E}" dt="2020-12-29T14:50:29.148" v="196"/>
        <pc:sldMkLst>
          <pc:docMk/>
          <pc:sldMk cId="4124015195" sldId="258"/>
        </pc:sldMkLst>
        <pc:spChg chg="mod">
          <ac:chgData name="Beckley-Hoelscher, Nicholas" userId="9a4e81d5-5193-4b7e-9190-4c878e1636bc" providerId="ADAL" clId="{43A3EE45-879A-4116-8599-71D41798207E}" dt="2020-12-29T14:47:29.591" v="168" actId="20577"/>
          <ac:spMkLst>
            <pc:docMk/>
            <pc:sldMk cId="4124015195" sldId="258"/>
            <ac:spMk id="2" creationId="{BB09118E-77A2-4B8B-A367-9F4C1E05D89F}"/>
          </ac:spMkLst>
        </pc:spChg>
        <pc:spChg chg="del">
          <ac:chgData name="Beckley-Hoelscher, Nicholas" userId="9a4e81d5-5193-4b7e-9190-4c878e1636bc" providerId="ADAL" clId="{43A3EE45-879A-4116-8599-71D41798207E}" dt="2020-12-29T14:46:59.872" v="137" actId="26606"/>
          <ac:spMkLst>
            <pc:docMk/>
            <pc:sldMk cId="4124015195" sldId="258"/>
            <ac:spMk id="3" creationId="{9CFBBEFC-94B5-472A-8AE8-350C92083DFE}"/>
          </ac:spMkLst>
        </pc:spChg>
        <pc:spChg chg="add">
          <ac:chgData name="Beckley-Hoelscher, Nicholas" userId="9a4e81d5-5193-4b7e-9190-4c878e1636bc" providerId="ADAL" clId="{43A3EE45-879A-4116-8599-71D41798207E}" dt="2020-12-29T14:46:59.872" v="137" actId="26606"/>
          <ac:spMkLst>
            <pc:docMk/>
            <pc:sldMk cId="4124015195" sldId="258"/>
            <ac:spMk id="10" creationId="{BEE73255-8084-4DF9-BB0B-15EAC92E2CB9}"/>
          </ac:spMkLst>
        </pc:spChg>
        <pc:spChg chg="add">
          <ac:chgData name="Beckley-Hoelscher, Nicholas" userId="9a4e81d5-5193-4b7e-9190-4c878e1636bc" providerId="ADAL" clId="{43A3EE45-879A-4116-8599-71D41798207E}" dt="2020-12-29T14:46:59.872" v="137" actId="26606"/>
          <ac:spMkLst>
            <pc:docMk/>
            <pc:sldMk cId="4124015195" sldId="258"/>
            <ac:spMk id="12" creationId="{67048353-8981-459A-9BC6-9711CE462E06}"/>
          </ac:spMkLst>
        </pc:spChg>
        <pc:picChg chg="add del mod">
          <ac:chgData name="Beckley-Hoelscher, Nicholas" userId="9a4e81d5-5193-4b7e-9190-4c878e1636bc" providerId="ADAL" clId="{43A3EE45-879A-4116-8599-71D41798207E}" dt="2020-12-29T14:45:40.639" v="135" actId="478"/>
          <ac:picMkLst>
            <pc:docMk/>
            <pc:sldMk cId="4124015195" sldId="258"/>
            <ac:picMk id="4" creationId="{1B9FDDA3-4274-4780-9E93-99157A3BA5FB}"/>
          </ac:picMkLst>
        </pc:picChg>
        <pc:picChg chg="add mod">
          <ac:chgData name="Beckley-Hoelscher, Nicholas" userId="9a4e81d5-5193-4b7e-9190-4c878e1636bc" providerId="ADAL" clId="{43A3EE45-879A-4116-8599-71D41798207E}" dt="2020-12-29T14:47:24.880" v="164" actId="1037"/>
          <ac:picMkLst>
            <pc:docMk/>
            <pc:sldMk cId="4124015195" sldId="258"/>
            <ac:picMk id="5" creationId="{265CE771-A6DF-4712-946C-A25D8425732B}"/>
          </ac:picMkLst>
        </pc:picChg>
      </pc:sldChg>
      <pc:sldChg chg="addSp delSp modSp add mod ord setBg">
        <pc:chgData name="Beckley-Hoelscher, Nicholas" userId="9a4e81d5-5193-4b7e-9190-4c878e1636bc" providerId="ADAL" clId="{43A3EE45-879A-4116-8599-71D41798207E}" dt="2020-12-29T14:41:47.452" v="130"/>
        <pc:sldMkLst>
          <pc:docMk/>
          <pc:sldMk cId="3279044661" sldId="259"/>
        </pc:sldMkLst>
        <pc:spChg chg="mod">
          <ac:chgData name="Beckley-Hoelscher, Nicholas" userId="9a4e81d5-5193-4b7e-9190-4c878e1636bc" providerId="ADAL" clId="{43A3EE45-879A-4116-8599-71D41798207E}" dt="2020-12-29T14:41:40.730" v="128" actId="26606"/>
          <ac:spMkLst>
            <pc:docMk/>
            <pc:sldMk cId="3279044661" sldId="259"/>
            <ac:spMk id="2" creationId="{5C5BE983-4688-46B4-A420-F130CB457A51}"/>
          </ac:spMkLst>
        </pc:spChg>
        <pc:spChg chg="del mod">
          <ac:chgData name="Beckley-Hoelscher, Nicholas" userId="9a4e81d5-5193-4b7e-9190-4c878e1636bc" providerId="ADAL" clId="{43A3EE45-879A-4116-8599-71D41798207E}" dt="2020-12-29T14:41:40.730" v="128" actId="26606"/>
          <ac:spMkLst>
            <pc:docMk/>
            <pc:sldMk cId="3279044661" sldId="259"/>
            <ac:spMk id="3" creationId="{2414F0E7-0BC9-4D33-A24A-8EEB27A4F31D}"/>
          </ac:spMkLst>
        </pc:spChg>
        <pc:spChg chg="add">
          <ac:chgData name="Beckley-Hoelscher, Nicholas" userId="9a4e81d5-5193-4b7e-9190-4c878e1636bc" providerId="ADAL" clId="{43A3EE45-879A-4116-8599-71D41798207E}" dt="2020-12-29T14:41:40.730" v="128" actId="26606"/>
          <ac:spMkLst>
            <pc:docMk/>
            <pc:sldMk cId="3279044661" sldId="259"/>
            <ac:spMk id="77" creationId="{2DAED695-BDE2-495D-B051-6580B9117847}"/>
          </ac:spMkLst>
        </pc:spChg>
        <pc:grpChg chg="add">
          <ac:chgData name="Beckley-Hoelscher, Nicholas" userId="9a4e81d5-5193-4b7e-9190-4c878e1636bc" providerId="ADAL" clId="{43A3EE45-879A-4116-8599-71D41798207E}" dt="2020-12-29T14:41:40.730" v="128" actId="26606"/>
          <ac:grpSpMkLst>
            <pc:docMk/>
            <pc:sldMk cId="3279044661" sldId="259"/>
            <ac:grpSpMk id="73" creationId="{A593CEE4-E162-4607-B41F-8B5C94E93240}"/>
          </ac:grpSpMkLst>
        </pc:grpChg>
        <pc:picChg chg="mod">
          <ac:chgData name="Beckley-Hoelscher, Nicholas" userId="9a4e81d5-5193-4b7e-9190-4c878e1636bc" providerId="ADAL" clId="{43A3EE45-879A-4116-8599-71D41798207E}" dt="2020-12-29T14:41:40.730" v="128" actId="26606"/>
          <ac:picMkLst>
            <pc:docMk/>
            <pc:sldMk cId="3279044661" sldId="259"/>
            <ac:picMk id="1028" creationId="{18D99AA7-34BF-4692-8C2B-1E79EED5BD05}"/>
          </ac:picMkLst>
        </pc:picChg>
        <pc:picChg chg="del">
          <ac:chgData name="Beckley-Hoelscher, Nicholas" userId="9a4e81d5-5193-4b7e-9190-4c878e1636bc" providerId="ADAL" clId="{43A3EE45-879A-4116-8599-71D41798207E}" dt="2020-12-29T14:41:31.130" v="126" actId="478"/>
          <ac:picMkLst>
            <pc:docMk/>
            <pc:sldMk cId="3279044661" sldId="259"/>
            <ac:picMk id="1030" creationId="{FA626C51-A49A-4B2B-9422-A72AF7B6AE6A}"/>
          </ac:picMkLst>
        </pc:picChg>
        <pc:cxnChg chg="add">
          <ac:chgData name="Beckley-Hoelscher, Nicholas" userId="9a4e81d5-5193-4b7e-9190-4c878e1636bc" providerId="ADAL" clId="{43A3EE45-879A-4116-8599-71D41798207E}" dt="2020-12-29T14:41:40.730" v="128" actId="26606"/>
          <ac:cxnSpMkLst>
            <pc:docMk/>
            <pc:sldMk cId="3279044661" sldId="259"/>
            <ac:cxnSpMk id="79" creationId="{9AD20FE8-ED02-4CDE-83B1-A1436305C3DC}"/>
          </ac:cxnSpMkLst>
        </pc:cxnChg>
      </pc:sldChg>
      <pc:sldChg chg="addSp delSp modSp new mod setBg modNotesTx">
        <pc:chgData name="Beckley-Hoelscher, Nicholas" userId="9a4e81d5-5193-4b7e-9190-4c878e1636bc" providerId="ADAL" clId="{43A3EE45-879A-4116-8599-71D41798207E}" dt="2020-12-29T16:38:21.068" v="2218" actId="122"/>
        <pc:sldMkLst>
          <pc:docMk/>
          <pc:sldMk cId="232393007" sldId="260"/>
        </pc:sldMkLst>
        <pc:spChg chg="mod">
          <ac:chgData name="Beckley-Hoelscher, Nicholas" userId="9a4e81d5-5193-4b7e-9190-4c878e1636bc" providerId="ADAL" clId="{43A3EE45-879A-4116-8599-71D41798207E}" dt="2020-12-29T16:38:21.068" v="2218" actId="122"/>
          <ac:spMkLst>
            <pc:docMk/>
            <pc:sldMk cId="232393007" sldId="260"/>
            <ac:spMk id="2" creationId="{89A52B83-4F86-43C0-A46A-5C293444C1B1}"/>
          </ac:spMkLst>
        </pc:spChg>
        <pc:spChg chg="add del">
          <ac:chgData name="Beckley-Hoelscher, Nicholas" userId="9a4e81d5-5193-4b7e-9190-4c878e1636bc" providerId="ADAL" clId="{43A3EE45-879A-4116-8599-71D41798207E}" dt="2020-12-29T14:48:27.579" v="175" actId="26606"/>
          <ac:spMkLst>
            <pc:docMk/>
            <pc:sldMk cId="232393007" sldId="260"/>
            <ac:spMk id="3" creationId="{A2EC4DC9-36D9-4F82-9C65-3EEFA744D4B7}"/>
          </ac:spMkLst>
        </pc:spChg>
        <pc:spChg chg="add del">
          <ac:chgData name="Beckley-Hoelscher, Nicholas" userId="9a4e81d5-5193-4b7e-9190-4c878e1636bc" providerId="ADAL" clId="{43A3EE45-879A-4116-8599-71D41798207E}" dt="2020-12-29T14:48:39.390" v="177" actId="26606"/>
          <ac:spMkLst>
            <pc:docMk/>
            <pc:sldMk cId="232393007" sldId="260"/>
            <ac:spMk id="6" creationId="{3FA8EA49-487B-4E62-AC3C-3D4A96EF0A26}"/>
          </ac:spMkLst>
        </pc:spChg>
        <pc:spChg chg="add del">
          <ac:chgData name="Beckley-Hoelscher, Nicholas" userId="9a4e81d5-5193-4b7e-9190-4c878e1636bc" providerId="ADAL" clId="{43A3EE45-879A-4116-8599-71D41798207E}" dt="2020-12-29T14:48:39.390" v="177" actId="26606"/>
          <ac:spMkLst>
            <pc:docMk/>
            <pc:sldMk cId="232393007" sldId="260"/>
            <ac:spMk id="7" creationId="{F3C8D54F-CA08-42F3-9924-FBA3CB680F28}"/>
          </ac:spMkLst>
        </pc:spChg>
        <pc:spChg chg="add del">
          <ac:chgData name="Beckley-Hoelscher, Nicholas" userId="9a4e81d5-5193-4b7e-9190-4c878e1636bc" providerId="ADAL" clId="{43A3EE45-879A-4116-8599-71D41798207E}" dt="2020-12-29T14:48:21.227" v="174" actId="26606"/>
          <ac:spMkLst>
            <pc:docMk/>
            <pc:sldMk cId="232393007" sldId="260"/>
            <ac:spMk id="9" creationId="{16C5FA50-8D52-4617-AF91-5C7B1C8352F1}"/>
          </ac:spMkLst>
        </pc:spChg>
        <pc:spChg chg="add del">
          <ac:chgData name="Beckley-Hoelscher, Nicholas" userId="9a4e81d5-5193-4b7e-9190-4c878e1636bc" providerId="ADAL" clId="{43A3EE45-879A-4116-8599-71D41798207E}" dt="2020-12-29T14:48:21.227" v="174" actId="26606"/>
          <ac:spMkLst>
            <pc:docMk/>
            <pc:sldMk cId="232393007" sldId="260"/>
            <ac:spMk id="11" creationId="{E223798C-12AD-4B0C-A50C-D676347D67CF}"/>
          </ac:spMkLst>
        </pc:spChg>
        <pc:spChg chg="add">
          <ac:chgData name="Beckley-Hoelscher, Nicholas" userId="9a4e81d5-5193-4b7e-9190-4c878e1636bc" providerId="ADAL" clId="{43A3EE45-879A-4116-8599-71D41798207E}" dt="2020-12-29T14:48:39.390" v="177" actId="26606"/>
          <ac:spMkLst>
            <pc:docMk/>
            <pc:sldMk cId="232393007" sldId="260"/>
            <ac:spMk id="12" creationId="{5341D4B7-8A53-4C37-8E33-372EAB577639}"/>
          </ac:spMkLst>
        </pc:spChg>
        <pc:spChg chg="add">
          <ac:chgData name="Beckley-Hoelscher, Nicholas" userId="9a4e81d5-5193-4b7e-9190-4c878e1636bc" providerId="ADAL" clId="{43A3EE45-879A-4116-8599-71D41798207E}" dt="2020-12-29T14:48:39.390" v="177" actId="26606"/>
          <ac:spMkLst>
            <pc:docMk/>
            <pc:sldMk cId="232393007" sldId="260"/>
            <ac:spMk id="14" creationId="{B630B15B-CFE8-4FE5-8F6E-666207C9457F}"/>
          </ac:spMkLst>
        </pc:spChg>
        <pc:spChg chg="add">
          <ac:chgData name="Beckley-Hoelscher, Nicholas" userId="9a4e81d5-5193-4b7e-9190-4c878e1636bc" providerId="ADAL" clId="{43A3EE45-879A-4116-8599-71D41798207E}" dt="2020-12-29T14:48:39.390" v="177" actId="26606"/>
          <ac:spMkLst>
            <pc:docMk/>
            <pc:sldMk cId="232393007" sldId="260"/>
            <ac:spMk id="16" creationId="{2B51AAA3-DDFE-48DE-AF38-BE32846EC4E1}"/>
          </ac:spMkLst>
        </pc:spChg>
        <pc:picChg chg="add mod">
          <ac:chgData name="Beckley-Hoelscher, Nicholas" userId="9a4e81d5-5193-4b7e-9190-4c878e1636bc" providerId="ADAL" clId="{43A3EE45-879A-4116-8599-71D41798207E}" dt="2020-12-29T14:48:39.390" v="177" actId="26606"/>
          <ac:picMkLst>
            <pc:docMk/>
            <pc:sldMk cId="232393007" sldId="260"/>
            <ac:picMk id="4" creationId="{75284AC8-D9F3-4477-A1E2-3D981615D76C}"/>
          </ac:picMkLst>
        </pc:picChg>
      </pc:sldChg>
      <pc:sldChg chg="addSp delSp modSp new mod setBg">
        <pc:chgData name="Beckley-Hoelscher, Nicholas" userId="9a4e81d5-5193-4b7e-9190-4c878e1636bc" providerId="ADAL" clId="{43A3EE45-879A-4116-8599-71D41798207E}" dt="2020-12-29T16:38:12.384" v="2217" actId="255"/>
        <pc:sldMkLst>
          <pc:docMk/>
          <pc:sldMk cId="3554092792" sldId="261"/>
        </pc:sldMkLst>
        <pc:spChg chg="mod">
          <ac:chgData name="Beckley-Hoelscher, Nicholas" userId="9a4e81d5-5193-4b7e-9190-4c878e1636bc" providerId="ADAL" clId="{43A3EE45-879A-4116-8599-71D41798207E}" dt="2020-12-29T16:38:12.384" v="2217" actId="255"/>
          <ac:spMkLst>
            <pc:docMk/>
            <pc:sldMk cId="3554092792" sldId="261"/>
            <ac:spMk id="2" creationId="{C2D52835-3BC3-45B1-B6A3-6A78057025A7}"/>
          </ac:spMkLst>
        </pc:spChg>
        <pc:spChg chg="add del">
          <ac:chgData name="Beckley-Hoelscher, Nicholas" userId="9a4e81d5-5193-4b7e-9190-4c878e1636bc" providerId="ADAL" clId="{43A3EE45-879A-4116-8599-71D41798207E}" dt="2020-12-29T14:56:49.643" v="215" actId="478"/>
          <ac:spMkLst>
            <pc:docMk/>
            <pc:sldMk cId="3554092792" sldId="261"/>
            <ac:spMk id="3" creationId="{502952B1-8555-46C1-B9F5-DD289595FF96}"/>
          </ac:spMkLst>
        </pc:spChg>
        <pc:spChg chg="add del">
          <ac:chgData name="Beckley-Hoelscher, Nicholas" userId="9a4e81d5-5193-4b7e-9190-4c878e1636bc" providerId="ADAL" clId="{43A3EE45-879A-4116-8599-71D41798207E}" dt="2020-12-29T14:56:46.092" v="214" actId="26606"/>
          <ac:spMkLst>
            <pc:docMk/>
            <pc:sldMk cId="3554092792" sldId="261"/>
            <ac:spMk id="71" creationId="{3FA8EA49-487B-4E62-AC3C-3D4A96EF0A26}"/>
          </ac:spMkLst>
        </pc:spChg>
        <pc:spChg chg="add del">
          <ac:chgData name="Beckley-Hoelscher, Nicholas" userId="9a4e81d5-5193-4b7e-9190-4c878e1636bc" providerId="ADAL" clId="{43A3EE45-879A-4116-8599-71D41798207E}" dt="2020-12-29T14:56:46.092" v="214" actId="26606"/>
          <ac:spMkLst>
            <pc:docMk/>
            <pc:sldMk cId="3554092792" sldId="261"/>
            <ac:spMk id="73" creationId="{F3C8D54F-CA08-42F3-9924-FBA3CB680F28}"/>
          </ac:spMkLst>
        </pc:spChg>
        <pc:spChg chg="add">
          <ac:chgData name="Beckley-Hoelscher, Nicholas" userId="9a4e81d5-5193-4b7e-9190-4c878e1636bc" providerId="ADAL" clId="{43A3EE45-879A-4116-8599-71D41798207E}" dt="2020-12-29T14:56:54.090" v="216" actId="26606"/>
          <ac:spMkLst>
            <pc:docMk/>
            <pc:sldMk cId="3554092792" sldId="261"/>
            <ac:spMk id="2052" creationId="{16C5FA50-8D52-4617-AF91-5C7B1C8352F1}"/>
          </ac:spMkLst>
        </pc:spChg>
        <pc:spChg chg="add">
          <ac:chgData name="Beckley-Hoelscher, Nicholas" userId="9a4e81d5-5193-4b7e-9190-4c878e1636bc" providerId="ADAL" clId="{43A3EE45-879A-4116-8599-71D41798207E}" dt="2020-12-29T14:56:54.090" v="216" actId="26606"/>
          <ac:spMkLst>
            <pc:docMk/>
            <pc:sldMk cId="3554092792" sldId="261"/>
            <ac:spMk id="2053" creationId="{E223798C-12AD-4B0C-A50C-D676347D67CF}"/>
          </ac:spMkLst>
        </pc:spChg>
        <pc:picChg chg="add mod">
          <ac:chgData name="Beckley-Hoelscher, Nicholas" userId="9a4e81d5-5193-4b7e-9190-4c878e1636bc" providerId="ADAL" clId="{43A3EE45-879A-4116-8599-71D41798207E}" dt="2020-12-29T14:56:54.090" v="216" actId="26606"/>
          <ac:picMkLst>
            <pc:docMk/>
            <pc:sldMk cId="3554092792" sldId="261"/>
            <ac:picMk id="2050" creationId="{2628AFA1-941B-4683-993E-CF5E7837DC47}"/>
          </ac:picMkLst>
        </pc:picChg>
      </pc:sldChg>
      <pc:sldChg chg="addSp delSp modSp new mod setBg">
        <pc:chgData name="Beckley-Hoelscher, Nicholas" userId="9a4e81d5-5193-4b7e-9190-4c878e1636bc" providerId="ADAL" clId="{43A3EE45-879A-4116-8599-71D41798207E}" dt="2020-12-30T13:24:25.468" v="4105" actId="1076"/>
        <pc:sldMkLst>
          <pc:docMk/>
          <pc:sldMk cId="794272150" sldId="262"/>
        </pc:sldMkLst>
        <pc:spChg chg="mod">
          <ac:chgData name="Beckley-Hoelscher, Nicholas" userId="9a4e81d5-5193-4b7e-9190-4c878e1636bc" providerId="ADAL" clId="{43A3EE45-879A-4116-8599-71D41798207E}" dt="2020-12-29T15:15:55.124" v="1587" actId="1038"/>
          <ac:spMkLst>
            <pc:docMk/>
            <pc:sldMk cId="794272150" sldId="262"/>
            <ac:spMk id="2" creationId="{6A642556-FC02-4ED1-9EB8-91F9703D4659}"/>
          </ac:spMkLst>
        </pc:spChg>
        <pc:spChg chg="add del mod">
          <ac:chgData name="Beckley-Hoelscher, Nicholas" userId="9a4e81d5-5193-4b7e-9190-4c878e1636bc" providerId="ADAL" clId="{43A3EE45-879A-4116-8599-71D41798207E}" dt="2020-12-29T15:02:43.845" v="846" actId="26606"/>
          <ac:spMkLst>
            <pc:docMk/>
            <pc:sldMk cId="794272150" sldId="262"/>
            <ac:spMk id="3" creationId="{CADE7ACD-B78A-454A-9973-253505A40E7B}"/>
          </ac:spMkLst>
        </pc:spChg>
        <pc:spChg chg="add del">
          <ac:chgData name="Beckley-Hoelscher, Nicholas" userId="9a4e81d5-5193-4b7e-9190-4c878e1636bc" providerId="ADAL" clId="{43A3EE45-879A-4116-8599-71D41798207E}" dt="2020-12-29T15:14:45.786" v="1467"/>
          <ac:spMkLst>
            <pc:docMk/>
            <pc:sldMk cId="794272150" sldId="262"/>
            <ac:spMk id="4" creationId="{B5BC2A0E-6464-4722-B429-C0DA21959D35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8" creationId="{327D73B4-9F5C-4A64-A179-51B9500CB8B5}"/>
          </ac:spMkLst>
        </pc:spChg>
        <pc:spChg chg="add del">
          <ac:chgData name="Beckley-Hoelscher, Nicholas" userId="9a4e81d5-5193-4b7e-9190-4c878e1636bc" providerId="ADAL" clId="{43A3EE45-879A-4116-8599-71D41798207E}" dt="2020-12-29T15:02:23.853" v="835" actId="26606"/>
          <ac:spMkLst>
            <pc:docMk/>
            <pc:sldMk cId="794272150" sldId="262"/>
            <ac:spMk id="9" creationId="{2E442304-DDBD-4F7B-8017-36BCC863FB40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10" creationId="{C1F06963-6374-4B48-844F-071A9BAAAE02}"/>
          </ac:spMkLst>
        </pc:spChg>
        <pc:spChg chg="add del">
          <ac:chgData name="Beckley-Hoelscher, Nicholas" userId="9a4e81d5-5193-4b7e-9190-4c878e1636bc" providerId="ADAL" clId="{43A3EE45-879A-4116-8599-71D41798207E}" dt="2020-12-29T15:02:23.853" v="835" actId="26606"/>
          <ac:spMkLst>
            <pc:docMk/>
            <pc:sldMk cId="794272150" sldId="262"/>
            <ac:spMk id="11" creationId="{5E107275-3853-46FD-A241-DE4355A42675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12" creationId="{6CB927A4-E432-4310-9CD5-E89FF5063179}"/>
          </ac:spMkLst>
        </pc:spChg>
        <pc:spChg chg="add del">
          <ac:chgData name="Beckley-Hoelscher, Nicholas" userId="9a4e81d5-5193-4b7e-9190-4c878e1636bc" providerId="ADAL" clId="{43A3EE45-879A-4116-8599-71D41798207E}" dt="2020-12-29T15:02:28.111" v="837" actId="26606"/>
          <ac:spMkLst>
            <pc:docMk/>
            <pc:sldMk cId="794272150" sldId="262"/>
            <ac:spMk id="13" creationId="{2E442304-DDBD-4F7B-8017-36BCC863FB40}"/>
          </ac:spMkLst>
        </pc:spChg>
        <pc:spChg chg="add del">
          <ac:chgData name="Beckley-Hoelscher, Nicholas" userId="9a4e81d5-5193-4b7e-9190-4c878e1636bc" providerId="ADAL" clId="{43A3EE45-879A-4116-8599-71D41798207E}" dt="2020-12-29T15:02:28.111" v="837" actId="26606"/>
          <ac:spMkLst>
            <pc:docMk/>
            <pc:sldMk cId="794272150" sldId="262"/>
            <ac:spMk id="14" creationId="{5E107275-3853-46FD-A241-DE4355A42675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16" creationId="{E3020543-B24B-4EC4-8FFC-8DD88EEA91A8}"/>
          </ac:spMkLst>
        </pc:spChg>
        <pc:spChg chg="add del">
          <ac:chgData name="Beckley-Hoelscher, Nicholas" userId="9a4e81d5-5193-4b7e-9190-4c878e1636bc" providerId="ADAL" clId="{43A3EE45-879A-4116-8599-71D41798207E}" dt="2020-12-29T15:02:33.847" v="839" actId="26606"/>
          <ac:spMkLst>
            <pc:docMk/>
            <pc:sldMk cId="794272150" sldId="262"/>
            <ac:spMk id="17" creationId="{E51BA4DF-2BD4-4EC2-B1DB-B27C8AC71864}"/>
          </ac:spMkLst>
        </pc:spChg>
        <pc:spChg chg="add del">
          <ac:chgData name="Beckley-Hoelscher, Nicholas" userId="9a4e81d5-5193-4b7e-9190-4c878e1636bc" providerId="ADAL" clId="{43A3EE45-879A-4116-8599-71D41798207E}" dt="2020-12-29T15:02:33.847" v="839" actId="26606"/>
          <ac:spMkLst>
            <pc:docMk/>
            <pc:sldMk cId="794272150" sldId="262"/>
            <ac:spMk id="19" creationId="{CADE7ACD-B78A-454A-9973-253505A40E7B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20" creationId="{8D71EDA1-87BF-4D5D-AB79-F346FD19278A}"/>
          </ac:spMkLst>
        </pc:spChg>
        <pc:spChg chg="add del">
          <ac:chgData name="Beckley-Hoelscher, Nicholas" userId="9a4e81d5-5193-4b7e-9190-4c878e1636bc" providerId="ADAL" clId="{43A3EE45-879A-4116-8599-71D41798207E}" dt="2020-12-29T15:02:35.671" v="841" actId="26606"/>
          <ac:spMkLst>
            <pc:docMk/>
            <pc:sldMk cId="794272150" sldId="262"/>
            <ac:spMk id="21" creationId="{CADE7ACD-B78A-454A-9973-253505A40E7B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25" creationId="{1453BF6C-B012-48B7-B4E8-6D7AC7C27D02}"/>
          </ac:spMkLst>
        </pc:spChg>
        <pc:spChg chg="add del">
          <ac:chgData name="Beckley-Hoelscher, Nicholas" userId="9a4e81d5-5193-4b7e-9190-4c878e1636bc" providerId="ADAL" clId="{43A3EE45-879A-4116-8599-71D41798207E}" dt="2020-12-29T15:02:37.050" v="843" actId="26606"/>
          <ac:spMkLst>
            <pc:docMk/>
            <pc:sldMk cId="794272150" sldId="262"/>
            <ac:spMk id="26" creationId="{CADE7ACD-B78A-454A-9973-253505A40E7B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29" creationId="{09588DA8-065E-4F6F-8EFD-43104AB2E0CF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0" creationId="{C4285719-470E-454C-AF62-8323075F1F5B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1" creationId="{CD9FE4EF-C4D8-49A0-B2FF-81D8DB7D8A24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2" creationId="{4300840D-0A0B-4512-BACA-B439D5B9C57C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3" creationId="{D2B78728-A580-49A7-84F9-6EF6F583ADE0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4" creationId="{38FAA1A1-D861-433F-88FA-1E9D6FD31D11}"/>
          </ac:spMkLst>
        </pc:spChg>
        <pc:spChg chg="add del">
          <ac:chgData name="Beckley-Hoelscher, Nicholas" userId="9a4e81d5-5193-4b7e-9190-4c878e1636bc" providerId="ADAL" clId="{43A3EE45-879A-4116-8599-71D41798207E}" dt="2020-12-29T15:02:43.777" v="845" actId="26606"/>
          <ac:spMkLst>
            <pc:docMk/>
            <pc:sldMk cId="794272150" sldId="262"/>
            <ac:spMk id="35" creationId="{CADE7ACD-B78A-454A-9973-253505A40E7B}"/>
          </ac:spMkLst>
        </pc:spChg>
        <pc:spChg chg="add mod">
          <ac:chgData name="Beckley-Hoelscher, Nicholas" userId="9a4e81d5-5193-4b7e-9190-4c878e1636bc" providerId="ADAL" clId="{43A3EE45-879A-4116-8599-71D41798207E}" dt="2020-12-29T15:15:46.775" v="1586" actId="1038"/>
          <ac:spMkLst>
            <pc:docMk/>
            <pc:sldMk cId="794272150" sldId="262"/>
            <ac:spMk id="37" creationId="{2E442304-DDBD-4F7B-8017-36BCC863FB40}"/>
          </ac:spMkLst>
        </pc:spChg>
        <pc:spChg chg="add mod">
          <ac:chgData name="Beckley-Hoelscher, Nicholas" userId="9a4e81d5-5193-4b7e-9190-4c878e1636bc" providerId="ADAL" clId="{43A3EE45-879A-4116-8599-71D41798207E}" dt="2020-12-29T15:15:46.775" v="1586" actId="1038"/>
          <ac:spMkLst>
            <pc:docMk/>
            <pc:sldMk cId="794272150" sldId="262"/>
            <ac:spMk id="38" creationId="{5E107275-3853-46FD-A241-DE4355A42675}"/>
          </ac:spMkLst>
        </pc:spChg>
        <pc:graphicFrameChg chg="add del">
          <ac:chgData name="Beckley-Hoelscher, Nicholas" userId="9a4e81d5-5193-4b7e-9190-4c878e1636bc" providerId="ADAL" clId="{43A3EE45-879A-4116-8599-71D41798207E}" dt="2020-12-29T15:02:23.853" v="835" actId="26606"/>
          <ac:graphicFrameMkLst>
            <pc:docMk/>
            <pc:sldMk cId="794272150" sldId="262"/>
            <ac:graphicFrameMk id="5" creationId="{1939297E-CDBC-4263-8D0D-C0034FA2ECB3}"/>
          </ac:graphicFrameMkLst>
        </pc:graphicFrameChg>
        <pc:graphicFrameChg chg="add del">
          <ac:chgData name="Beckley-Hoelscher, Nicholas" userId="9a4e81d5-5193-4b7e-9190-4c878e1636bc" providerId="ADAL" clId="{43A3EE45-879A-4116-8599-71D41798207E}" dt="2020-12-29T15:02:28.111" v="837" actId="26606"/>
          <ac:graphicFrameMkLst>
            <pc:docMk/>
            <pc:sldMk cId="794272150" sldId="262"/>
            <ac:graphicFrameMk id="15" creationId="{A1FFA477-A2EB-431F-8530-C2C9345A1796}"/>
          </ac:graphicFrameMkLst>
        </pc:graphicFrameChg>
        <pc:graphicFrameChg chg="add mod">
          <ac:chgData name="Beckley-Hoelscher, Nicholas" userId="9a4e81d5-5193-4b7e-9190-4c878e1636bc" providerId="ADAL" clId="{43A3EE45-879A-4116-8599-71D41798207E}" dt="2020-12-29T15:18:08.302" v="1599" actId="2085"/>
          <ac:graphicFrameMkLst>
            <pc:docMk/>
            <pc:sldMk cId="794272150" sldId="262"/>
            <ac:graphicFrameMk id="39" creationId="{1939297E-CDBC-4263-8D0D-C0034FA2ECB3}"/>
          </ac:graphicFrameMkLst>
        </pc:graphicFrameChg>
        <pc:picChg chg="add del">
          <ac:chgData name="Beckley-Hoelscher, Nicholas" userId="9a4e81d5-5193-4b7e-9190-4c878e1636bc" providerId="ADAL" clId="{43A3EE45-879A-4116-8599-71D41798207E}" dt="2020-12-29T15:02:33.847" v="839" actId="26606"/>
          <ac:picMkLst>
            <pc:docMk/>
            <pc:sldMk cId="794272150" sldId="262"/>
            <ac:picMk id="18" creationId="{4C3D5876-9F58-42FE-A7F1-15E766104CB1}"/>
          </ac:picMkLst>
        </pc:picChg>
        <pc:picChg chg="add del">
          <ac:chgData name="Beckley-Hoelscher, Nicholas" userId="9a4e81d5-5193-4b7e-9190-4c878e1636bc" providerId="ADAL" clId="{43A3EE45-879A-4116-8599-71D41798207E}" dt="2020-12-29T15:02:35.671" v="841" actId="26606"/>
          <ac:picMkLst>
            <pc:docMk/>
            <pc:sldMk cId="794272150" sldId="262"/>
            <ac:picMk id="22" creationId="{3A271ADA-EDDD-447F-84A9-6CF54F0CF389}"/>
          </ac:picMkLst>
        </pc:picChg>
        <pc:picChg chg="add mod">
          <ac:chgData name="Beckley-Hoelscher, Nicholas" userId="9a4e81d5-5193-4b7e-9190-4c878e1636bc" providerId="ADAL" clId="{43A3EE45-879A-4116-8599-71D41798207E}" dt="2020-12-30T13:24:22.678" v="4104" actId="1076"/>
          <ac:picMkLst>
            <pc:docMk/>
            <pc:sldMk cId="794272150" sldId="262"/>
            <ac:picMk id="5124" creationId="{13FBC997-3280-4FE8-AB1D-8D8B4DAE621C}"/>
          </ac:picMkLst>
        </pc:picChg>
        <pc:picChg chg="add mod">
          <ac:chgData name="Beckley-Hoelscher, Nicholas" userId="9a4e81d5-5193-4b7e-9190-4c878e1636bc" providerId="ADAL" clId="{43A3EE45-879A-4116-8599-71D41798207E}" dt="2020-12-30T13:24:25.468" v="4105" actId="1076"/>
          <ac:picMkLst>
            <pc:docMk/>
            <pc:sldMk cId="794272150" sldId="262"/>
            <ac:picMk id="5126" creationId="{374CF1E8-BCE6-4BBE-B484-484DAF92B5A9}"/>
          </ac:picMkLst>
        </pc:picChg>
        <pc:cxnChg chg="add del">
          <ac:chgData name="Beckley-Hoelscher, Nicholas" userId="9a4e81d5-5193-4b7e-9190-4c878e1636bc" providerId="ADAL" clId="{43A3EE45-879A-4116-8599-71D41798207E}" dt="2020-12-29T15:02:35.671" v="841" actId="26606"/>
          <ac:cxnSpMkLst>
            <pc:docMk/>
            <pc:sldMk cId="794272150" sldId="262"/>
            <ac:cxnSpMk id="23" creationId="{A7F400EE-A8A5-48AF-B4D6-291B52C6F0B0}"/>
          </ac:cxnSpMkLst>
        </pc:cxnChg>
        <pc:cxnChg chg="add del">
          <ac:chgData name="Beckley-Hoelscher, Nicholas" userId="9a4e81d5-5193-4b7e-9190-4c878e1636bc" providerId="ADAL" clId="{43A3EE45-879A-4116-8599-71D41798207E}" dt="2020-12-29T15:02:37.050" v="843" actId="26606"/>
          <ac:cxnSpMkLst>
            <pc:docMk/>
            <pc:sldMk cId="794272150" sldId="262"/>
            <ac:cxnSpMk id="27" creationId="{C49DA8F6-BCC1-4447-B54C-57856834B94B}"/>
          </ac:cxnSpMkLst>
        </pc:cxnChg>
      </pc:sldChg>
      <pc:sldChg chg="addSp delSp modSp add mod setBg delDesignElem">
        <pc:chgData name="Beckley-Hoelscher, Nicholas" userId="9a4e81d5-5193-4b7e-9190-4c878e1636bc" providerId="ADAL" clId="{43A3EE45-879A-4116-8599-71D41798207E}" dt="2020-12-30T13:24:33.418" v="4107" actId="1076"/>
        <pc:sldMkLst>
          <pc:docMk/>
          <pc:sldMk cId="478259610" sldId="263"/>
        </pc:sldMkLst>
        <pc:spChg chg="del">
          <ac:chgData name="Beckley-Hoelscher, Nicholas" userId="9a4e81d5-5193-4b7e-9190-4c878e1636bc" providerId="ADAL" clId="{43A3EE45-879A-4116-8599-71D41798207E}" dt="2020-12-29T15:04:35.441" v="934"/>
          <ac:spMkLst>
            <pc:docMk/>
            <pc:sldMk cId="478259610" sldId="263"/>
            <ac:spMk id="37" creationId="{2E442304-DDBD-4F7B-8017-36BCC863FB40}"/>
          </ac:spMkLst>
        </pc:spChg>
        <pc:spChg chg="del">
          <ac:chgData name="Beckley-Hoelscher, Nicholas" userId="9a4e81d5-5193-4b7e-9190-4c878e1636bc" providerId="ADAL" clId="{43A3EE45-879A-4116-8599-71D41798207E}" dt="2020-12-29T15:04:35.441" v="934"/>
          <ac:spMkLst>
            <pc:docMk/>
            <pc:sldMk cId="478259610" sldId="263"/>
            <ac:spMk id="38" creationId="{5E107275-3853-46FD-A241-DE4355A42675}"/>
          </ac:spMkLst>
        </pc:spChg>
        <pc:graphicFrameChg chg="mod">
          <ac:chgData name="Beckley-Hoelscher, Nicholas" userId="9a4e81d5-5193-4b7e-9190-4c878e1636bc" providerId="ADAL" clId="{43A3EE45-879A-4116-8599-71D41798207E}" dt="2020-12-29T16:36:45.354" v="2205" actId="2084"/>
          <ac:graphicFrameMkLst>
            <pc:docMk/>
            <pc:sldMk cId="478259610" sldId="263"/>
            <ac:graphicFrameMk id="39" creationId="{1939297E-CDBC-4263-8D0D-C0034FA2ECB3}"/>
          </ac:graphicFrameMkLst>
        </pc:graphicFrameChg>
        <pc:picChg chg="add mod">
          <ac:chgData name="Beckley-Hoelscher, Nicholas" userId="9a4e81d5-5193-4b7e-9190-4c878e1636bc" providerId="ADAL" clId="{43A3EE45-879A-4116-8599-71D41798207E}" dt="2020-12-29T15:53:54.306" v="1664" actId="1036"/>
          <ac:picMkLst>
            <pc:docMk/>
            <pc:sldMk cId="478259610" sldId="263"/>
            <ac:picMk id="3" creationId="{B024E975-A326-47C8-BE3B-5F10BA29464C}"/>
          </ac:picMkLst>
        </pc:picChg>
        <pc:picChg chg="add mod">
          <ac:chgData name="Beckley-Hoelscher, Nicholas" userId="9a4e81d5-5193-4b7e-9190-4c878e1636bc" providerId="ADAL" clId="{43A3EE45-879A-4116-8599-71D41798207E}" dt="2020-12-30T13:24:33.418" v="4107" actId="1076"/>
          <ac:picMkLst>
            <pc:docMk/>
            <pc:sldMk cId="478259610" sldId="263"/>
            <ac:picMk id="7170" creationId="{C7EB9F62-9E88-4E10-A333-B52567118975}"/>
          </ac:picMkLst>
        </pc:picChg>
        <pc:picChg chg="add mod">
          <ac:chgData name="Beckley-Hoelscher, Nicholas" userId="9a4e81d5-5193-4b7e-9190-4c878e1636bc" providerId="ADAL" clId="{43A3EE45-879A-4116-8599-71D41798207E}" dt="2020-12-30T13:24:28.713" v="4106" actId="1076"/>
          <ac:picMkLst>
            <pc:docMk/>
            <pc:sldMk cId="478259610" sldId="263"/>
            <ac:picMk id="7172" creationId="{75E7DA4B-D2AB-4E26-8A5B-9F5030EB8E53}"/>
          </ac:picMkLst>
        </pc:picChg>
      </pc:sldChg>
      <pc:sldChg chg="addSp delSp modSp new del mod setBg setClrOvrMap">
        <pc:chgData name="Beckley-Hoelscher, Nicholas" userId="9a4e81d5-5193-4b7e-9190-4c878e1636bc" providerId="ADAL" clId="{43A3EE45-879A-4116-8599-71D41798207E}" dt="2020-12-29T16:38:40.202" v="2219" actId="47"/>
        <pc:sldMkLst>
          <pc:docMk/>
          <pc:sldMk cId="15607325" sldId="264"/>
        </pc:sldMkLst>
        <pc:spChg chg="mod">
          <ac:chgData name="Beckley-Hoelscher, Nicholas" userId="9a4e81d5-5193-4b7e-9190-4c878e1636bc" providerId="ADAL" clId="{43A3EE45-879A-4116-8599-71D41798207E}" dt="2020-12-29T16:24:00.703" v="2117" actId="26606"/>
          <ac:spMkLst>
            <pc:docMk/>
            <pc:sldMk cId="15607325" sldId="264"/>
            <ac:spMk id="2" creationId="{4505DB9E-45CB-48A2-9FFC-409CAA28F0FE}"/>
          </ac:spMkLst>
        </pc:spChg>
        <pc:spChg chg="mod">
          <ac:chgData name="Beckley-Hoelscher, Nicholas" userId="9a4e81d5-5193-4b7e-9190-4c878e1636bc" providerId="ADAL" clId="{43A3EE45-879A-4116-8599-71D41798207E}" dt="2020-12-29T16:24:00.703" v="2117" actId="26606"/>
          <ac:spMkLst>
            <pc:docMk/>
            <pc:sldMk cId="15607325" sldId="264"/>
            <ac:spMk id="3" creationId="{1F372B46-A07A-4810-AB65-11680A4E7770}"/>
          </ac:spMkLst>
        </pc:spChg>
        <pc:spChg chg="add">
          <ac:chgData name="Beckley-Hoelscher, Nicholas" userId="9a4e81d5-5193-4b7e-9190-4c878e1636bc" providerId="ADAL" clId="{43A3EE45-879A-4116-8599-71D41798207E}" dt="2020-12-29T16:24:00.703" v="2117" actId="26606"/>
          <ac:spMkLst>
            <pc:docMk/>
            <pc:sldMk cId="15607325" sldId="264"/>
            <ac:spMk id="6" creationId="{6BD95E17-8119-4CAA-86C1-9084D70D5AD6}"/>
          </ac:spMkLst>
        </pc:spChg>
        <pc:spChg chg="add">
          <ac:chgData name="Beckley-Hoelscher, Nicholas" userId="9a4e81d5-5193-4b7e-9190-4c878e1636bc" providerId="ADAL" clId="{43A3EE45-879A-4116-8599-71D41798207E}" dt="2020-12-29T16:24:00.703" v="2117" actId="26606"/>
          <ac:spMkLst>
            <pc:docMk/>
            <pc:sldMk cId="15607325" sldId="264"/>
            <ac:spMk id="7" creationId="{B335AE8D-B60B-4BC5-98A0-ADB3712C8D8D}"/>
          </ac:spMkLst>
        </pc:spChg>
        <pc:spChg chg="add">
          <ac:chgData name="Beckley-Hoelscher, Nicholas" userId="9a4e81d5-5193-4b7e-9190-4c878e1636bc" providerId="ADAL" clId="{43A3EE45-879A-4116-8599-71D41798207E}" dt="2020-12-29T16:24:00.703" v="2117" actId="26606"/>
          <ac:spMkLst>
            <pc:docMk/>
            <pc:sldMk cId="15607325" sldId="264"/>
            <ac:spMk id="8" creationId="{A60A4776-180B-470E-BCC1-8F38A92AED4A}"/>
          </ac:spMkLst>
        </pc:spChg>
        <pc:spChg chg="add del">
          <ac:chgData name="Beckley-Hoelscher, Nicholas" userId="9a4e81d5-5193-4b7e-9190-4c878e1636bc" providerId="ADAL" clId="{43A3EE45-879A-4116-8599-71D41798207E}" dt="2020-12-29T16:23:51.287" v="2115" actId="26606"/>
          <ac:spMkLst>
            <pc:docMk/>
            <pc:sldMk cId="15607325" sldId="264"/>
            <ac:spMk id="9" creationId="{6BD95E17-8119-4CAA-86C1-9084D70D5AD6}"/>
          </ac:spMkLst>
        </pc:spChg>
        <pc:spChg chg="add del">
          <ac:chgData name="Beckley-Hoelscher, Nicholas" userId="9a4e81d5-5193-4b7e-9190-4c878e1636bc" providerId="ADAL" clId="{43A3EE45-879A-4116-8599-71D41798207E}" dt="2020-12-29T16:23:51.287" v="2115" actId="26606"/>
          <ac:spMkLst>
            <pc:docMk/>
            <pc:sldMk cId="15607325" sldId="264"/>
            <ac:spMk id="11" creationId="{B335AE8D-B60B-4BC5-98A0-ADB3712C8D8D}"/>
          </ac:spMkLst>
        </pc:spChg>
        <pc:spChg chg="add del">
          <ac:chgData name="Beckley-Hoelscher, Nicholas" userId="9a4e81d5-5193-4b7e-9190-4c878e1636bc" providerId="ADAL" clId="{43A3EE45-879A-4116-8599-71D41798207E}" dt="2020-12-29T16:23:51.287" v="2115" actId="26606"/>
          <ac:spMkLst>
            <pc:docMk/>
            <pc:sldMk cId="15607325" sldId="264"/>
            <ac:spMk id="13" creationId="{A60A4776-180B-470E-BCC1-8F38A92AED4A}"/>
          </ac:spMkLst>
        </pc:spChg>
        <pc:picChg chg="add del mod">
          <ac:chgData name="Beckley-Hoelscher, Nicholas" userId="9a4e81d5-5193-4b7e-9190-4c878e1636bc" providerId="ADAL" clId="{43A3EE45-879A-4116-8599-71D41798207E}" dt="2020-12-29T16:24:08.637" v="2119" actId="478"/>
          <ac:picMkLst>
            <pc:docMk/>
            <pc:sldMk cId="15607325" sldId="264"/>
            <ac:picMk id="4" creationId="{B481E01A-5194-4EAB-AE88-78707E0FDE50}"/>
          </ac:picMkLst>
        </pc:picChg>
      </pc:sldChg>
      <pc:sldChg chg="delSp add del setBg delDesignElem">
        <pc:chgData name="Beckley-Hoelscher, Nicholas" userId="9a4e81d5-5193-4b7e-9190-4c878e1636bc" providerId="ADAL" clId="{43A3EE45-879A-4116-8599-71D41798207E}" dt="2020-12-29T15:10:40.372" v="1458" actId="47"/>
        <pc:sldMkLst>
          <pc:docMk/>
          <pc:sldMk cId="2523928374" sldId="264"/>
        </pc:sldMkLst>
        <pc:spChg chg="del">
          <ac:chgData name="Beckley-Hoelscher, Nicholas" userId="9a4e81d5-5193-4b7e-9190-4c878e1636bc" providerId="ADAL" clId="{43A3EE45-879A-4116-8599-71D41798207E}" dt="2020-12-29T15:10:32.615" v="1457"/>
          <ac:spMkLst>
            <pc:docMk/>
            <pc:sldMk cId="2523928374" sldId="264"/>
            <ac:spMk id="37" creationId="{2E442304-DDBD-4F7B-8017-36BCC863FB40}"/>
          </ac:spMkLst>
        </pc:spChg>
        <pc:spChg chg="del">
          <ac:chgData name="Beckley-Hoelscher, Nicholas" userId="9a4e81d5-5193-4b7e-9190-4c878e1636bc" providerId="ADAL" clId="{43A3EE45-879A-4116-8599-71D41798207E}" dt="2020-12-29T15:10:32.615" v="1457"/>
          <ac:spMkLst>
            <pc:docMk/>
            <pc:sldMk cId="2523928374" sldId="264"/>
            <ac:spMk id="38" creationId="{5E107275-3853-46FD-A241-DE4355A42675}"/>
          </ac:spMkLst>
        </pc:spChg>
      </pc:sldChg>
      <pc:sldChg chg="addSp delSp modSp add del mod setBg delDesignElem">
        <pc:chgData name="Beckley-Hoelscher, Nicholas" userId="9a4e81d5-5193-4b7e-9190-4c878e1636bc" providerId="ADAL" clId="{43A3EE45-879A-4116-8599-71D41798207E}" dt="2020-12-29T15:12:11.932" v="1465" actId="47"/>
        <pc:sldMkLst>
          <pc:docMk/>
          <pc:sldMk cId="2847500969" sldId="264"/>
        </pc:sldMkLst>
        <pc:spChg chg="mod">
          <ac:chgData name="Beckley-Hoelscher, Nicholas" userId="9a4e81d5-5193-4b7e-9190-4c878e1636bc" providerId="ADAL" clId="{43A3EE45-879A-4116-8599-71D41798207E}" dt="2020-12-29T15:11:30.214" v="1462" actId="26606"/>
          <ac:spMkLst>
            <pc:docMk/>
            <pc:sldMk cId="2847500969" sldId="264"/>
            <ac:spMk id="2" creationId="{6A642556-FC02-4ED1-9EB8-91F9703D4659}"/>
          </ac:spMkLst>
        </pc:spChg>
        <pc:spChg chg="del">
          <ac:chgData name="Beckley-Hoelscher, Nicholas" userId="9a4e81d5-5193-4b7e-9190-4c878e1636bc" providerId="ADAL" clId="{43A3EE45-879A-4116-8599-71D41798207E}" dt="2020-12-29T15:11:11.923" v="1460"/>
          <ac:spMkLst>
            <pc:docMk/>
            <pc:sldMk cId="2847500969" sldId="264"/>
            <ac:spMk id="37" creationId="{2E442304-DDBD-4F7B-8017-36BCC863FB40}"/>
          </ac:spMkLst>
        </pc:spChg>
        <pc:spChg chg="del">
          <ac:chgData name="Beckley-Hoelscher, Nicholas" userId="9a4e81d5-5193-4b7e-9190-4c878e1636bc" providerId="ADAL" clId="{43A3EE45-879A-4116-8599-71D41798207E}" dt="2020-12-29T15:11:11.923" v="1460"/>
          <ac:spMkLst>
            <pc:docMk/>
            <pc:sldMk cId="2847500969" sldId="264"/>
            <ac:spMk id="38" creationId="{5E107275-3853-46FD-A241-DE4355A42675}"/>
          </ac:spMkLst>
        </pc:spChg>
        <pc:spChg chg="add del">
          <ac:chgData name="Beckley-Hoelscher, Nicholas" userId="9a4e81d5-5193-4b7e-9190-4c878e1636bc" providerId="ADAL" clId="{43A3EE45-879A-4116-8599-71D41798207E}" dt="2020-12-29T15:11:30.214" v="1462" actId="26606"/>
          <ac:spMkLst>
            <pc:docMk/>
            <pc:sldMk cId="2847500969" sldId="264"/>
            <ac:spMk id="44" creationId="{5628E5CB-913B-4378-97CE-18C9F6410C53}"/>
          </ac:spMkLst>
        </pc:spChg>
        <pc:graphicFrameChg chg="mod modGraphic">
          <ac:chgData name="Beckley-Hoelscher, Nicholas" userId="9a4e81d5-5193-4b7e-9190-4c878e1636bc" providerId="ADAL" clId="{43A3EE45-879A-4116-8599-71D41798207E}" dt="2020-12-29T15:11:30.214" v="1462" actId="26606"/>
          <ac:graphicFrameMkLst>
            <pc:docMk/>
            <pc:sldMk cId="2847500969" sldId="264"/>
            <ac:graphicFrameMk id="39" creationId="{1939297E-CDBC-4263-8D0D-C0034FA2ECB3}"/>
          </ac:graphicFrameMkLst>
        </pc:graphicFrameChg>
      </pc:sldChg>
      <pc:sldChg chg="addSp delSp modSp add mod">
        <pc:chgData name="Beckley-Hoelscher, Nicholas" userId="9a4e81d5-5193-4b7e-9190-4c878e1636bc" providerId="ADAL" clId="{43A3EE45-879A-4116-8599-71D41798207E}" dt="2021-01-03T20:09:19.112" v="5140" actId="1036"/>
        <pc:sldMkLst>
          <pc:docMk/>
          <pc:sldMk cId="1459964216" sldId="265"/>
        </pc:sldMkLst>
        <pc:spChg chg="mod">
          <ac:chgData name="Beckley-Hoelscher, Nicholas" userId="9a4e81d5-5193-4b7e-9190-4c878e1636bc" providerId="ADAL" clId="{43A3EE45-879A-4116-8599-71D41798207E}" dt="2021-01-03T20:09:19.112" v="5140" actId="1036"/>
          <ac:spMkLst>
            <pc:docMk/>
            <pc:sldMk cId="1459964216" sldId="265"/>
            <ac:spMk id="3" creationId="{1F372B46-A07A-4810-AB65-11680A4E7770}"/>
          </ac:spMkLst>
        </pc:spChg>
        <pc:spChg chg="add mod">
          <ac:chgData name="Beckley-Hoelscher, Nicholas" userId="9a4e81d5-5193-4b7e-9190-4c878e1636bc" providerId="ADAL" clId="{43A3EE45-879A-4116-8599-71D41798207E}" dt="2021-01-03T20:09:06.149" v="5129" actId="1035"/>
          <ac:spMkLst>
            <pc:docMk/>
            <pc:sldMk cId="1459964216" sldId="265"/>
            <ac:spMk id="8" creationId="{9FD874CE-CCF3-417D-A21B-E5FD62460AC3}"/>
          </ac:spMkLst>
        </pc:spChg>
        <pc:grpChg chg="add mod">
          <ac:chgData name="Beckley-Hoelscher, Nicholas" userId="9a4e81d5-5193-4b7e-9190-4c878e1636bc" providerId="ADAL" clId="{43A3EE45-879A-4116-8599-71D41798207E}" dt="2020-12-29T16:30:22.498" v="2166" actId="1076"/>
          <ac:grpSpMkLst>
            <pc:docMk/>
            <pc:sldMk cId="1459964216" sldId="265"/>
            <ac:grpSpMk id="7" creationId="{2235E299-E166-496D-B9AD-6A80ED1C9EC9}"/>
          </ac:grpSpMkLst>
        </pc:grpChg>
        <pc:picChg chg="del mod">
          <ac:chgData name="Beckley-Hoelscher, Nicholas" userId="9a4e81d5-5193-4b7e-9190-4c878e1636bc" providerId="ADAL" clId="{43A3EE45-879A-4116-8599-71D41798207E}" dt="2020-12-29T16:29:36.209" v="2152" actId="478"/>
          <ac:picMkLst>
            <pc:docMk/>
            <pc:sldMk cId="1459964216" sldId="265"/>
            <ac:picMk id="4" creationId="{B481E01A-5194-4EAB-AE88-78707E0FDE50}"/>
          </ac:picMkLst>
        </pc:picChg>
        <pc:picChg chg="add mod modCrop">
          <ac:chgData name="Beckley-Hoelscher, Nicholas" userId="9a4e81d5-5193-4b7e-9190-4c878e1636bc" providerId="ADAL" clId="{43A3EE45-879A-4116-8599-71D41798207E}" dt="2020-12-29T16:30:19.534" v="2165" actId="164"/>
          <ac:picMkLst>
            <pc:docMk/>
            <pc:sldMk cId="1459964216" sldId="265"/>
            <ac:picMk id="5" creationId="{BF035B10-506D-4A35-880C-3FE7B30C7EF4}"/>
          </ac:picMkLst>
        </pc:picChg>
        <pc:picChg chg="add mod modCrop">
          <ac:chgData name="Beckley-Hoelscher, Nicholas" userId="9a4e81d5-5193-4b7e-9190-4c878e1636bc" providerId="ADAL" clId="{43A3EE45-879A-4116-8599-71D41798207E}" dt="2020-12-29T16:30:19.534" v="2165" actId="164"/>
          <ac:picMkLst>
            <pc:docMk/>
            <pc:sldMk cId="1459964216" sldId="265"/>
            <ac:picMk id="6" creationId="{F633BCB0-739F-455E-9FB9-39585E8EB1F4}"/>
          </ac:picMkLst>
        </pc:picChg>
        <pc:picChg chg="add mod">
          <ac:chgData name="Beckley-Hoelscher, Nicholas" userId="9a4e81d5-5193-4b7e-9190-4c878e1636bc" providerId="ADAL" clId="{43A3EE45-879A-4116-8599-71D41798207E}" dt="2020-12-29T16:31:22.183" v="2169" actId="1076"/>
          <ac:picMkLst>
            <pc:docMk/>
            <pc:sldMk cId="1459964216" sldId="265"/>
            <ac:picMk id="6146" creationId="{1814F2CF-C1BA-4974-A1F8-8CF3940A379C}"/>
          </ac:picMkLst>
        </pc:picChg>
      </pc:sldChg>
      <pc:sldChg chg="addSp modSp new mod">
        <pc:chgData name="Beckley-Hoelscher, Nicholas" userId="9a4e81d5-5193-4b7e-9190-4c878e1636bc" providerId="ADAL" clId="{43A3EE45-879A-4116-8599-71D41798207E}" dt="2021-01-01T12:41:14.902" v="4863" actId="20577"/>
        <pc:sldMkLst>
          <pc:docMk/>
          <pc:sldMk cId="1486930330" sldId="266"/>
        </pc:sldMkLst>
        <pc:spChg chg="mod">
          <ac:chgData name="Beckley-Hoelscher, Nicholas" userId="9a4e81d5-5193-4b7e-9190-4c878e1636bc" providerId="ADAL" clId="{43A3EE45-879A-4116-8599-71D41798207E}" dt="2020-12-29T20:33:07.157" v="2228" actId="20577"/>
          <ac:spMkLst>
            <pc:docMk/>
            <pc:sldMk cId="1486930330" sldId="266"/>
            <ac:spMk id="2" creationId="{E31D7AF0-FF8B-4CB6-9D7D-DE799AAE34A2}"/>
          </ac:spMkLst>
        </pc:spChg>
        <pc:spChg chg="mod">
          <ac:chgData name="Beckley-Hoelscher, Nicholas" userId="9a4e81d5-5193-4b7e-9190-4c878e1636bc" providerId="ADAL" clId="{43A3EE45-879A-4116-8599-71D41798207E}" dt="2021-01-01T12:41:14.902" v="4863" actId="20577"/>
          <ac:spMkLst>
            <pc:docMk/>
            <pc:sldMk cId="1486930330" sldId="266"/>
            <ac:spMk id="3" creationId="{651692F3-342E-4813-81AE-54E9154AE40A}"/>
          </ac:spMkLst>
        </pc:spChg>
        <pc:picChg chg="add mod">
          <ac:chgData name="Beckley-Hoelscher, Nicholas" userId="9a4e81d5-5193-4b7e-9190-4c878e1636bc" providerId="ADAL" clId="{43A3EE45-879A-4116-8599-71D41798207E}" dt="2020-12-29T20:53:41.809" v="2446" actId="14100"/>
          <ac:picMkLst>
            <pc:docMk/>
            <pc:sldMk cId="1486930330" sldId="266"/>
            <ac:picMk id="8194" creationId="{D5CE6400-6C0C-427B-9BCC-AACE2358E0FE}"/>
          </ac:picMkLst>
        </pc:picChg>
      </pc:sldChg>
      <pc:sldChg chg="addSp delSp modSp new mod setBg">
        <pc:chgData name="Beckley-Hoelscher, Nicholas" userId="9a4e81d5-5193-4b7e-9190-4c878e1636bc" providerId="ADAL" clId="{43A3EE45-879A-4116-8599-71D41798207E}" dt="2020-12-30T14:54:32.034" v="4159" actId="1076"/>
        <pc:sldMkLst>
          <pc:docMk/>
          <pc:sldMk cId="1005486723" sldId="267"/>
        </pc:sldMkLst>
        <pc:spChg chg="mod">
          <ac:chgData name="Beckley-Hoelscher, Nicholas" userId="9a4e81d5-5193-4b7e-9190-4c878e1636bc" providerId="ADAL" clId="{43A3EE45-879A-4116-8599-71D41798207E}" dt="2020-12-29T21:33:10.875" v="2944" actId="26606"/>
          <ac:spMkLst>
            <pc:docMk/>
            <pc:sldMk cId="1005486723" sldId="267"/>
            <ac:spMk id="2" creationId="{E590299B-C0C9-48CB-B0BD-B94E424144B3}"/>
          </ac:spMkLst>
        </pc:spChg>
        <pc:spChg chg="mod">
          <ac:chgData name="Beckley-Hoelscher, Nicholas" userId="9a4e81d5-5193-4b7e-9190-4c878e1636bc" providerId="ADAL" clId="{43A3EE45-879A-4116-8599-71D41798207E}" dt="2020-12-30T14:54:15.208" v="4155" actId="20577"/>
          <ac:spMkLst>
            <pc:docMk/>
            <pc:sldMk cId="1005486723" sldId="267"/>
            <ac:spMk id="3" creationId="{C638BC65-6A40-46CA-B691-52437023BFD1}"/>
          </ac:spMkLst>
        </pc:spChg>
        <pc:spChg chg="add mod topLvl">
          <ac:chgData name="Beckley-Hoelscher, Nicholas" userId="9a4e81d5-5193-4b7e-9190-4c878e1636bc" providerId="ADAL" clId="{43A3EE45-879A-4116-8599-71D41798207E}" dt="2020-12-30T14:54:32.034" v="4159" actId="1076"/>
          <ac:spMkLst>
            <pc:docMk/>
            <pc:sldMk cId="1005486723" sldId="267"/>
            <ac:spMk id="4" creationId="{BE07A596-1E7D-4CB6-A4D2-DDCA95FB8A74}"/>
          </ac:spMkLst>
        </pc:spChg>
        <pc:spChg chg="add del">
          <ac:chgData name="Beckley-Hoelscher, Nicholas" userId="9a4e81d5-5193-4b7e-9190-4c878e1636bc" providerId="ADAL" clId="{43A3EE45-879A-4116-8599-71D41798207E}" dt="2020-12-29T21:33:10.875" v="2944" actId="26606"/>
          <ac:spMkLst>
            <pc:docMk/>
            <pc:sldMk cId="1005486723" sldId="267"/>
            <ac:spMk id="73" creationId="{2B97F24A-32CE-4C1C-A50D-3016B394DCFB}"/>
          </ac:spMkLst>
        </pc:spChg>
        <pc:spChg chg="add del">
          <ac:chgData name="Beckley-Hoelscher, Nicholas" userId="9a4e81d5-5193-4b7e-9190-4c878e1636bc" providerId="ADAL" clId="{43A3EE45-879A-4116-8599-71D41798207E}" dt="2020-12-29T21:33:10.875" v="2944" actId="26606"/>
          <ac:spMkLst>
            <pc:docMk/>
            <pc:sldMk cId="1005486723" sldId="267"/>
            <ac:spMk id="75" creationId="{CD8B4F24-440B-49E9-B85D-733523DC064B}"/>
          </ac:spMkLst>
        </pc:spChg>
        <pc:grpChg chg="add del mod">
          <ac:chgData name="Beckley-Hoelscher, Nicholas" userId="9a4e81d5-5193-4b7e-9190-4c878e1636bc" providerId="ADAL" clId="{43A3EE45-879A-4116-8599-71D41798207E}" dt="2020-12-29T21:33:29.702" v="2945" actId="165"/>
          <ac:grpSpMkLst>
            <pc:docMk/>
            <pc:sldMk cId="1005486723" sldId="267"/>
            <ac:grpSpMk id="5" creationId="{BA3DDB9B-443E-45B5-BA96-9CB21AEEE02F}"/>
          </ac:grpSpMkLst>
        </pc:grpChg>
        <pc:picChg chg="add del mod">
          <ac:chgData name="Beckley-Hoelscher, Nicholas" userId="9a4e81d5-5193-4b7e-9190-4c878e1636bc" providerId="ADAL" clId="{43A3EE45-879A-4116-8599-71D41798207E}" dt="2020-12-29T21:22:50.756" v="2808" actId="478"/>
          <ac:picMkLst>
            <pc:docMk/>
            <pc:sldMk cId="1005486723" sldId="267"/>
            <ac:picMk id="9218" creationId="{460F301E-A20A-469C-BD68-FAF7FC83AEB8}"/>
          </ac:picMkLst>
        </pc:picChg>
        <pc:picChg chg="add mod topLvl">
          <ac:chgData name="Beckley-Hoelscher, Nicholas" userId="9a4e81d5-5193-4b7e-9190-4c878e1636bc" providerId="ADAL" clId="{43A3EE45-879A-4116-8599-71D41798207E}" dt="2020-12-30T14:54:32.034" v="4159" actId="1076"/>
          <ac:picMkLst>
            <pc:docMk/>
            <pc:sldMk cId="1005486723" sldId="267"/>
            <ac:picMk id="9220" creationId="{EC2EF5BE-4210-4195-B2A7-644077D4F9B2}"/>
          </ac:picMkLst>
        </pc:picChg>
      </pc:sldChg>
      <pc:sldChg chg="modSp new mod">
        <pc:chgData name="Beckley-Hoelscher, Nicholas" userId="9a4e81d5-5193-4b7e-9190-4c878e1636bc" providerId="ADAL" clId="{43A3EE45-879A-4116-8599-71D41798207E}" dt="2021-01-03T13:03:46.033" v="4999" actId="20577"/>
        <pc:sldMkLst>
          <pc:docMk/>
          <pc:sldMk cId="367458111" sldId="268"/>
        </pc:sldMkLst>
        <pc:spChg chg="mod">
          <ac:chgData name="Beckley-Hoelscher, Nicholas" userId="9a4e81d5-5193-4b7e-9190-4c878e1636bc" providerId="ADAL" clId="{43A3EE45-879A-4116-8599-71D41798207E}" dt="2020-12-29T21:24:33.158" v="2831" actId="20577"/>
          <ac:spMkLst>
            <pc:docMk/>
            <pc:sldMk cId="367458111" sldId="268"/>
            <ac:spMk id="2" creationId="{F2AEAC8C-B1DE-43F6-BD8C-7346ED5C9406}"/>
          </ac:spMkLst>
        </pc:spChg>
        <pc:spChg chg="mod">
          <ac:chgData name="Beckley-Hoelscher, Nicholas" userId="9a4e81d5-5193-4b7e-9190-4c878e1636bc" providerId="ADAL" clId="{43A3EE45-879A-4116-8599-71D41798207E}" dt="2021-01-03T13:03:46.033" v="4999" actId="20577"/>
          <ac:spMkLst>
            <pc:docMk/>
            <pc:sldMk cId="367458111" sldId="268"/>
            <ac:spMk id="3" creationId="{F52CFC81-1BF8-4E38-B656-51055A795C17}"/>
          </ac:spMkLst>
        </pc:spChg>
      </pc:sldChg>
      <pc:sldChg chg="new del">
        <pc:chgData name="Beckley-Hoelscher, Nicholas" userId="9a4e81d5-5193-4b7e-9190-4c878e1636bc" providerId="ADAL" clId="{43A3EE45-879A-4116-8599-71D41798207E}" dt="2020-12-29T21:24:17.655" v="2810" actId="680"/>
        <pc:sldMkLst>
          <pc:docMk/>
          <pc:sldMk cId="1400662355" sldId="268"/>
        </pc:sldMkLst>
      </pc:sldChg>
      <pc:sldChg chg="addSp modSp new mod ord setBg">
        <pc:chgData name="Beckley-Hoelscher, Nicholas" userId="9a4e81d5-5193-4b7e-9190-4c878e1636bc" providerId="ADAL" clId="{43A3EE45-879A-4116-8599-71D41798207E}" dt="2021-01-03T17:01:55.702" v="5078"/>
        <pc:sldMkLst>
          <pc:docMk/>
          <pc:sldMk cId="1730702732" sldId="269"/>
        </pc:sldMkLst>
        <pc:spChg chg="mod">
          <ac:chgData name="Beckley-Hoelscher, Nicholas" userId="9a4e81d5-5193-4b7e-9190-4c878e1636bc" providerId="ADAL" clId="{43A3EE45-879A-4116-8599-71D41798207E}" dt="2020-12-30T15:39:23.855" v="4597" actId="20577"/>
          <ac:spMkLst>
            <pc:docMk/>
            <pc:sldMk cId="1730702732" sldId="269"/>
            <ac:spMk id="2" creationId="{C16EB261-4E29-4A81-8390-89D9AB2AE031}"/>
          </ac:spMkLst>
        </pc:spChg>
        <pc:spChg chg="mod ord">
          <ac:chgData name="Beckley-Hoelscher, Nicholas" userId="9a4e81d5-5193-4b7e-9190-4c878e1636bc" providerId="ADAL" clId="{43A3EE45-879A-4116-8599-71D41798207E}" dt="2021-01-03T17:01:47.868" v="5074"/>
          <ac:spMkLst>
            <pc:docMk/>
            <pc:sldMk cId="1730702732" sldId="269"/>
            <ac:spMk id="3" creationId="{4B408473-2072-4496-91E0-CC5B30142DEE}"/>
          </ac:spMkLst>
        </pc:spChg>
        <pc:spChg chg="add">
          <ac:chgData name="Beckley-Hoelscher, Nicholas" userId="9a4e81d5-5193-4b7e-9190-4c878e1636bc" providerId="ADAL" clId="{43A3EE45-879A-4116-8599-71D41798207E}" dt="2020-12-30T13:08:50.685" v="3279" actId="26606"/>
          <ac:spMkLst>
            <pc:docMk/>
            <pc:sldMk cId="1730702732" sldId="269"/>
            <ac:spMk id="71" creationId="{EBF87945-A001-489F-9D9B-7D9435F0B9CA}"/>
          </ac:spMkLst>
        </pc:spChg>
        <pc:picChg chg="add mod">
          <ac:chgData name="Beckley-Hoelscher, Nicholas" userId="9a4e81d5-5193-4b7e-9190-4c878e1636bc" providerId="ADAL" clId="{43A3EE45-879A-4116-8599-71D41798207E}" dt="2020-12-30T13:09:03.348" v="3290" actId="1076"/>
          <ac:picMkLst>
            <pc:docMk/>
            <pc:sldMk cId="1730702732" sldId="269"/>
            <ac:picMk id="10242" creationId="{A4143C43-D186-43D1-BBE5-5B49F1646C1E}"/>
          </ac:picMkLst>
        </pc:picChg>
      </pc:sldChg>
      <pc:sldChg chg="addSp modSp new mod setBg">
        <pc:chgData name="Beckley-Hoelscher, Nicholas" userId="9a4e81d5-5193-4b7e-9190-4c878e1636bc" providerId="ADAL" clId="{43A3EE45-879A-4116-8599-71D41798207E}" dt="2021-01-13T15:43:10.329" v="5149" actId="20577"/>
        <pc:sldMkLst>
          <pc:docMk/>
          <pc:sldMk cId="41439551" sldId="270"/>
        </pc:sldMkLst>
        <pc:spChg chg="mod">
          <ac:chgData name="Beckley-Hoelscher, Nicholas" userId="9a4e81d5-5193-4b7e-9190-4c878e1636bc" providerId="ADAL" clId="{43A3EE45-879A-4116-8599-71D41798207E}" dt="2020-12-30T13:20:24.727" v="4015" actId="26606"/>
          <ac:spMkLst>
            <pc:docMk/>
            <pc:sldMk cId="41439551" sldId="270"/>
            <ac:spMk id="2" creationId="{E58BABB4-D431-466A-98B3-0DB7955C0A6E}"/>
          </ac:spMkLst>
        </pc:spChg>
        <pc:spChg chg="mod ord">
          <ac:chgData name="Beckley-Hoelscher, Nicholas" userId="9a4e81d5-5193-4b7e-9190-4c878e1636bc" providerId="ADAL" clId="{43A3EE45-879A-4116-8599-71D41798207E}" dt="2021-01-13T15:43:10.329" v="5149" actId="20577"/>
          <ac:spMkLst>
            <pc:docMk/>
            <pc:sldMk cId="41439551" sldId="270"/>
            <ac:spMk id="3" creationId="{01FE7A73-A3AB-4237-8CAE-87AFB14D7B3A}"/>
          </ac:spMkLst>
        </pc:spChg>
        <pc:spChg chg="add">
          <ac:chgData name="Beckley-Hoelscher, Nicholas" userId="9a4e81d5-5193-4b7e-9190-4c878e1636bc" providerId="ADAL" clId="{43A3EE45-879A-4116-8599-71D41798207E}" dt="2020-12-30T13:20:24.727" v="4015" actId="26606"/>
          <ac:spMkLst>
            <pc:docMk/>
            <pc:sldMk cId="41439551" sldId="270"/>
            <ac:spMk id="71" creationId="{EBF87945-A001-489F-9D9B-7D9435F0B9CA}"/>
          </ac:spMkLst>
        </pc:spChg>
        <pc:picChg chg="add mod">
          <ac:chgData name="Beckley-Hoelscher, Nicholas" userId="9a4e81d5-5193-4b7e-9190-4c878e1636bc" providerId="ADAL" clId="{43A3EE45-879A-4116-8599-71D41798207E}" dt="2020-12-30T21:53:16.970" v="4839" actId="1037"/>
          <ac:picMkLst>
            <pc:docMk/>
            <pc:sldMk cId="41439551" sldId="270"/>
            <ac:picMk id="11266" creationId="{F77B390A-2982-4A2F-A4A8-4A48D5CC64FB}"/>
          </ac:picMkLst>
        </pc:picChg>
      </pc:sldChg>
      <pc:sldChg chg="addSp delSp modSp new mod ord modClrScheme modShow chgLayout">
        <pc:chgData name="Beckley-Hoelscher, Nicholas" userId="9a4e81d5-5193-4b7e-9190-4c878e1636bc" providerId="ADAL" clId="{43A3EE45-879A-4116-8599-71D41798207E}" dt="2021-01-13T15:43:18.455" v="5150" actId="729"/>
        <pc:sldMkLst>
          <pc:docMk/>
          <pc:sldMk cId="2607729658" sldId="271"/>
        </pc:sldMkLst>
        <pc:spChg chg="del mod ord">
          <ac:chgData name="Beckley-Hoelscher, Nicholas" userId="9a4e81d5-5193-4b7e-9190-4c878e1636bc" providerId="ADAL" clId="{43A3EE45-879A-4116-8599-71D41798207E}" dt="2020-12-30T15:41:59.320" v="4639" actId="478"/>
          <ac:spMkLst>
            <pc:docMk/>
            <pc:sldMk cId="2607729658" sldId="271"/>
            <ac:spMk id="2" creationId="{42E1FFF4-A316-4262-A7E7-0E0193DF754D}"/>
          </ac:spMkLst>
        </pc:spChg>
        <pc:spChg chg="mod ord">
          <ac:chgData name="Beckley-Hoelscher, Nicholas" userId="9a4e81d5-5193-4b7e-9190-4c878e1636bc" providerId="ADAL" clId="{43A3EE45-879A-4116-8599-71D41798207E}" dt="2020-12-30T15:44:21.392" v="4710" actId="948"/>
          <ac:spMkLst>
            <pc:docMk/>
            <pc:sldMk cId="2607729658" sldId="271"/>
            <ac:spMk id="3" creationId="{B23B2973-B197-4F83-BBF7-4E9369BBEE9A}"/>
          </ac:spMkLst>
        </pc:spChg>
        <pc:spChg chg="add del mod ord">
          <ac:chgData name="Beckley-Hoelscher, Nicholas" userId="9a4e81d5-5193-4b7e-9190-4c878e1636bc" providerId="ADAL" clId="{43A3EE45-879A-4116-8599-71D41798207E}" dt="2020-12-30T15:21:04.723" v="4351" actId="700"/>
          <ac:spMkLst>
            <pc:docMk/>
            <pc:sldMk cId="2607729658" sldId="271"/>
            <ac:spMk id="4" creationId="{180B71C5-4B60-424C-9794-DCD88AC38B49}"/>
          </ac:spMkLst>
        </pc:spChg>
        <pc:spChg chg="add del mod ord">
          <ac:chgData name="Beckley-Hoelscher, Nicholas" userId="9a4e81d5-5193-4b7e-9190-4c878e1636bc" providerId="ADAL" clId="{43A3EE45-879A-4116-8599-71D41798207E}" dt="2020-12-30T15:39:30.758" v="4599" actId="478"/>
          <ac:spMkLst>
            <pc:docMk/>
            <pc:sldMk cId="2607729658" sldId="271"/>
            <ac:spMk id="5" creationId="{E30E2FD1-900D-4161-B36A-82D6C6F9501C}"/>
          </ac:spMkLst>
        </pc:spChg>
        <pc:spChg chg="add del mod ord">
          <ac:chgData name="Beckley-Hoelscher, Nicholas" userId="9a4e81d5-5193-4b7e-9190-4c878e1636bc" providerId="ADAL" clId="{43A3EE45-879A-4116-8599-71D41798207E}" dt="2020-12-30T15:39:39.290" v="4603" actId="478"/>
          <ac:spMkLst>
            <pc:docMk/>
            <pc:sldMk cId="2607729658" sldId="271"/>
            <ac:spMk id="6" creationId="{49F32919-ED5E-4A27-855D-C69AEE249076}"/>
          </ac:spMkLst>
        </pc:spChg>
        <pc:spChg chg="add mod ord">
          <ac:chgData name="Beckley-Hoelscher, Nicholas" userId="9a4e81d5-5193-4b7e-9190-4c878e1636bc" providerId="ADAL" clId="{43A3EE45-879A-4116-8599-71D41798207E}" dt="2020-12-30T15:44:15.521" v="4709" actId="948"/>
          <ac:spMkLst>
            <pc:docMk/>
            <pc:sldMk cId="2607729658" sldId="271"/>
            <ac:spMk id="7" creationId="{C71C7607-2F65-4627-9EF0-5BF9163D885C}"/>
          </ac:spMkLst>
        </pc:spChg>
        <pc:spChg chg="add del mod">
          <ac:chgData name="Beckley-Hoelscher, Nicholas" userId="9a4e81d5-5193-4b7e-9190-4c878e1636bc" providerId="ADAL" clId="{43A3EE45-879A-4116-8599-71D41798207E}" dt="2020-12-30T15:42:01.475" v="4640" actId="478"/>
          <ac:spMkLst>
            <pc:docMk/>
            <pc:sldMk cId="2607729658" sldId="271"/>
            <ac:spMk id="11" creationId="{658DDDAC-4434-484D-A3BD-D972E579F1F1}"/>
          </ac:spMkLst>
        </pc:spChg>
        <pc:spChg chg="add mod">
          <ac:chgData name="Beckley-Hoelscher, Nicholas" userId="9a4e81d5-5193-4b7e-9190-4c878e1636bc" providerId="ADAL" clId="{43A3EE45-879A-4116-8599-71D41798207E}" dt="2020-12-30T15:43:54.946" v="4708" actId="404"/>
          <ac:spMkLst>
            <pc:docMk/>
            <pc:sldMk cId="2607729658" sldId="271"/>
            <ac:spMk id="12" creationId="{FDF524DD-A8AF-4057-A6D8-B3D6B65A8A6F}"/>
          </ac:spMkLst>
        </pc:spChg>
        <pc:picChg chg="add mod">
          <ac:chgData name="Beckley-Hoelscher, Nicholas" userId="9a4e81d5-5193-4b7e-9190-4c878e1636bc" providerId="ADAL" clId="{43A3EE45-879A-4116-8599-71D41798207E}" dt="2020-12-30T15:43:38.374" v="4705" actId="1035"/>
          <ac:picMkLst>
            <pc:docMk/>
            <pc:sldMk cId="2607729658" sldId="271"/>
            <ac:picMk id="8" creationId="{0F6F82B4-632E-4DD8-8C5F-147F18F4A620}"/>
          </ac:picMkLst>
        </pc:picChg>
        <pc:picChg chg="add mod">
          <ac:chgData name="Beckley-Hoelscher, Nicholas" userId="9a4e81d5-5193-4b7e-9190-4c878e1636bc" providerId="ADAL" clId="{43A3EE45-879A-4116-8599-71D41798207E}" dt="2020-12-30T15:43:38.374" v="4705" actId="1035"/>
          <ac:picMkLst>
            <pc:docMk/>
            <pc:sldMk cId="2607729658" sldId="271"/>
            <ac:picMk id="9" creationId="{3D91A0C3-4392-4E43-91BF-02A19769F841}"/>
          </ac:picMkLst>
        </pc:picChg>
      </pc:sldChg>
      <pc:sldChg chg="modSp new mod">
        <pc:chgData name="Beckley-Hoelscher, Nicholas" userId="9a4e81d5-5193-4b7e-9190-4c878e1636bc" providerId="ADAL" clId="{43A3EE45-879A-4116-8599-71D41798207E}" dt="2020-12-30T20:32:40.594" v="4780" actId="20577"/>
        <pc:sldMkLst>
          <pc:docMk/>
          <pc:sldMk cId="2853793826" sldId="272"/>
        </pc:sldMkLst>
        <pc:spChg chg="mod">
          <ac:chgData name="Beckley-Hoelscher, Nicholas" userId="9a4e81d5-5193-4b7e-9190-4c878e1636bc" providerId="ADAL" clId="{43A3EE45-879A-4116-8599-71D41798207E}" dt="2020-12-30T20:32:22.696" v="4744" actId="20577"/>
          <ac:spMkLst>
            <pc:docMk/>
            <pc:sldMk cId="2853793826" sldId="272"/>
            <ac:spMk id="2" creationId="{2A11CB68-195E-4B56-98FA-B76C3F138419}"/>
          </ac:spMkLst>
        </pc:spChg>
        <pc:spChg chg="mod">
          <ac:chgData name="Beckley-Hoelscher, Nicholas" userId="9a4e81d5-5193-4b7e-9190-4c878e1636bc" providerId="ADAL" clId="{43A3EE45-879A-4116-8599-71D41798207E}" dt="2020-12-30T20:32:40.594" v="4780" actId="20577"/>
          <ac:spMkLst>
            <pc:docMk/>
            <pc:sldMk cId="2853793826" sldId="272"/>
            <ac:spMk id="3" creationId="{A0D4128F-977A-40F2-812D-AD05743F5917}"/>
          </ac:spMkLst>
        </pc:spChg>
      </pc:sldChg>
      <pc:sldChg chg="modSp new mod">
        <pc:chgData name="Beckley-Hoelscher, Nicholas" userId="9a4e81d5-5193-4b7e-9190-4c878e1636bc" providerId="ADAL" clId="{43A3EE45-879A-4116-8599-71D41798207E}" dt="2021-01-03T12:45:13.659" v="4959"/>
        <pc:sldMkLst>
          <pc:docMk/>
          <pc:sldMk cId="1010848670" sldId="273"/>
        </pc:sldMkLst>
        <pc:spChg chg="mod">
          <ac:chgData name="Beckley-Hoelscher, Nicholas" userId="9a4e81d5-5193-4b7e-9190-4c878e1636bc" providerId="ADAL" clId="{43A3EE45-879A-4116-8599-71D41798207E}" dt="2021-01-03T12:27:15.015" v="4870" actId="20577"/>
          <ac:spMkLst>
            <pc:docMk/>
            <pc:sldMk cId="1010848670" sldId="273"/>
            <ac:spMk id="2" creationId="{3E55A495-6E8B-44DA-B60D-388A1CAEE60F}"/>
          </ac:spMkLst>
        </pc:spChg>
        <pc:spChg chg="mod">
          <ac:chgData name="Beckley-Hoelscher, Nicholas" userId="9a4e81d5-5193-4b7e-9190-4c878e1636bc" providerId="ADAL" clId="{43A3EE45-879A-4116-8599-71D41798207E}" dt="2021-01-03T12:45:13.659" v="4959"/>
          <ac:spMkLst>
            <pc:docMk/>
            <pc:sldMk cId="1010848670" sldId="273"/>
            <ac:spMk id="3" creationId="{EC3B4765-A18B-4BC6-8643-87A5A5828223}"/>
          </ac:spMkLst>
        </pc:spChg>
      </pc:sldChg>
      <pc:sldChg chg="modSp new mod">
        <pc:chgData name="Beckley-Hoelscher, Nicholas" userId="9a4e81d5-5193-4b7e-9190-4c878e1636bc" providerId="ADAL" clId="{43A3EE45-879A-4116-8599-71D41798207E}" dt="2021-01-03T12:45:56.465" v="4964" actId="20577"/>
        <pc:sldMkLst>
          <pc:docMk/>
          <pc:sldMk cId="3927746860" sldId="274"/>
        </pc:sldMkLst>
        <pc:spChg chg="mod">
          <ac:chgData name="Beckley-Hoelscher, Nicholas" userId="9a4e81d5-5193-4b7e-9190-4c878e1636bc" providerId="ADAL" clId="{43A3EE45-879A-4116-8599-71D41798207E}" dt="2021-01-03T12:45:56.465" v="4964" actId="20577"/>
          <ac:spMkLst>
            <pc:docMk/>
            <pc:sldMk cId="3927746860" sldId="274"/>
            <ac:spMk id="2" creationId="{D23ABFFB-5880-48CA-89C4-2326DE5FAF4D}"/>
          </ac:spMkLst>
        </pc:spChg>
      </pc:sldChg>
      <pc:sldChg chg="modSp new mod">
        <pc:chgData name="Beckley-Hoelscher, Nicholas" userId="9a4e81d5-5193-4b7e-9190-4c878e1636bc" providerId="ADAL" clId="{43A3EE45-879A-4116-8599-71D41798207E}" dt="2021-01-03T12:46:01.148" v="4971" actId="5793"/>
        <pc:sldMkLst>
          <pc:docMk/>
          <pc:sldMk cId="753346201" sldId="275"/>
        </pc:sldMkLst>
        <pc:spChg chg="mod">
          <ac:chgData name="Beckley-Hoelscher, Nicholas" userId="9a4e81d5-5193-4b7e-9190-4c878e1636bc" providerId="ADAL" clId="{43A3EE45-879A-4116-8599-71D41798207E}" dt="2021-01-03T12:46:01.148" v="4971" actId="5793"/>
          <ac:spMkLst>
            <pc:docMk/>
            <pc:sldMk cId="753346201" sldId="275"/>
            <ac:spMk id="2" creationId="{3F0BD6D6-5CA3-45B5-9730-A3D492176872}"/>
          </ac:spMkLst>
        </pc:spChg>
      </pc:sldChg>
      <pc:sldChg chg="new del">
        <pc:chgData name="Beckley-Hoelscher, Nicholas" userId="9a4e81d5-5193-4b7e-9190-4c878e1636bc" providerId="ADAL" clId="{43A3EE45-879A-4116-8599-71D41798207E}" dt="2021-01-03T12:46:10.370" v="4973" actId="680"/>
        <pc:sldMkLst>
          <pc:docMk/>
          <pc:sldMk cId="32923020" sldId="276"/>
        </pc:sldMkLst>
      </pc:sldChg>
      <pc:sldChg chg="addSp delSp modSp new del mod modClrScheme chgLayout">
        <pc:chgData name="Beckley-Hoelscher, Nicholas" userId="9a4e81d5-5193-4b7e-9190-4c878e1636bc" providerId="ADAL" clId="{43A3EE45-879A-4116-8599-71D41798207E}" dt="2021-01-03T16:55:38.155" v="5000" actId="47"/>
        <pc:sldMkLst>
          <pc:docMk/>
          <pc:sldMk cId="1773274527" sldId="276"/>
        </pc:sldMkLst>
        <pc:spChg chg="del mod ord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2" creationId="{861BB04E-EBD9-4D04-A1BD-B09FD663EBA7}"/>
          </ac:spMkLst>
        </pc:spChg>
        <pc:spChg chg="del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3" creationId="{6230C362-7757-49C7-B8DC-9DDDF4301D5A}"/>
          </ac:spMkLst>
        </pc:spChg>
        <pc:spChg chg="del mod ord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4" creationId="{575F3FC1-E066-446C-B9AB-960353B58769}"/>
          </ac:spMkLst>
        </pc:spChg>
        <pc:spChg chg="del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5" creationId="{819E5536-D834-45E9-B267-D508730FD547}"/>
          </ac:spMkLst>
        </pc:spChg>
        <pc:spChg chg="del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6" creationId="{2736E891-76C4-48A1-8497-E11A7D01B44B}"/>
          </ac:spMkLst>
        </pc:spChg>
        <pc:spChg chg="add mod ord">
          <ac:chgData name="Beckley-Hoelscher, Nicholas" userId="9a4e81d5-5193-4b7e-9190-4c878e1636bc" providerId="ADAL" clId="{43A3EE45-879A-4116-8599-71D41798207E}" dt="2021-01-03T12:46:16.681" v="4981" actId="5793"/>
          <ac:spMkLst>
            <pc:docMk/>
            <pc:sldMk cId="1773274527" sldId="276"/>
            <ac:spMk id="7" creationId="{F27B3F40-E9C4-429C-89E7-44C74D4EDEBA}"/>
          </ac:spMkLst>
        </pc:spChg>
        <pc:spChg chg="add mod ord">
          <ac:chgData name="Beckley-Hoelscher, Nicholas" userId="9a4e81d5-5193-4b7e-9190-4c878e1636bc" providerId="ADAL" clId="{43A3EE45-879A-4116-8599-71D41798207E}" dt="2021-01-03T12:46:14.933" v="4975" actId="700"/>
          <ac:spMkLst>
            <pc:docMk/>
            <pc:sldMk cId="1773274527" sldId="276"/>
            <ac:spMk id="8" creationId="{45D320AD-0705-4FEE-80C7-9CCF938660EE}"/>
          </ac:spMkLst>
        </pc:spChg>
      </pc:sldChg>
      <pc:sldChg chg="modSp new del mod">
        <pc:chgData name="Beckley-Hoelscher, Nicholas" userId="9a4e81d5-5193-4b7e-9190-4c878e1636bc" providerId="ADAL" clId="{43A3EE45-879A-4116-8599-71D41798207E}" dt="2021-01-03T16:55:40.712" v="5001" actId="47"/>
        <pc:sldMkLst>
          <pc:docMk/>
          <pc:sldMk cId="1696494183" sldId="277"/>
        </pc:sldMkLst>
        <pc:spChg chg="mod">
          <ac:chgData name="Beckley-Hoelscher, Nicholas" userId="9a4e81d5-5193-4b7e-9190-4c878e1636bc" providerId="ADAL" clId="{43A3EE45-879A-4116-8599-71D41798207E}" dt="2021-01-03T12:46:25.731" v="4988" actId="5793"/>
          <ac:spMkLst>
            <pc:docMk/>
            <pc:sldMk cId="1696494183" sldId="277"/>
            <ac:spMk id="2" creationId="{2123ADFC-B367-4A50-B35C-50E34894BEB2}"/>
          </ac:spMkLst>
        </pc:spChg>
      </pc:sldChg>
      <pc:sldChg chg="modSp new mod">
        <pc:chgData name="Beckley-Hoelscher, Nicholas" userId="9a4e81d5-5193-4b7e-9190-4c878e1636bc" providerId="ADAL" clId="{43A3EE45-879A-4116-8599-71D41798207E}" dt="2021-01-03T12:46:33.110" v="4995" actId="5793"/>
        <pc:sldMkLst>
          <pc:docMk/>
          <pc:sldMk cId="3626436222" sldId="278"/>
        </pc:sldMkLst>
        <pc:spChg chg="mod">
          <ac:chgData name="Beckley-Hoelscher, Nicholas" userId="9a4e81d5-5193-4b7e-9190-4c878e1636bc" providerId="ADAL" clId="{43A3EE45-879A-4116-8599-71D41798207E}" dt="2021-01-03T12:46:33.110" v="4995" actId="5793"/>
          <ac:spMkLst>
            <pc:docMk/>
            <pc:sldMk cId="3626436222" sldId="278"/>
            <ac:spMk id="2" creationId="{EBF34832-45DE-40A8-994C-94586BF8C494}"/>
          </ac:spMkLst>
        </pc:spChg>
      </pc:sldChg>
      <pc:sldChg chg="new">
        <pc:chgData name="Beckley-Hoelscher, Nicholas" userId="9a4e81d5-5193-4b7e-9190-4c878e1636bc" providerId="ADAL" clId="{43A3EE45-879A-4116-8599-71D41798207E}" dt="2021-01-03T16:55:51.103" v="5006" actId="680"/>
        <pc:sldMkLst>
          <pc:docMk/>
          <pc:sldMk cId="2902010416" sldId="279"/>
        </pc:sldMkLst>
      </pc:sldChg>
      <pc:sldChg chg="modSp new mod">
        <pc:chgData name="Beckley-Hoelscher, Nicholas" userId="9a4e81d5-5193-4b7e-9190-4c878e1636bc" providerId="ADAL" clId="{43A3EE45-879A-4116-8599-71D41798207E}" dt="2021-01-03T17:02:00.163" v="5085" actId="5793"/>
        <pc:sldMkLst>
          <pc:docMk/>
          <pc:sldMk cId="1137463841" sldId="280"/>
        </pc:sldMkLst>
        <pc:spChg chg="mod">
          <ac:chgData name="Beckley-Hoelscher, Nicholas" userId="9a4e81d5-5193-4b7e-9190-4c878e1636bc" providerId="ADAL" clId="{43A3EE45-879A-4116-8599-71D41798207E}" dt="2021-01-03T17:02:00.163" v="5085" actId="5793"/>
          <ac:spMkLst>
            <pc:docMk/>
            <pc:sldMk cId="1137463841" sldId="280"/>
            <ac:spMk id="2" creationId="{E0112D08-B8B9-443F-9532-A5E3B5FA4DDA}"/>
          </ac:spMkLst>
        </pc:spChg>
      </pc:sldChg>
    </pc:docChg>
  </pc:docChgLst>
  <pc:docChgLst>
    <pc:chgData name="Beckley-Hoelscher, Nicholas" userId="9a4e81d5-5193-4b7e-9190-4c878e1636bc" providerId="ADAL" clId="{CDCAE7BC-30C1-4BF4-951E-5C47FE19728A}"/>
    <pc:docChg chg="undo redo custSel addSld delSld modSld">
      <pc:chgData name="Beckley-Hoelscher, Nicholas" userId="9a4e81d5-5193-4b7e-9190-4c878e1636bc" providerId="ADAL" clId="{CDCAE7BC-30C1-4BF4-951E-5C47FE19728A}" dt="2021-04-07T22:37:40.351" v="190" actId="26606"/>
      <pc:docMkLst>
        <pc:docMk/>
      </pc:docMkLst>
      <pc:sldChg chg="modSp mod">
        <pc:chgData name="Beckley-Hoelscher, Nicholas" userId="9a4e81d5-5193-4b7e-9190-4c878e1636bc" providerId="ADAL" clId="{CDCAE7BC-30C1-4BF4-951E-5C47FE19728A}" dt="2021-04-05T20:09:46.511" v="145" actId="20577"/>
        <pc:sldMkLst>
          <pc:docMk/>
          <pc:sldMk cId="1224608586" sldId="256"/>
        </pc:sldMkLst>
        <pc:spChg chg="mod">
          <ac:chgData name="Beckley-Hoelscher, Nicholas" userId="9a4e81d5-5193-4b7e-9190-4c878e1636bc" providerId="ADAL" clId="{CDCAE7BC-30C1-4BF4-951E-5C47FE19728A}" dt="2021-04-05T20:09:46.511" v="145" actId="20577"/>
          <ac:spMkLst>
            <pc:docMk/>
            <pc:sldMk cId="1224608586" sldId="256"/>
            <ac:spMk id="2" creationId="{82E42D91-B73D-4EB9-82C7-FC846DB27153}"/>
          </ac:spMkLst>
        </pc:spChg>
        <pc:spChg chg="mod">
          <ac:chgData name="Beckley-Hoelscher, Nicholas" userId="9a4e81d5-5193-4b7e-9190-4c878e1636bc" providerId="ADAL" clId="{CDCAE7BC-30C1-4BF4-951E-5C47FE19728A}" dt="2021-04-05T20:07:12.495" v="126" actId="20577"/>
          <ac:spMkLst>
            <pc:docMk/>
            <pc:sldMk cId="1224608586" sldId="256"/>
            <ac:spMk id="3" creationId="{001F4844-6E61-4A36-B71C-DDC34194098B}"/>
          </ac:spMkLst>
        </pc:spChg>
      </pc:sldChg>
      <pc:sldChg chg="modNotesTx">
        <pc:chgData name="Beckley-Hoelscher, Nicholas" userId="9a4e81d5-5193-4b7e-9190-4c878e1636bc" providerId="ADAL" clId="{CDCAE7BC-30C1-4BF4-951E-5C47FE19728A}" dt="2021-04-07T22:15:29.444" v="146"/>
        <pc:sldMkLst>
          <pc:docMk/>
          <pc:sldMk cId="1486930330" sldId="266"/>
        </pc:sldMkLst>
      </pc:sldChg>
      <pc:sldChg chg="modSp mod">
        <pc:chgData name="Beckley-Hoelscher, Nicholas" userId="9a4e81d5-5193-4b7e-9190-4c878e1636bc" providerId="ADAL" clId="{CDCAE7BC-30C1-4BF4-951E-5C47FE19728A}" dt="2021-03-23T13:24:12.321" v="55" actId="27636"/>
        <pc:sldMkLst>
          <pc:docMk/>
          <pc:sldMk cId="1005486723" sldId="267"/>
        </pc:sldMkLst>
        <pc:spChg chg="mod">
          <ac:chgData name="Beckley-Hoelscher, Nicholas" userId="9a4e81d5-5193-4b7e-9190-4c878e1636bc" providerId="ADAL" clId="{CDCAE7BC-30C1-4BF4-951E-5C47FE19728A}" dt="2021-03-23T13:24:12.321" v="55" actId="27636"/>
          <ac:spMkLst>
            <pc:docMk/>
            <pc:sldMk cId="1005486723" sldId="267"/>
            <ac:spMk id="3" creationId="{C638BC65-6A40-46CA-B691-52437023BFD1}"/>
          </ac:spMkLst>
        </pc:spChg>
      </pc:sldChg>
      <pc:sldChg chg="modSp mod">
        <pc:chgData name="Beckley-Hoelscher, Nicholas" userId="9a4e81d5-5193-4b7e-9190-4c878e1636bc" providerId="ADAL" clId="{CDCAE7BC-30C1-4BF4-951E-5C47FE19728A}" dt="2021-03-19T11:20:28.759" v="24"/>
        <pc:sldMkLst>
          <pc:docMk/>
          <pc:sldMk cId="1730702732" sldId="269"/>
        </pc:sldMkLst>
        <pc:spChg chg="mod">
          <ac:chgData name="Beckley-Hoelscher, Nicholas" userId="9a4e81d5-5193-4b7e-9190-4c878e1636bc" providerId="ADAL" clId="{CDCAE7BC-30C1-4BF4-951E-5C47FE19728A}" dt="2021-03-19T11:20:28.759" v="24"/>
          <ac:spMkLst>
            <pc:docMk/>
            <pc:sldMk cId="1730702732" sldId="269"/>
            <ac:spMk id="3" creationId="{4B408473-2072-4496-91E0-CC5B30142DEE}"/>
          </ac:spMkLst>
        </pc:spChg>
      </pc:sldChg>
      <pc:sldChg chg="del">
        <pc:chgData name="Beckley-Hoelscher, Nicholas" userId="9a4e81d5-5193-4b7e-9190-4c878e1636bc" providerId="ADAL" clId="{CDCAE7BC-30C1-4BF4-951E-5C47FE19728A}" dt="2021-04-07T22:16:04.075" v="152" actId="47"/>
        <pc:sldMkLst>
          <pc:docMk/>
          <pc:sldMk cId="2607729658" sldId="271"/>
        </pc:sldMkLst>
      </pc:sldChg>
      <pc:sldChg chg="addSp delSp modSp mod setBg">
        <pc:chgData name="Beckley-Hoelscher, Nicholas" userId="9a4e81d5-5193-4b7e-9190-4c878e1636bc" providerId="ADAL" clId="{CDCAE7BC-30C1-4BF4-951E-5C47FE19728A}" dt="2021-04-07T22:37:40.351" v="190" actId="26606"/>
        <pc:sldMkLst>
          <pc:docMk/>
          <pc:sldMk cId="2853793826" sldId="272"/>
        </pc:sldMkLst>
        <pc:spChg chg="mod">
          <ac:chgData name="Beckley-Hoelscher, Nicholas" userId="9a4e81d5-5193-4b7e-9190-4c878e1636bc" providerId="ADAL" clId="{CDCAE7BC-30C1-4BF4-951E-5C47FE19728A}" dt="2021-04-07T22:37:40.351" v="190" actId="26606"/>
          <ac:spMkLst>
            <pc:docMk/>
            <pc:sldMk cId="2853793826" sldId="272"/>
            <ac:spMk id="2" creationId="{2A11CB68-195E-4B56-98FA-B76C3F138419}"/>
          </ac:spMkLst>
        </pc:spChg>
        <pc:spChg chg="del">
          <ac:chgData name="Beckley-Hoelscher, Nicholas" userId="9a4e81d5-5193-4b7e-9190-4c878e1636bc" providerId="ADAL" clId="{CDCAE7BC-30C1-4BF4-951E-5C47FE19728A}" dt="2021-04-07T22:36:40.317" v="165" actId="478"/>
          <ac:spMkLst>
            <pc:docMk/>
            <pc:sldMk cId="2853793826" sldId="272"/>
            <ac:spMk id="3" creationId="{A0D4128F-977A-40F2-812D-AD05743F5917}"/>
          </ac:spMkLst>
        </pc:spChg>
        <pc:spChg chg="add del mod">
          <ac:chgData name="Beckley-Hoelscher, Nicholas" userId="9a4e81d5-5193-4b7e-9190-4c878e1636bc" providerId="ADAL" clId="{CDCAE7BC-30C1-4BF4-951E-5C47FE19728A}" dt="2021-04-07T22:36:42.118" v="166" actId="478"/>
          <ac:spMkLst>
            <pc:docMk/>
            <pc:sldMk cId="2853793826" sldId="272"/>
            <ac:spMk id="5" creationId="{2E2E7D35-BBCF-447A-AFF2-EC11C7CD9819}"/>
          </ac:spMkLst>
        </pc:spChg>
        <pc:picChg chg="add mod">
          <ac:chgData name="Beckley-Hoelscher, Nicholas" userId="9a4e81d5-5193-4b7e-9190-4c878e1636bc" providerId="ADAL" clId="{CDCAE7BC-30C1-4BF4-951E-5C47FE19728A}" dt="2021-04-07T22:37:40.351" v="190" actId="26606"/>
          <ac:picMkLst>
            <pc:docMk/>
            <pc:sldMk cId="2853793826" sldId="272"/>
            <ac:picMk id="1026" creationId="{7A580479-6A91-4AE9-B006-BEAE38E470E9}"/>
          </ac:picMkLst>
        </pc:picChg>
        <pc:picChg chg="add del mod">
          <ac:chgData name="Beckley-Hoelscher, Nicholas" userId="9a4e81d5-5193-4b7e-9190-4c878e1636bc" providerId="ADAL" clId="{CDCAE7BC-30C1-4BF4-951E-5C47FE19728A}" dt="2021-04-07T22:33:56.545" v="160" actId="478"/>
          <ac:picMkLst>
            <pc:docMk/>
            <pc:sldMk cId="2853793826" sldId="272"/>
            <ac:picMk id="1028" creationId="{89D11A45-2948-413A-9728-077DE98743B7}"/>
          </ac:picMkLst>
        </pc:picChg>
        <pc:picChg chg="add mod">
          <ac:chgData name="Beckley-Hoelscher, Nicholas" userId="9a4e81d5-5193-4b7e-9190-4c878e1636bc" providerId="ADAL" clId="{CDCAE7BC-30C1-4BF4-951E-5C47FE19728A}" dt="2021-04-07T22:37:40.351" v="190" actId="26606"/>
          <ac:picMkLst>
            <pc:docMk/>
            <pc:sldMk cId="2853793826" sldId="272"/>
            <ac:picMk id="1030" creationId="{7D240C8A-D375-4BE2-9CEF-6629C60502DA}"/>
          </ac:picMkLst>
        </pc:picChg>
        <pc:picChg chg="add mod ord">
          <ac:chgData name="Beckley-Hoelscher, Nicholas" userId="9a4e81d5-5193-4b7e-9190-4c878e1636bc" providerId="ADAL" clId="{CDCAE7BC-30C1-4BF4-951E-5C47FE19728A}" dt="2021-04-07T22:37:40.351" v="190" actId="26606"/>
          <ac:picMkLst>
            <pc:docMk/>
            <pc:sldMk cId="2853793826" sldId="272"/>
            <ac:picMk id="1032" creationId="{9879F1C7-A273-4BA4-92DC-DE9325A69D72}"/>
          </ac:picMkLst>
        </pc:picChg>
        <pc:cxnChg chg="add">
          <ac:chgData name="Beckley-Hoelscher, Nicholas" userId="9a4e81d5-5193-4b7e-9190-4c878e1636bc" providerId="ADAL" clId="{CDCAE7BC-30C1-4BF4-951E-5C47FE19728A}" dt="2021-04-07T22:37:40.351" v="190" actId="26606"/>
          <ac:cxnSpMkLst>
            <pc:docMk/>
            <pc:sldMk cId="2853793826" sldId="272"/>
            <ac:cxnSpMk id="77" creationId="{8F880EF2-DF79-4D9D-8F11-E91D48C79741}"/>
          </ac:cxnSpMkLst>
        </pc:cxnChg>
      </pc:sldChg>
      <pc:sldChg chg="del">
        <pc:chgData name="Beckley-Hoelscher, Nicholas" userId="9a4e81d5-5193-4b7e-9190-4c878e1636bc" providerId="ADAL" clId="{CDCAE7BC-30C1-4BF4-951E-5C47FE19728A}" dt="2021-04-07T22:15:34.087" v="147" actId="47"/>
        <pc:sldMkLst>
          <pc:docMk/>
          <pc:sldMk cId="1010848670" sldId="273"/>
        </pc:sldMkLst>
      </pc:sldChg>
      <pc:sldChg chg="del modNotesTx">
        <pc:chgData name="Beckley-Hoelscher, Nicholas" userId="9a4e81d5-5193-4b7e-9190-4c878e1636bc" providerId="ADAL" clId="{CDCAE7BC-30C1-4BF4-951E-5C47FE19728A}" dt="2021-04-07T22:15:38.737" v="148" actId="47"/>
        <pc:sldMkLst>
          <pc:docMk/>
          <pc:sldMk cId="3927746860" sldId="274"/>
        </pc:sldMkLst>
      </pc:sldChg>
      <pc:sldChg chg="del">
        <pc:chgData name="Beckley-Hoelscher, Nicholas" userId="9a4e81d5-5193-4b7e-9190-4c878e1636bc" providerId="ADAL" clId="{CDCAE7BC-30C1-4BF4-951E-5C47FE19728A}" dt="2021-04-07T22:15:40.973" v="149" actId="47"/>
        <pc:sldMkLst>
          <pc:docMk/>
          <pc:sldMk cId="753346201" sldId="275"/>
        </pc:sldMkLst>
      </pc:sldChg>
      <pc:sldChg chg="del">
        <pc:chgData name="Beckley-Hoelscher, Nicholas" userId="9a4e81d5-5193-4b7e-9190-4c878e1636bc" providerId="ADAL" clId="{CDCAE7BC-30C1-4BF4-951E-5C47FE19728A}" dt="2021-04-07T22:15:51.080" v="151" actId="47"/>
        <pc:sldMkLst>
          <pc:docMk/>
          <pc:sldMk cId="3626436222" sldId="278"/>
        </pc:sldMkLst>
      </pc:sldChg>
      <pc:sldChg chg="del">
        <pc:chgData name="Beckley-Hoelscher, Nicholas" userId="9a4e81d5-5193-4b7e-9190-4c878e1636bc" providerId="ADAL" clId="{CDCAE7BC-30C1-4BF4-951E-5C47FE19728A}" dt="2021-04-07T22:16:06.402" v="153" actId="47"/>
        <pc:sldMkLst>
          <pc:docMk/>
          <pc:sldMk cId="2902010416" sldId="279"/>
        </pc:sldMkLst>
      </pc:sldChg>
      <pc:sldChg chg="del">
        <pc:chgData name="Beckley-Hoelscher, Nicholas" userId="9a4e81d5-5193-4b7e-9190-4c878e1636bc" providerId="ADAL" clId="{CDCAE7BC-30C1-4BF4-951E-5C47FE19728A}" dt="2021-04-07T22:15:46.510" v="150" actId="47"/>
        <pc:sldMkLst>
          <pc:docMk/>
          <pc:sldMk cId="1137463841" sldId="280"/>
        </pc:sldMkLst>
      </pc:sldChg>
      <pc:sldChg chg="modSp new del mod">
        <pc:chgData name="Beckley-Hoelscher, Nicholas" userId="9a4e81d5-5193-4b7e-9190-4c878e1636bc" providerId="ADAL" clId="{CDCAE7BC-30C1-4BF4-951E-5C47FE19728A}" dt="2021-03-24T20:59:31.638" v="101" actId="47"/>
        <pc:sldMkLst>
          <pc:docMk/>
          <pc:sldMk cId="92727023" sldId="281"/>
        </pc:sldMkLst>
        <pc:spChg chg="mod">
          <ac:chgData name="Beckley-Hoelscher, Nicholas" userId="9a4e81d5-5193-4b7e-9190-4c878e1636bc" providerId="ADAL" clId="{CDCAE7BC-30C1-4BF4-951E-5C47FE19728A}" dt="2021-03-24T20:59:25.386" v="98" actId="20577"/>
          <ac:spMkLst>
            <pc:docMk/>
            <pc:sldMk cId="92727023" sldId="281"/>
            <ac:spMk id="2" creationId="{CDB07054-EA7F-4C1B-AA17-CEE9B9F5EF06}"/>
          </ac:spMkLst>
        </pc:spChg>
      </pc:sldChg>
      <pc:sldChg chg="modSp new del mod">
        <pc:chgData name="Beckley-Hoelscher, Nicholas" userId="9a4e81d5-5193-4b7e-9190-4c878e1636bc" providerId="ADAL" clId="{CDCAE7BC-30C1-4BF4-951E-5C47FE19728A}" dt="2021-03-24T20:59:27.106" v="100" actId="680"/>
        <pc:sldMkLst>
          <pc:docMk/>
          <pc:sldMk cId="1211384265" sldId="282"/>
        </pc:sldMkLst>
        <pc:spChg chg="mod">
          <ac:chgData name="Beckley-Hoelscher, Nicholas" userId="9a4e81d5-5193-4b7e-9190-4c878e1636bc" providerId="ADAL" clId="{CDCAE7BC-30C1-4BF4-951E-5C47FE19728A}" dt="2021-03-24T20:59:26.439" v="99" actId="20577"/>
          <ac:spMkLst>
            <pc:docMk/>
            <pc:sldMk cId="1211384265" sldId="282"/>
            <ac:spMk id="2" creationId="{889468BB-E704-48CA-927D-92857445823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80E7B-6EE3-4D8F-B696-39C748105D2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3B7F8-4644-4E15-BE80-1F76C66B569E}">
      <dgm:prSet/>
      <dgm:spPr/>
      <dgm:t>
        <a:bodyPr/>
        <a:lstStyle/>
        <a:p>
          <a:r>
            <a:rPr lang="en-GB"/>
            <a:t>Python</a:t>
          </a:r>
          <a:endParaRPr lang="en-US"/>
        </a:p>
      </dgm:t>
    </dgm:pt>
    <dgm:pt modelId="{4E2BF584-28EB-41DB-8F56-AA63AEC55FFC}" type="parTrans" cxnId="{D821E5F2-FB03-40C8-B537-67F52996A5F2}">
      <dgm:prSet/>
      <dgm:spPr/>
      <dgm:t>
        <a:bodyPr/>
        <a:lstStyle/>
        <a:p>
          <a:endParaRPr lang="en-US"/>
        </a:p>
      </dgm:t>
    </dgm:pt>
    <dgm:pt modelId="{9C45E582-9B13-4645-9965-4CF88010C0A8}" type="sibTrans" cxnId="{D821E5F2-FB03-40C8-B537-67F52996A5F2}">
      <dgm:prSet/>
      <dgm:spPr/>
      <dgm:t>
        <a:bodyPr/>
        <a:lstStyle/>
        <a:p>
          <a:endParaRPr lang="en-US"/>
        </a:p>
      </dgm:t>
    </dgm:pt>
    <dgm:pt modelId="{E1B3E87A-C74D-42AB-96B5-ADEC774A083C}">
      <dgm:prSet/>
      <dgm:spPr>
        <a:ln>
          <a:noFill/>
        </a:ln>
      </dgm:spPr>
      <dgm:t>
        <a:bodyPr/>
        <a:lstStyle/>
        <a:p>
          <a:r>
            <a:rPr lang="en-GB"/>
            <a:t>Both are frequently used in data science, and both are free</a:t>
          </a:r>
          <a:endParaRPr lang="en-US"/>
        </a:p>
      </dgm:t>
    </dgm:pt>
    <dgm:pt modelId="{C9AC7C86-4768-4596-9041-EBC6FCAEC24C}" type="parTrans" cxnId="{65D85F66-DCD0-41E2-A1A2-C1FF1CAA3714}">
      <dgm:prSet/>
      <dgm:spPr/>
      <dgm:t>
        <a:bodyPr/>
        <a:lstStyle/>
        <a:p>
          <a:endParaRPr lang="en-US"/>
        </a:p>
      </dgm:t>
    </dgm:pt>
    <dgm:pt modelId="{C0E92105-BEA1-4A71-BE73-CFF96983294F}" type="sibTrans" cxnId="{65D85F66-DCD0-41E2-A1A2-C1FF1CAA3714}">
      <dgm:prSet/>
      <dgm:spPr/>
      <dgm:t>
        <a:bodyPr/>
        <a:lstStyle/>
        <a:p>
          <a:endParaRPr lang="en-US"/>
        </a:p>
      </dgm:t>
    </dgm:pt>
    <dgm:pt modelId="{B0CBB73B-390D-48FC-A2C1-2657BAB69707}">
      <dgm:prSet/>
      <dgm:spPr>
        <a:ln>
          <a:noFill/>
        </a:ln>
      </dgm:spPr>
      <dgm:t>
        <a:bodyPr/>
        <a:lstStyle/>
        <a:p>
          <a:r>
            <a:rPr lang="en-GB" dirty="0"/>
            <a:t>Python is better for analyses that need scaling up</a:t>
          </a:r>
          <a:endParaRPr lang="en-US" dirty="0"/>
        </a:p>
      </dgm:t>
    </dgm:pt>
    <dgm:pt modelId="{53CCC69B-D6E3-4625-A963-2E74504C57D4}" type="parTrans" cxnId="{7A3B1622-D2CF-48EE-AEB2-811735729BE2}">
      <dgm:prSet/>
      <dgm:spPr/>
      <dgm:t>
        <a:bodyPr/>
        <a:lstStyle/>
        <a:p>
          <a:endParaRPr lang="en-US"/>
        </a:p>
      </dgm:t>
    </dgm:pt>
    <dgm:pt modelId="{C72ADD22-9154-404E-BA3C-084D7268CDF9}" type="sibTrans" cxnId="{7A3B1622-D2CF-48EE-AEB2-811735729BE2}">
      <dgm:prSet/>
      <dgm:spPr/>
      <dgm:t>
        <a:bodyPr/>
        <a:lstStyle/>
        <a:p>
          <a:endParaRPr lang="en-US"/>
        </a:p>
      </dgm:t>
    </dgm:pt>
    <dgm:pt modelId="{7C115CDC-2DB6-4D36-A460-A4666C8B30DD}">
      <dgm:prSet/>
      <dgm:spPr>
        <a:ln>
          <a:noFill/>
        </a:ln>
      </dgm:spPr>
      <dgm:t>
        <a:bodyPr/>
        <a:lstStyle/>
        <a:p>
          <a:r>
            <a:rPr lang="en-GB"/>
            <a:t>R is better for investigative “one-time” analyses</a:t>
          </a:r>
          <a:endParaRPr lang="en-US"/>
        </a:p>
      </dgm:t>
    </dgm:pt>
    <dgm:pt modelId="{2A0992CF-4D67-4A94-8DB0-A78D28DEE7B3}" type="parTrans" cxnId="{912535DB-9985-4F5A-91B8-A54C24075B8A}">
      <dgm:prSet/>
      <dgm:spPr/>
      <dgm:t>
        <a:bodyPr/>
        <a:lstStyle/>
        <a:p>
          <a:endParaRPr lang="en-US"/>
        </a:p>
      </dgm:t>
    </dgm:pt>
    <dgm:pt modelId="{DD3124C9-A0BD-4966-BBED-FFB0C562FB80}" type="sibTrans" cxnId="{912535DB-9985-4F5A-91B8-A54C24075B8A}">
      <dgm:prSet/>
      <dgm:spPr/>
      <dgm:t>
        <a:bodyPr/>
        <a:lstStyle/>
        <a:p>
          <a:endParaRPr lang="en-US"/>
        </a:p>
      </dgm:t>
    </dgm:pt>
    <dgm:pt modelId="{FA2E9E28-7EFE-4C85-9A00-14E384E266D9}">
      <dgm:prSet/>
      <dgm:spPr>
        <a:ln>
          <a:noFill/>
        </a:ln>
      </dgm:spPr>
      <dgm:t>
        <a:bodyPr/>
        <a:lstStyle/>
        <a:p>
          <a:r>
            <a:rPr lang="en-GB" dirty="0"/>
            <a:t>R more commonly used in medical research</a:t>
          </a:r>
          <a:endParaRPr lang="en-US" dirty="0"/>
        </a:p>
      </dgm:t>
    </dgm:pt>
    <dgm:pt modelId="{E29161CF-D743-45FC-BC18-4513C5578019}" type="parTrans" cxnId="{8D40AF5F-5EAE-4A49-B875-BFE5F641961F}">
      <dgm:prSet/>
      <dgm:spPr/>
      <dgm:t>
        <a:bodyPr/>
        <a:lstStyle/>
        <a:p>
          <a:endParaRPr lang="en-US"/>
        </a:p>
      </dgm:t>
    </dgm:pt>
    <dgm:pt modelId="{77133D19-7389-4928-9FCC-991BDF861C93}" type="sibTrans" cxnId="{8D40AF5F-5EAE-4A49-B875-BFE5F641961F}">
      <dgm:prSet/>
      <dgm:spPr/>
      <dgm:t>
        <a:bodyPr/>
        <a:lstStyle/>
        <a:p>
          <a:endParaRPr lang="en-US"/>
        </a:p>
      </dgm:t>
    </dgm:pt>
    <dgm:pt modelId="{7D2ED588-0426-4AC3-97F6-42060858C000}">
      <dgm:prSet/>
      <dgm:spPr>
        <a:ln>
          <a:noFill/>
        </a:ln>
      </dgm:spPr>
      <dgm:t>
        <a:bodyPr/>
        <a:lstStyle/>
        <a:p>
          <a:r>
            <a:rPr lang="en-GB"/>
            <a:t>Python more commonly used in industry</a:t>
          </a:r>
          <a:endParaRPr lang="en-US"/>
        </a:p>
      </dgm:t>
    </dgm:pt>
    <dgm:pt modelId="{EC71096F-0B12-4416-8359-D9E7CCF8E3B6}" type="parTrans" cxnId="{7ABCE2EB-6956-4AC6-B1E5-FD5A9960CDF9}">
      <dgm:prSet/>
      <dgm:spPr/>
      <dgm:t>
        <a:bodyPr/>
        <a:lstStyle/>
        <a:p>
          <a:endParaRPr lang="en-US"/>
        </a:p>
      </dgm:t>
    </dgm:pt>
    <dgm:pt modelId="{53E6A47C-4D4B-4F66-BC2D-9D3DE6DD1D5E}" type="sibTrans" cxnId="{7ABCE2EB-6956-4AC6-B1E5-FD5A9960CDF9}">
      <dgm:prSet/>
      <dgm:spPr/>
      <dgm:t>
        <a:bodyPr/>
        <a:lstStyle/>
        <a:p>
          <a:endParaRPr lang="en-US"/>
        </a:p>
      </dgm:t>
    </dgm:pt>
    <dgm:pt modelId="{AC4B47C4-6496-4786-80CE-DF7AA2C98278}">
      <dgm:prSet/>
      <dgm:spPr/>
      <dgm:t>
        <a:bodyPr/>
        <a:lstStyle/>
        <a:p>
          <a:r>
            <a:rPr lang="en-GB"/>
            <a:t>Stata</a:t>
          </a:r>
          <a:endParaRPr lang="en-US"/>
        </a:p>
      </dgm:t>
    </dgm:pt>
    <dgm:pt modelId="{C30D850D-CB1E-46AC-AFA9-709F73F694F9}" type="parTrans" cxnId="{30A5CF8E-C65C-41BE-8693-2BE15F84F4BD}">
      <dgm:prSet/>
      <dgm:spPr/>
      <dgm:t>
        <a:bodyPr/>
        <a:lstStyle/>
        <a:p>
          <a:endParaRPr lang="en-US"/>
        </a:p>
      </dgm:t>
    </dgm:pt>
    <dgm:pt modelId="{3B26D7A0-B286-48BE-8C8E-B71E4B17BF72}" type="sibTrans" cxnId="{30A5CF8E-C65C-41BE-8693-2BE15F84F4BD}">
      <dgm:prSet/>
      <dgm:spPr/>
      <dgm:t>
        <a:bodyPr/>
        <a:lstStyle/>
        <a:p>
          <a:endParaRPr lang="en-US"/>
        </a:p>
      </dgm:t>
    </dgm:pt>
    <dgm:pt modelId="{F1383337-8CED-48BB-8315-BAC80179B9C2}">
      <dgm:prSet/>
      <dgm:spPr>
        <a:ln>
          <a:noFill/>
        </a:ln>
      </dgm:spPr>
      <dgm:t>
        <a:bodyPr/>
        <a:lstStyle/>
        <a:p>
          <a:r>
            <a:rPr lang="en-GB" dirty="0"/>
            <a:t>R and Stata most commonly used languages in medical research</a:t>
          </a:r>
          <a:endParaRPr lang="en-US" dirty="0"/>
        </a:p>
      </dgm:t>
    </dgm:pt>
    <dgm:pt modelId="{D88FDD85-0F07-47F7-A7C6-7953558D7FDF}" type="parTrans" cxnId="{F3EEEBCB-61A8-462A-83C3-8915FD44A7DB}">
      <dgm:prSet/>
      <dgm:spPr/>
      <dgm:t>
        <a:bodyPr/>
        <a:lstStyle/>
        <a:p>
          <a:endParaRPr lang="en-US"/>
        </a:p>
      </dgm:t>
    </dgm:pt>
    <dgm:pt modelId="{7CEB31BB-41CD-4ADE-A6F7-84359C45901A}" type="sibTrans" cxnId="{F3EEEBCB-61A8-462A-83C3-8915FD44A7DB}">
      <dgm:prSet/>
      <dgm:spPr/>
      <dgm:t>
        <a:bodyPr/>
        <a:lstStyle/>
        <a:p>
          <a:endParaRPr lang="en-US"/>
        </a:p>
      </dgm:t>
    </dgm:pt>
    <dgm:pt modelId="{DEB81799-4620-4AF8-9460-2C93270A7C80}">
      <dgm:prSet/>
      <dgm:spPr>
        <a:ln>
          <a:noFill/>
        </a:ln>
      </dgm:spPr>
      <dgm:t>
        <a:bodyPr/>
        <a:lstStyle/>
        <a:p>
          <a:r>
            <a:rPr lang="en-GB"/>
            <a:t>Commonly taught in medical statistics &amp; epidemiology courses</a:t>
          </a:r>
          <a:endParaRPr lang="en-US"/>
        </a:p>
      </dgm:t>
    </dgm:pt>
    <dgm:pt modelId="{01E005E9-8985-46E3-988C-61C157A7C0F5}" type="parTrans" cxnId="{42310BA7-7E38-4ECD-A759-8A4A51A7CFDD}">
      <dgm:prSet/>
      <dgm:spPr/>
      <dgm:t>
        <a:bodyPr/>
        <a:lstStyle/>
        <a:p>
          <a:endParaRPr lang="en-US"/>
        </a:p>
      </dgm:t>
    </dgm:pt>
    <dgm:pt modelId="{CFEB3BBB-531C-4E2C-97CE-97D22ABC997B}" type="sibTrans" cxnId="{42310BA7-7E38-4ECD-A759-8A4A51A7CFDD}">
      <dgm:prSet/>
      <dgm:spPr/>
      <dgm:t>
        <a:bodyPr/>
        <a:lstStyle/>
        <a:p>
          <a:endParaRPr lang="en-US"/>
        </a:p>
      </dgm:t>
    </dgm:pt>
    <dgm:pt modelId="{016C1436-EFC8-4D73-8EC0-592BF627CFBE}">
      <dgm:prSet/>
      <dgm:spPr>
        <a:ln>
          <a:noFill/>
        </a:ln>
      </dgm:spPr>
      <dgm:t>
        <a:bodyPr/>
        <a:lstStyle/>
        <a:p>
          <a:r>
            <a:rPr lang="en-GB" dirty="0"/>
            <a:t>Requires a licence, but has official help</a:t>
          </a:r>
          <a:endParaRPr lang="en-US" dirty="0"/>
        </a:p>
      </dgm:t>
    </dgm:pt>
    <dgm:pt modelId="{2D316227-AB1F-493F-9D87-6CAE042469B7}" type="parTrans" cxnId="{F9C96435-6A16-49F3-A2B2-599B9D21E3A3}">
      <dgm:prSet/>
      <dgm:spPr/>
      <dgm:t>
        <a:bodyPr/>
        <a:lstStyle/>
        <a:p>
          <a:endParaRPr lang="en-US"/>
        </a:p>
      </dgm:t>
    </dgm:pt>
    <dgm:pt modelId="{FE4E2A27-1C65-47E5-9A36-8C2D5005FBC1}" type="sibTrans" cxnId="{F9C96435-6A16-49F3-A2B2-599B9D21E3A3}">
      <dgm:prSet/>
      <dgm:spPr/>
      <dgm:t>
        <a:bodyPr/>
        <a:lstStyle/>
        <a:p>
          <a:endParaRPr lang="en-US"/>
        </a:p>
      </dgm:t>
    </dgm:pt>
    <dgm:pt modelId="{E29F9169-36D4-43C8-907D-A7601DEF1AEF}">
      <dgm:prSet/>
      <dgm:spPr>
        <a:ln>
          <a:noFill/>
        </a:ln>
      </dgm:spPr>
      <dgm:t>
        <a:bodyPr/>
        <a:lstStyle/>
        <a:p>
          <a:r>
            <a:rPr lang="en-US" dirty="0"/>
            <a:t>Strong statistical analyses capabilities</a:t>
          </a:r>
        </a:p>
      </dgm:t>
    </dgm:pt>
    <dgm:pt modelId="{8FAC584B-9908-4DCA-BD3C-C90734B7BC60}" type="parTrans" cxnId="{73339369-EFCC-47C0-A05F-E8AEEC5B2329}">
      <dgm:prSet/>
      <dgm:spPr/>
      <dgm:t>
        <a:bodyPr/>
        <a:lstStyle/>
        <a:p>
          <a:endParaRPr lang="en-GB"/>
        </a:p>
      </dgm:t>
    </dgm:pt>
    <dgm:pt modelId="{94A15242-53AF-41EB-A5AF-B7F2225B150C}" type="sibTrans" cxnId="{73339369-EFCC-47C0-A05F-E8AEEC5B2329}">
      <dgm:prSet/>
      <dgm:spPr/>
      <dgm:t>
        <a:bodyPr/>
        <a:lstStyle/>
        <a:p>
          <a:endParaRPr lang="en-GB"/>
        </a:p>
      </dgm:t>
    </dgm:pt>
    <dgm:pt modelId="{494F578C-F2BB-42D9-8721-8DC6B640EAAE}">
      <dgm:prSet/>
      <dgm:spPr>
        <a:ln>
          <a:noFill/>
        </a:ln>
      </dgm:spPr>
      <dgm:t>
        <a:bodyPr/>
        <a:lstStyle/>
        <a:p>
          <a:r>
            <a:rPr lang="en-US" dirty="0"/>
            <a:t>Less developed data visualization </a:t>
          </a:r>
        </a:p>
      </dgm:t>
    </dgm:pt>
    <dgm:pt modelId="{B9CC51EF-295E-4F93-8C13-E407C0D3D442}" type="parTrans" cxnId="{866FDC5B-E04F-4ADF-8C74-2943812B5038}">
      <dgm:prSet/>
      <dgm:spPr/>
      <dgm:t>
        <a:bodyPr/>
        <a:lstStyle/>
        <a:p>
          <a:endParaRPr lang="en-GB"/>
        </a:p>
      </dgm:t>
    </dgm:pt>
    <dgm:pt modelId="{0E18DE5A-285B-462E-866A-03AB7EE68019}" type="sibTrans" cxnId="{866FDC5B-E04F-4ADF-8C74-2943812B5038}">
      <dgm:prSet/>
      <dgm:spPr/>
      <dgm:t>
        <a:bodyPr/>
        <a:lstStyle/>
        <a:p>
          <a:endParaRPr lang="en-GB"/>
        </a:p>
      </dgm:t>
    </dgm:pt>
    <dgm:pt modelId="{33660D42-4883-40F2-84F3-FEC159E582A1}" type="pres">
      <dgm:prSet presAssocID="{A2C80E7B-6EE3-4D8F-B696-39C748105D2D}" presName="linear" presStyleCnt="0">
        <dgm:presLayoutVars>
          <dgm:dir/>
          <dgm:animLvl val="lvl"/>
          <dgm:resizeHandles val="exact"/>
        </dgm:presLayoutVars>
      </dgm:prSet>
      <dgm:spPr/>
    </dgm:pt>
    <dgm:pt modelId="{95A39FDB-4BC1-4F44-BCE0-B5B1915CB60A}" type="pres">
      <dgm:prSet presAssocID="{4CC3B7F8-4644-4E15-BE80-1F76C66B569E}" presName="parentLin" presStyleCnt="0"/>
      <dgm:spPr/>
    </dgm:pt>
    <dgm:pt modelId="{3FAC6730-823F-415F-B0A2-A3C1AF49BAFD}" type="pres">
      <dgm:prSet presAssocID="{4CC3B7F8-4644-4E15-BE80-1F76C66B569E}" presName="parentLeftMargin" presStyleLbl="node1" presStyleIdx="0" presStyleCnt="2"/>
      <dgm:spPr/>
    </dgm:pt>
    <dgm:pt modelId="{E72256D1-2D40-4C58-8F04-762A976536E8}" type="pres">
      <dgm:prSet presAssocID="{4CC3B7F8-4644-4E15-BE80-1F76C66B56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97761B-58C6-436A-BFB8-575D0F5FF57E}" type="pres">
      <dgm:prSet presAssocID="{4CC3B7F8-4644-4E15-BE80-1F76C66B569E}" presName="negativeSpace" presStyleCnt="0"/>
      <dgm:spPr/>
    </dgm:pt>
    <dgm:pt modelId="{BD20300B-85F3-4A5A-A1E1-72C52212333E}" type="pres">
      <dgm:prSet presAssocID="{4CC3B7F8-4644-4E15-BE80-1F76C66B569E}" presName="childText" presStyleLbl="conFgAcc1" presStyleIdx="0" presStyleCnt="2">
        <dgm:presLayoutVars>
          <dgm:bulletEnabled val="1"/>
        </dgm:presLayoutVars>
      </dgm:prSet>
      <dgm:spPr/>
    </dgm:pt>
    <dgm:pt modelId="{8CB59198-5E0C-4DB3-B51E-3700B11BA171}" type="pres">
      <dgm:prSet presAssocID="{9C45E582-9B13-4645-9965-4CF88010C0A8}" presName="spaceBetweenRectangles" presStyleCnt="0"/>
      <dgm:spPr/>
    </dgm:pt>
    <dgm:pt modelId="{1A970E4F-E683-4475-9108-5A5934444268}" type="pres">
      <dgm:prSet presAssocID="{AC4B47C4-6496-4786-80CE-DF7AA2C98278}" presName="parentLin" presStyleCnt="0"/>
      <dgm:spPr/>
    </dgm:pt>
    <dgm:pt modelId="{CB0ABF4E-45DB-4AEF-B62D-9032E1CD64F9}" type="pres">
      <dgm:prSet presAssocID="{AC4B47C4-6496-4786-80CE-DF7AA2C98278}" presName="parentLeftMargin" presStyleLbl="node1" presStyleIdx="0" presStyleCnt="2"/>
      <dgm:spPr/>
    </dgm:pt>
    <dgm:pt modelId="{DFFEB249-B396-4188-AE20-EFED73B46FD1}" type="pres">
      <dgm:prSet presAssocID="{AC4B47C4-6496-4786-80CE-DF7AA2C982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D0D650-89D8-4589-BC78-AC03F45DEAE0}" type="pres">
      <dgm:prSet presAssocID="{AC4B47C4-6496-4786-80CE-DF7AA2C98278}" presName="negativeSpace" presStyleCnt="0"/>
      <dgm:spPr/>
    </dgm:pt>
    <dgm:pt modelId="{578E2A63-2C51-4C29-A1BA-28FFFD47858C}" type="pres">
      <dgm:prSet presAssocID="{AC4B47C4-6496-4786-80CE-DF7AA2C982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95F410-19C1-4D9B-A866-CC10338F2B19}" type="presOf" srcId="{AC4B47C4-6496-4786-80CE-DF7AA2C98278}" destId="{CB0ABF4E-45DB-4AEF-B62D-9032E1CD64F9}" srcOrd="0" destOrd="0" presId="urn:microsoft.com/office/officeart/2005/8/layout/list1"/>
    <dgm:cxn modelId="{7A3B1622-D2CF-48EE-AEB2-811735729BE2}" srcId="{4CC3B7F8-4644-4E15-BE80-1F76C66B569E}" destId="{B0CBB73B-390D-48FC-A2C1-2657BAB69707}" srcOrd="1" destOrd="0" parTransId="{53CCC69B-D6E3-4625-A963-2E74504C57D4}" sibTransId="{C72ADD22-9154-404E-BA3C-084D7268CDF9}"/>
    <dgm:cxn modelId="{B1DE8726-1927-4708-9BCA-A9DC50B244A1}" type="presOf" srcId="{E29F9169-36D4-43C8-907D-A7601DEF1AEF}" destId="{578E2A63-2C51-4C29-A1BA-28FFFD47858C}" srcOrd="0" destOrd="3" presId="urn:microsoft.com/office/officeart/2005/8/layout/list1"/>
    <dgm:cxn modelId="{7FFDBD31-2D81-4DAC-85D2-3F2DBE57E765}" type="presOf" srcId="{7D2ED588-0426-4AC3-97F6-42060858C000}" destId="{BD20300B-85F3-4A5A-A1E1-72C52212333E}" srcOrd="0" destOrd="4" presId="urn:microsoft.com/office/officeart/2005/8/layout/list1"/>
    <dgm:cxn modelId="{93E16532-93B7-4DA4-AAAC-51BC559BC50E}" type="presOf" srcId="{494F578C-F2BB-42D9-8721-8DC6B640EAAE}" destId="{578E2A63-2C51-4C29-A1BA-28FFFD47858C}" srcOrd="0" destOrd="4" presId="urn:microsoft.com/office/officeart/2005/8/layout/list1"/>
    <dgm:cxn modelId="{F9C96435-6A16-49F3-A2B2-599B9D21E3A3}" srcId="{AC4B47C4-6496-4786-80CE-DF7AA2C98278}" destId="{016C1436-EFC8-4D73-8EC0-592BF627CFBE}" srcOrd="2" destOrd="0" parTransId="{2D316227-AB1F-493F-9D87-6CAE042469B7}" sibTransId="{FE4E2A27-1C65-47E5-9A36-8C2D5005FBC1}"/>
    <dgm:cxn modelId="{866FDC5B-E04F-4ADF-8C74-2943812B5038}" srcId="{AC4B47C4-6496-4786-80CE-DF7AA2C98278}" destId="{494F578C-F2BB-42D9-8721-8DC6B640EAAE}" srcOrd="4" destOrd="0" parTransId="{B9CC51EF-295E-4F93-8C13-E407C0D3D442}" sibTransId="{0E18DE5A-285B-462E-866A-03AB7EE68019}"/>
    <dgm:cxn modelId="{8D40AF5F-5EAE-4A49-B875-BFE5F641961F}" srcId="{4CC3B7F8-4644-4E15-BE80-1F76C66B569E}" destId="{FA2E9E28-7EFE-4C85-9A00-14E384E266D9}" srcOrd="3" destOrd="0" parTransId="{E29161CF-D743-45FC-BC18-4513C5578019}" sibTransId="{77133D19-7389-4928-9FCC-991BDF861C93}"/>
    <dgm:cxn modelId="{65D85F66-DCD0-41E2-A1A2-C1FF1CAA3714}" srcId="{4CC3B7F8-4644-4E15-BE80-1F76C66B569E}" destId="{E1B3E87A-C74D-42AB-96B5-ADEC774A083C}" srcOrd="0" destOrd="0" parTransId="{C9AC7C86-4768-4596-9041-EBC6FCAEC24C}" sibTransId="{C0E92105-BEA1-4A71-BE73-CFF96983294F}"/>
    <dgm:cxn modelId="{73339369-EFCC-47C0-A05F-E8AEEC5B2329}" srcId="{AC4B47C4-6496-4786-80CE-DF7AA2C98278}" destId="{E29F9169-36D4-43C8-907D-A7601DEF1AEF}" srcOrd="3" destOrd="0" parTransId="{8FAC584B-9908-4DCA-BD3C-C90734B7BC60}" sibTransId="{94A15242-53AF-41EB-A5AF-B7F2225B150C}"/>
    <dgm:cxn modelId="{0DA43E51-A1C7-45E0-B3DB-15968502ECCE}" type="presOf" srcId="{4CC3B7F8-4644-4E15-BE80-1F76C66B569E}" destId="{3FAC6730-823F-415F-B0A2-A3C1AF49BAFD}" srcOrd="0" destOrd="0" presId="urn:microsoft.com/office/officeart/2005/8/layout/list1"/>
    <dgm:cxn modelId="{30A5CF8E-C65C-41BE-8693-2BE15F84F4BD}" srcId="{A2C80E7B-6EE3-4D8F-B696-39C748105D2D}" destId="{AC4B47C4-6496-4786-80CE-DF7AA2C98278}" srcOrd="1" destOrd="0" parTransId="{C30D850D-CB1E-46AC-AFA9-709F73F694F9}" sibTransId="{3B26D7A0-B286-48BE-8C8E-B71E4B17BF72}"/>
    <dgm:cxn modelId="{2998BB9E-2925-4CB4-B7CF-80AEFD43E4C3}" type="presOf" srcId="{DEB81799-4620-4AF8-9460-2C93270A7C80}" destId="{578E2A63-2C51-4C29-A1BA-28FFFD47858C}" srcOrd="0" destOrd="1" presId="urn:microsoft.com/office/officeart/2005/8/layout/list1"/>
    <dgm:cxn modelId="{42310BA7-7E38-4ECD-A759-8A4A51A7CFDD}" srcId="{AC4B47C4-6496-4786-80CE-DF7AA2C98278}" destId="{DEB81799-4620-4AF8-9460-2C93270A7C80}" srcOrd="1" destOrd="0" parTransId="{01E005E9-8985-46E3-988C-61C157A7C0F5}" sibTransId="{CFEB3BBB-531C-4E2C-97CE-97D22ABC997B}"/>
    <dgm:cxn modelId="{69E580AA-1F53-4605-881D-E1FED908A231}" type="presOf" srcId="{B0CBB73B-390D-48FC-A2C1-2657BAB69707}" destId="{BD20300B-85F3-4A5A-A1E1-72C52212333E}" srcOrd="0" destOrd="1" presId="urn:microsoft.com/office/officeart/2005/8/layout/list1"/>
    <dgm:cxn modelId="{2FAD95B7-0814-4D11-8835-8AFCFBDF3A25}" type="presOf" srcId="{4CC3B7F8-4644-4E15-BE80-1F76C66B569E}" destId="{E72256D1-2D40-4C58-8F04-762A976536E8}" srcOrd="1" destOrd="0" presId="urn:microsoft.com/office/officeart/2005/8/layout/list1"/>
    <dgm:cxn modelId="{F3EEEBCB-61A8-462A-83C3-8915FD44A7DB}" srcId="{AC4B47C4-6496-4786-80CE-DF7AA2C98278}" destId="{F1383337-8CED-48BB-8315-BAC80179B9C2}" srcOrd="0" destOrd="0" parTransId="{D88FDD85-0F07-47F7-A7C6-7953558D7FDF}" sibTransId="{7CEB31BB-41CD-4ADE-A6F7-84359C45901A}"/>
    <dgm:cxn modelId="{912535DB-9985-4F5A-91B8-A54C24075B8A}" srcId="{4CC3B7F8-4644-4E15-BE80-1F76C66B569E}" destId="{7C115CDC-2DB6-4D36-A460-A4666C8B30DD}" srcOrd="2" destOrd="0" parTransId="{2A0992CF-4D67-4A94-8DB0-A78D28DEE7B3}" sibTransId="{DD3124C9-A0BD-4966-BBED-FFB0C562FB80}"/>
    <dgm:cxn modelId="{840B32DF-BEEA-4323-B1D9-F184758AA585}" type="presOf" srcId="{F1383337-8CED-48BB-8315-BAC80179B9C2}" destId="{578E2A63-2C51-4C29-A1BA-28FFFD47858C}" srcOrd="0" destOrd="0" presId="urn:microsoft.com/office/officeart/2005/8/layout/list1"/>
    <dgm:cxn modelId="{9833CADF-902D-4A3D-87E9-AB4B403DACF4}" type="presOf" srcId="{016C1436-EFC8-4D73-8EC0-592BF627CFBE}" destId="{578E2A63-2C51-4C29-A1BA-28FFFD47858C}" srcOrd="0" destOrd="2" presId="urn:microsoft.com/office/officeart/2005/8/layout/list1"/>
    <dgm:cxn modelId="{7ABCE2EB-6956-4AC6-B1E5-FD5A9960CDF9}" srcId="{4CC3B7F8-4644-4E15-BE80-1F76C66B569E}" destId="{7D2ED588-0426-4AC3-97F6-42060858C000}" srcOrd="4" destOrd="0" parTransId="{EC71096F-0B12-4416-8359-D9E7CCF8E3B6}" sibTransId="{53E6A47C-4D4B-4F66-BC2D-9D3DE6DD1D5E}"/>
    <dgm:cxn modelId="{D821E5F2-FB03-40C8-B537-67F52996A5F2}" srcId="{A2C80E7B-6EE3-4D8F-B696-39C748105D2D}" destId="{4CC3B7F8-4644-4E15-BE80-1F76C66B569E}" srcOrd="0" destOrd="0" parTransId="{4E2BF584-28EB-41DB-8F56-AA63AEC55FFC}" sibTransId="{9C45E582-9B13-4645-9965-4CF88010C0A8}"/>
    <dgm:cxn modelId="{5A000FF5-B62A-4776-85A6-08DFE5D0486B}" type="presOf" srcId="{E1B3E87A-C74D-42AB-96B5-ADEC774A083C}" destId="{BD20300B-85F3-4A5A-A1E1-72C52212333E}" srcOrd="0" destOrd="0" presId="urn:microsoft.com/office/officeart/2005/8/layout/list1"/>
    <dgm:cxn modelId="{1BDA22F8-B296-45AC-AAFE-28F8947993CD}" type="presOf" srcId="{7C115CDC-2DB6-4D36-A460-A4666C8B30DD}" destId="{BD20300B-85F3-4A5A-A1E1-72C52212333E}" srcOrd="0" destOrd="2" presId="urn:microsoft.com/office/officeart/2005/8/layout/list1"/>
    <dgm:cxn modelId="{884450FA-2866-4722-94FF-16A3A96E57D6}" type="presOf" srcId="{FA2E9E28-7EFE-4C85-9A00-14E384E266D9}" destId="{BD20300B-85F3-4A5A-A1E1-72C52212333E}" srcOrd="0" destOrd="3" presId="urn:microsoft.com/office/officeart/2005/8/layout/list1"/>
    <dgm:cxn modelId="{814DB7FA-05BC-43E5-AC26-218EF4BC9299}" type="presOf" srcId="{AC4B47C4-6496-4786-80CE-DF7AA2C98278}" destId="{DFFEB249-B396-4188-AE20-EFED73B46FD1}" srcOrd="1" destOrd="0" presId="urn:microsoft.com/office/officeart/2005/8/layout/list1"/>
    <dgm:cxn modelId="{0D7EE4FD-612D-463F-A7E3-3D81DDA290C7}" type="presOf" srcId="{A2C80E7B-6EE3-4D8F-B696-39C748105D2D}" destId="{33660D42-4883-40F2-84F3-FEC159E582A1}" srcOrd="0" destOrd="0" presId="urn:microsoft.com/office/officeart/2005/8/layout/list1"/>
    <dgm:cxn modelId="{0340C833-883E-47C6-BDFD-88638E3FC5AA}" type="presParOf" srcId="{33660D42-4883-40F2-84F3-FEC159E582A1}" destId="{95A39FDB-4BC1-4F44-BCE0-B5B1915CB60A}" srcOrd="0" destOrd="0" presId="urn:microsoft.com/office/officeart/2005/8/layout/list1"/>
    <dgm:cxn modelId="{2B0C3ADD-7F22-4DC6-83AC-FDD27798EF19}" type="presParOf" srcId="{95A39FDB-4BC1-4F44-BCE0-B5B1915CB60A}" destId="{3FAC6730-823F-415F-B0A2-A3C1AF49BAFD}" srcOrd="0" destOrd="0" presId="urn:microsoft.com/office/officeart/2005/8/layout/list1"/>
    <dgm:cxn modelId="{81501AA5-7D8C-455D-88E8-949B9A3D268E}" type="presParOf" srcId="{95A39FDB-4BC1-4F44-BCE0-B5B1915CB60A}" destId="{E72256D1-2D40-4C58-8F04-762A976536E8}" srcOrd="1" destOrd="0" presId="urn:microsoft.com/office/officeart/2005/8/layout/list1"/>
    <dgm:cxn modelId="{92E6A2B8-3EB3-4A6F-A476-FEE0EF68FF14}" type="presParOf" srcId="{33660D42-4883-40F2-84F3-FEC159E582A1}" destId="{8597761B-58C6-436A-BFB8-575D0F5FF57E}" srcOrd="1" destOrd="0" presId="urn:microsoft.com/office/officeart/2005/8/layout/list1"/>
    <dgm:cxn modelId="{ECE6346F-DF10-42C8-99C6-E1A4F2D421CD}" type="presParOf" srcId="{33660D42-4883-40F2-84F3-FEC159E582A1}" destId="{BD20300B-85F3-4A5A-A1E1-72C52212333E}" srcOrd="2" destOrd="0" presId="urn:microsoft.com/office/officeart/2005/8/layout/list1"/>
    <dgm:cxn modelId="{964C810D-768A-4825-ADE7-9CBA0FDB5E84}" type="presParOf" srcId="{33660D42-4883-40F2-84F3-FEC159E582A1}" destId="{8CB59198-5E0C-4DB3-B51E-3700B11BA171}" srcOrd="3" destOrd="0" presId="urn:microsoft.com/office/officeart/2005/8/layout/list1"/>
    <dgm:cxn modelId="{923A52B7-65BC-4059-80E5-8683B052D83E}" type="presParOf" srcId="{33660D42-4883-40F2-84F3-FEC159E582A1}" destId="{1A970E4F-E683-4475-9108-5A5934444268}" srcOrd="4" destOrd="0" presId="urn:microsoft.com/office/officeart/2005/8/layout/list1"/>
    <dgm:cxn modelId="{8FDC59B6-3235-4604-A5AE-90D4A36F499B}" type="presParOf" srcId="{1A970E4F-E683-4475-9108-5A5934444268}" destId="{CB0ABF4E-45DB-4AEF-B62D-9032E1CD64F9}" srcOrd="0" destOrd="0" presId="urn:microsoft.com/office/officeart/2005/8/layout/list1"/>
    <dgm:cxn modelId="{8162F838-E193-4E14-9832-B0CD6D2D68CF}" type="presParOf" srcId="{1A970E4F-E683-4475-9108-5A5934444268}" destId="{DFFEB249-B396-4188-AE20-EFED73B46FD1}" srcOrd="1" destOrd="0" presId="urn:microsoft.com/office/officeart/2005/8/layout/list1"/>
    <dgm:cxn modelId="{7D35C5FF-68D6-4AF0-BC94-65BD144B0B26}" type="presParOf" srcId="{33660D42-4883-40F2-84F3-FEC159E582A1}" destId="{85D0D650-89D8-4589-BC78-AC03F45DEAE0}" srcOrd="5" destOrd="0" presId="urn:microsoft.com/office/officeart/2005/8/layout/list1"/>
    <dgm:cxn modelId="{78113ED0-6935-4F1A-90DF-D4FAA9942FB3}" type="presParOf" srcId="{33660D42-4883-40F2-84F3-FEC159E582A1}" destId="{578E2A63-2C51-4C29-A1BA-28FFFD4785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80E7B-6EE3-4D8F-B696-39C748105D2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3B7F8-4644-4E15-BE80-1F76C66B569E}">
      <dgm:prSet/>
      <dgm:spPr/>
      <dgm:t>
        <a:bodyPr/>
        <a:lstStyle/>
        <a:p>
          <a:r>
            <a:rPr lang="en-GB" dirty="0"/>
            <a:t>SPSS</a:t>
          </a:r>
          <a:endParaRPr lang="en-US" dirty="0"/>
        </a:p>
      </dgm:t>
    </dgm:pt>
    <dgm:pt modelId="{4E2BF584-28EB-41DB-8F56-AA63AEC55FFC}" type="parTrans" cxnId="{D821E5F2-FB03-40C8-B537-67F52996A5F2}">
      <dgm:prSet/>
      <dgm:spPr/>
      <dgm:t>
        <a:bodyPr/>
        <a:lstStyle/>
        <a:p>
          <a:endParaRPr lang="en-US"/>
        </a:p>
      </dgm:t>
    </dgm:pt>
    <dgm:pt modelId="{9C45E582-9B13-4645-9965-4CF88010C0A8}" type="sibTrans" cxnId="{D821E5F2-FB03-40C8-B537-67F52996A5F2}">
      <dgm:prSet/>
      <dgm:spPr/>
      <dgm:t>
        <a:bodyPr/>
        <a:lstStyle/>
        <a:p>
          <a:endParaRPr lang="en-US"/>
        </a:p>
      </dgm:t>
    </dgm:pt>
    <dgm:pt modelId="{E1B3E87A-C74D-42AB-96B5-ADEC774A083C}">
      <dgm:prSet/>
      <dgm:spPr>
        <a:noFill/>
        <a:ln>
          <a:noFill/>
        </a:ln>
      </dgm:spPr>
      <dgm:t>
        <a:bodyPr/>
        <a:lstStyle/>
        <a:p>
          <a:r>
            <a:rPr lang="en-GB" dirty="0"/>
            <a:t>Statistical Package for the Social Sciences</a:t>
          </a:r>
          <a:endParaRPr lang="en-US" dirty="0"/>
        </a:p>
      </dgm:t>
    </dgm:pt>
    <dgm:pt modelId="{C9AC7C86-4768-4596-9041-EBC6FCAEC24C}" type="parTrans" cxnId="{65D85F66-DCD0-41E2-A1A2-C1FF1CAA3714}">
      <dgm:prSet/>
      <dgm:spPr/>
      <dgm:t>
        <a:bodyPr/>
        <a:lstStyle/>
        <a:p>
          <a:endParaRPr lang="en-US"/>
        </a:p>
      </dgm:t>
    </dgm:pt>
    <dgm:pt modelId="{C0E92105-BEA1-4A71-BE73-CFF96983294F}" type="sibTrans" cxnId="{65D85F66-DCD0-41E2-A1A2-C1FF1CAA3714}">
      <dgm:prSet/>
      <dgm:spPr/>
      <dgm:t>
        <a:bodyPr/>
        <a:lstStyle/>
        <a:p>
          <a:endParaRPr lang="en-US"/>
        </a:p>
      </dgm:t>
    </dgm:pt>
    <dgm:pt modelId="{AC4B47C4-6496-4786-80CE-DF7AA2C98278}">
      <dgm:prSet/>
      <dgm:spPr/>
      <dgm:t>
        <a:bodyPr/>
        <a:lstStyle/>
        <a:p>
          <a:r>
            <a:rPr lang="en-GB" dirty="0"/>
            <a:t>Excel</a:t>
          </a:r>
          <a:endParaRPr lang="en-US" dirty="0"/>
        </a:p>
      </dgm:t>
    </dgm:pt>
    <dgm:pt modelId="{C30D850D-CB1E-46AC-AFA9-709F73F694F9}" type="parTrans" cxnId="{30A5CF8E-C65C-41BE-8693-2BE15F84F4BD}">
      <dgm:prSet/>
      <dgm:spPr/>
      <dgm:t>
        <a:bodyPr/>
        <a:lstStyle/>
        <a:p>
          <a:endParaRPr lang="en-US"/>
        </a:p>
      </dgm:t>
    </dgm:pt>
    <dgm:pt modelId="{3B26D7A0-B286-48BE-8C8E-B71E4B17BF72}" type="sibTrans" cxnId="{30A5CF8E-C65C-41BE-8693-2BE15F84F4BD}">
      <dgm:prSet/>
      <dgm:spPr/>
      <dgm:t>
        <a:bodyPr/>
        <a:lstStyle/>
        <a:p>
          <a:endParaRPr lang="en-US"/>
        </a:p>
      </dgm:t>
    </dgm:pt>
    <dgm:pt modelId="{F1383337-8CED-48BB-8315-BAC80179B9C2}">
      <dgm:prSet/>
      <dgm:spPr>
        <a:ln>
          <a:noFill/>
        </a:ln>
      </dgm:spPr>
      <dgm:t>
        <a:bodyPr/>
        <a:lstStyle/>
        <a:p>
          <a:r>
            <a:rPr lang="en-GB" dirty="0"/>
            <a:t>Very widely used</a:t>
          </a:r>
          <a:endParaRPr lang="en-US" dirty="0"/>
        </a:p>
      </dgm:t>
    </dgm:pt>
    <dgm:pt modelId="{D88FDD85-0F07-47F7-A7C6-7953558D7FDF}" type="parTrans" cxnId="{F3EEEBCB-61A8-462A-83C3-8915FD44A7DB}">
      <dgm:prSet/>
      <dgm:spPr/>
      <dgm:t>
        <a:bodyPr/>
        <a:lstStyle/>
        <a:p>
          <a:endParaRPr lang="en-US"/>
        </a:p>
      </dgm:t>
    </dgm:pt>
    <dgm:pt modelId="{7CEB31BB-41CD-4ADE-A6F7-84359C45901A}" type="sibTrans" cxnId="{F3EEEBCB-61A8-462A-83C3-8915FD44A7DB}">
      <dgm:prSet/>
      <dgm:spPr/>
      <dgm:t>
        <a:bodyPr/>
        <a:lstStyle/>
        <a:p>
          <a:endParaRPr lang="en-US"/>
        </a:p>
      </dgm:t>
    </dgm:pt>
    <dgm:pt modelId="{28247DE9-7B5C-496D-8674-98545DF72A0D}">
      <dgm:prSet/>
      <dgm:spPr>
        <a:noFill/>
        <a:ln>
          <a:noFill/>
        </a:ln>
      </dgm:spPr>
      <dgm:t>
        <a:bodyPr/>
        <a:lstStyle/>
        <a:p>
          <a:r>
            <a:rPr lang="en-US" dirty="0"/>
            <a:t>Many researchers’ first exposure to a statistical program</a:t>
          </a:r>
        </a:p>
      </dgm:t>
    </dgm:pt>
    <dgm:pt modelId="{00921455-FBFA-4923-951E-BDCB3C4968D0}" type="parTrans" cxnId="{D0B202CE-3AC9-4C83-93BE-BF39943DBAE2}">
      <dgm:prSet/>
      <dgm:spPr/>
      <dgm:t>
        <a:bodyPr/>
        <a:lstStyle/>
        <a:p>
          <a:endParaRPr lang="en-GB"/>
        </a:p>
      </dgm:t>
    </dgm:pt>
    <dgm:pt modelId="{53D695F5-096F-4988-AC9A-EFDF20CC0E1C}" type="sibTrans" cxnId="{D0B202CE-3AC9-4C83-93BE-BF39943DBAE2}">
      <dgm:prSet/>
      <dgm:spPr/>
      <dgm:t>
        <a:bodyPr/>
        <a:lstStyle/>
        <a:p>
          <a:endParaRPr lang="en-GB"/>
        </a:p>
      </dgm:t>
    </dgm:pt>
    <dgm:pt modelId="{0A4B552A-E607-497C-AF76-89310DC0609C}">
      <dgm:prSet/>
      <dgm:spPr>
        <a:noFill/>
        <a:ln>
          <a:noFill/>
        </a:ln>
      </dgm:spPr>
      <dgm:t>
        <a:bodyPr/>
        <a:lstStyle/>
        <a:p>
          <a:r>
            <a:rPr lang="en-US" dirty="0"/>
            <a:t>Usually used as a “point and click”, although can write code</a:t>
          </a:r>
        </a:p>
      </dgm:t>
    </dgm:pt>
    <dgm:pt modelId="{4596C9C1-12C3-4A9D-8181-F3A14EFF17C3}" type="parTrans" cxnId="{8CAB3630-1BDB-4516-A7DB-81C06E4DAE4B}">
      <dgm:prSet/>
      <dgm:spPr/>
      <dgm:t>
        <a:bodyPr/>
        <a:lstStyle/>
        <a:p>
          <a:endParaRPr lang="en-GB"/>
        </a:p>
      </dgm:t>
    </dgm:pt>
    <dgm:pt modelId="{F7326494-5201-437F-903C-15DAE88B39ED}" type="sibTrans" cxnId="{8CAB3630-1BDB-4516-A7DB-81C06E4DAE4B}">
      <dgm:prSet/>
      <dgm:spPr/>
      <dgm:t>
        <a:bodyPr/>
        <a:lstStyle/>
        <a:p>
          <a:endParaRPr lang="en-GB"/>
        </a:p>
      </dgm:t>
    </dgm:pt>
    <dgm:pt modelId="{D13130DF-E17F-4348-B22A-8C1EDE21B19F}">
      <dgm:prSet/>
      <dgm:spPr>
        <a:noFill/>
        <a:ln>
          <a:noFill/>
        </a:ln>
      </dgm:spPr>
      <dgm:t>
        <a:bodyPr/>
        <a:lstStyle/>
        <a:p>
          <a:r>
            <a:rPr lang="en-US" dirty="0"/>
            <a:t>Use is declining, and also requires a </a:t>
          </a:r>
          <a:r>
            <a:rPr lang="en-US" dirty="0" err="1"/>
            <a:t>licence</a:t>
          </a:r>
          <a:endParaRPr lang="en-US" dirty="0"/>
        </a:p>
      </dgm:t>
    </dgm:pt>
    <dgm:pt modelId="{93A08C83-95A8-40F2-A10B-544C5DEA3586}" type="parTrans" cxnId="{4D06D08B-D930-4A57-9AEE-A109F77DBF6B}">
      <dgm:prSet/>
      <dgm:spPr/>
      <dgm:t>
        <a:bodyPr/>
        <a:lstStyle/>
        <a:p>
          <a:endParaRPr lang="en-GB"/>
        </a:p>
      </dgm:t>
    </dgm:pt>
    <dgm:pt modelId="{63D3B619-6F6A-48BD-A877-FBCB1A2CCDB9}" type="sibTrans" cxnId="{4D06D08B-D930-4A57-9AEE-A109F77DBF6B}">
      <dgm:prSet/>
      <dgm:spPr/>
      <dgm:t>
        <a:bodyPr/>
        <a:lstStyle/>
        <a:p>
          <a:endParaRPr lang="en-GB"/>
        </a:p>
      </dgm:t>
    </dgm:pt>
    <dgm:pt modelId="{9D05FF61-0ABC-477D-8AD9-2FCF4D22C000}">
      <dgm:prSet/>
      <dgm:spPr>
        <a:ln>
          <a:noFill/>
        </a:ln>
      </dgm:spPr>
      <dgm:t>
        <a:bodyPr/>
        <a:lstStyle/>
        <a:p>
          <a:r>
            <a:rPr lang="en-US" dirty="0"/>
            <a:t>Can be helpful for “having a look” at the data</a:t>
          </a:r>
        </a:p>
      </dgm:t>
    </dgm:pt>
    <dgm:pt modelId="{91FB7BAA-5B42-4BEB-ABBE-2093E3163F35}" type="parTrans" cxnId="{E78F037F-C5D5-419C-B106-A661703A485E}">
      <dgm:prSet/>
      <dgm:spPr/>
      <dgm:t>
        <a:bodyPr/>
        <a:lstStyle/>
        <a:p>
          <a:endParaRPr lang="en-GB"/>
        </a:p>
      </dgm:t>
    </dgm:pt>
    <dgm:pt modelId="{E6F5CFF2-A7F9-422E-82BC-8D166BA1EF3F}" type="sibTrans" cxnId="{E78F037F-C5D5-419C-B106-A661703A485E}">
      <dgm:prSet/>
      <dgm:spPr/>
      <dgm:t>
        <a:bodyPr/>
        <a:lstStyle/>
        <a:p>
          <a:endParaRPr lang="en-GB"/>
        </a:p>
      </dgm:t>
    </dgm:pt>
    <dgm:pt modelId="{8693D686-618C-4349-BF57-23A8477ADC34}">
      <dgm:prSet/>
      <dgm:spPr>
        <a:ln>
          <a:noFill/>
        </a:ln>
      </dgm:spPr>
      <dgm:t>
        <a:bodyPr/>
        <a:lstStyle/>
        <a:p>
          <a:r>
            <a:rPr lang="en-US" dirty="0"/>
            <a:t>Generally not suitable for research-level inferential statistical analyses </a:t>
          </a:r>
        </a:p>
      </dgm:t>
    </dgm:pt>
    <dgm:pt modelId="{AD6FBCE5-B006-4640-A450-8F93E7A7C62A}" type="parTrans" cxnId="{4D7700D0-AF6E-40CC-AF18-A58D3E160989}">
      <dgm:prSet/>
      <dgm:spPr/>
      <dgm:t>
        <a:bodyPr/>
        <a:lstStyle/>
        <a:p>
          <a:endParaRPr lang="en-GB"/>
        </a:p>
      </dgm:t>
    </dgm:pt>
    <dgm:pt modelId="{FC1DEEB4-1F64-42B1-BC29-A0F04F16393E}" type="sibTrans" cxnId="{4D7700D0-AF6E-40CC-AF18-A58D3E160989}">
      <dgm:prSet/>
      <dgm:spPr/>
      <dgm:t>
        <a:bodyPr/>
        <a:lstStyle/>
        <a:p>
          <a:endParaRPr lang="en-GB"/>
        </a:p>
      </dgm:t>
    </dgm:pt>
    <dgm:pt modelId="{33660D42-4883-40F2-84F3-FEC159E582A1}" type="pres">
      <dgm:prSet presAssocID="{A2C80E7B-6EE3-4D8F-B696-39C748105D2D}" presName="linear" presStyleCnt="0">
        <dgm:presLayoutVars>
          <dgm:dir/>
          <dgm:animLvl val="lvl"/>
          <dgm:resizeHandles val="exact"/>
        </dgm:presLayoutVars>
      </dgm:prSet>
      <dgm:spPr/>
    </dgm:pt>
    <dgm:pt modelId="{95A39FDB-4BC1-4F44-BCE0-B5B1915CB60A}" type="pres">
      <dgm:prSet presAssocID="{4CC3B7F8-4644-4E15-BE80-1F76C66B569E}" presName="parentLin" presStyleCnt="0"/>
      <dgm:spPr/>
    </dgm:pt>
    <dgm:pt modelId="{3FAC6730-823F-415F-B0A2-A3C1AF49BAFD}" type="pres">
      <dgm:prSet presAssocID="{4CC3B7F8-4644-4E15-BE80-1F76C66B569E}" presName="parentLeftMargin" presStyleLbl="node1" presStyleIdx="0" presStyleCnt="2"/>
      <dgm:spPr/>
    </dgm:pt>
    <dgm:pt modelId="{E72256D1-2D40-4C58-8F04-762A976536E8}" type="pres">
      <dgm:prSet presAssocID="{4CC3B7F8-4644-4E15-BE80-1F76C66B56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97761B-58C6-436A-BFB8-575D0F5FF57E}" type="pres">
      <dgm:prSet presAssocID="{4CC3B7F8-4644-4E15-BE80-1F76C66B569E}" presName="negativeSpace" presStyleCnt="0"/>
      <dgm:spPr/>
    </dgm:pt>
    <dgm:pt modelId="{BD20300B-85F3-4A5A-A1E1-72C52212333E}" type="pres">
      <dgm:prSet presAssocID="{4CC3B7F8-4644-4E15-BE80-1F76C66B569E}" presName="childText" presStyleLbl="conFgAcc1" presStyleIdx="0" presStyleCnt="2">
        <dgm:presLayoutVars>
          <dgm:bulletEnabled val="1"/>
        </dgm:presLayoutVars>
      </dgm:prSet>
      <dgm:spPr/>
    </dgm:pt>
    <dgm:pt modelId="{8CB59198-5E0C-4DB3-B51E-3700B11BA171}" type="pres">
      <dgm:prSet presAssocID="{9C45E582-9B13-4645-9965-4CF88010C0A8}" presName="spaceBetweenRectangles" presStyleCnt="0"/>
      <dgm:spPr/>
    </dgm:pt>
    <dgm:pt modelId="{1A970E4F-E683-4475-9108-5A5934444268}" type="pres">
      <dgm:prSet presAssocID="{AC4B47C4-6496-4786-80CE-DF7AA2C98278}" presName="parentLin" presStyleCnt="0"/>
      <dgm:spPr/>
    </dgm:pt>
    <dgm:pt modelId="{CB0ABF4E-45DB-4AEF-B62D-9032E1CD64F9}" type="pres">
      <dgm:prSet presAssocID="{AC4B47C4-6496-4786-80CE-DF7AA2C98278}" presName="parentLeftMargin" presStyleLbl="node1" presStyleIdx="0" presStyleCnt="2"/>
      <dgm:spPr/>
    </dgm:pt>
    <dgm:pt modelId="{DFFEB249-B396-4188-AE20-EFED73B46FD1}" type="pres">
      <dgm:prSet presAssocID="{AC4B47C4-6496-4786-80CE-DF7AA2C982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D0D650-89D8-4589-BC78-AC03F45DEAE0}" type="pres">
      <dgm:prSet presAssocID="{AC4B47C4-6496-4786-80CE-DF7AA2C98278}" presName="negativeSpace" presStyleCnt="0"/>
      <dgm:spPr/>
    </dgm:pt>
    <dgm:pt modelId="{578E2A63-2C51-4C29-A1BA-28FFFD47858C}" type="pres">
      <dgm:prSet presAssocID="{AC4B47C4-6496-4786-80CE-DF7AA2C982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95F410-19C1-4D9B-A866-CC10338F2B19}" type="presOf" srcId="{AC4B47C4-6496-4786-80CE-DF7AA2C98278}" destId="{CB0ABF4E-45DB-4AEF-B62D-9032E1CD64F9}" srcOrd="0" destOrd="0" presId="urn:microsoft.com/office/officeart/2005/8/layout/list1"/>
    <dgm:cxn modelId="{8CAB3630-1BDB-4516-A7DB-81C06E4DAE4B}" srcId="{4CC3B7F8-4644-4E15-BE80-1F76C66B569E}" destId="{0A4B552A-E607-497C-AF76-89310DC0609C}" srcOrd="2" destOrd="0" parTransId="{4596C9C1-12C3-4A9D-8181-F3A14EFF17C3}" sibTransId="{F7326494-5201-437F-903C-15DAE88B39ED}"/>
    <dgm:cxn modelId="{1A02FF3E-390D-4AAE-A01F-2C750D12B4D7}" type="presOf" srcId="{0A4B552A-E607-497C-AF76-89310DC0609C}" destId="{BD20300B-85F3-4A5A-A1E1-72C52212333E}" srcOrd="0" destOrd="2" presId="urn:microsoft.com/office/officeart/2005/8/layout/list1"/>
    <dgm:cxn modelId="{BA977B43-28B6-4728-B8AD-9BCA52DEA981}" type="presOf" srcId="{8693D686-618C-4349-BF57-23A8477ADC34}" destId="{578E2A63-2C51-4C29-A1BA-28FFFD47858C}" srcOrd="0" destOrd="2" presId="urn:microsoft.com/office/officeart/2005/8/layout/list1"/>
    <dgm:cxn modelId="{65D85F66-DCD0-41E2-A1A2-C1FF1CAA3714}" srcId="{4CC3B7F8-4644-4E15-BE80-1F76C66B569E}" destId="{E1B3E87A-C74D-42AB-96B5-ADEC774A083C}" srcOrd="0" destOrd="0" parTransId="{C9AC7C86-4768-4596-9041-EBC6FCAEC24C}" sibTransId="{C0E92105-BEA1-4A71-BE73-CFF96983294F}"/>
    <dgm:cxn modelId="{0DA43E51-A1C7-45E0-B3DB-15968502ECCE}" type="presOf" srcId="{4CC3B7F8-4644-4E15-BE80-1F76C66B569E}" destId="{3FAC6730-823F-415F-B0A2-A3C1AF49BAFD}" srcOrd="0" destOrd="0" presId="urn:microsoft.com/office/officeart/2005/8/layout/list1"/>
    <dgm:cxn modelId="{E78F037F-C5D5-419C-B106-A661703A485E}" srcId="{AC4B47C4-6496-4786-80CE-DF7AA2C98278}" destId="{9D05FF61-0ABC-477D-8AD9-2FCF4D22C000}" srcOrd="1" destOrd="0" parTransId="{91FB7BAA-5B42-4BEB-ABBE-2093E3163F35}" sibTransId="{E6F5CFF2-A7F9-422E-82BC-8D166BA1EF3F}"/>
    <dgm:cxn modelId="{4D06D08B-D930-4A57-9AEE-A109F77DBF6B}" srcId="{4CC3B7F8-4644-4E15-BE80-1F76C66B569E}" destId="{D13130DF-E17F-4348-B22A-8C1EDE21B19F}" srcOrd="3" destOrd="0" parTransId="{93A08C83-95A8-40F2-A10B-544C5DEA3586}" sibTransId="{63D3B619-6F6A-48BD-A877-FBCB1A2CCDB9}"/>
    <dgm:cxn modelId="{30A5CF8E-C65C-41BE-8693-2BE15F84F4BD}" srcId="{A2C80E7B-6EE3-4D8F-B696-39C748105D2D}" destId="{AC4B47C4-6496-4786-80CE-DF7AA2C98278}" srcOrd="1" destOrd="0" parTransId="{C30D850D-CB1E-46AC-AFA9-709F73F694F9}" sibTransId="{3B26D7A0-B286-48BE-8C8E-B71E4B17BF72}"/>
    <dgm:cxn modelId="{F07CEDA0-4DFA-4799-9D5C-138F3B9A4B07}" type="presOf" srcId="{28247DE9-7B5C-496D-8674-98545DF72A0D}" destId="{BD20300B-85F3-4A5A-A1E1-72C52212333E}" srcOrd="0" destOrd="1" presId="urn:microsoft.com/office/officeart/2005/8/layout/list1"/>
    <dgm:cxn modelId="{2FAD95B7-0814-4D11-8835-8AFCFBDF3A25}" type="presOf" srcId="{4CC3B7F8-4644-4E15-BE80-1F76C66B569E}" destId="{E72256D1-2D40-4C58-8F04-762A976536E8}" srcOrd="1" destOrd="0" presId="urn:microsoft.com/office/officeart/2005/8/layout/list1"/>
    <dgm:cxn modelId="{C98E0BC0-387D-40EC-AAC8-D17D55333552}" type="presOf" srcId="{9D05FF61-0ABC-477D-8AD9-2FCF4D22C000}" destId="{578E2A63-2C51-4C29-A1BA-28FFFD47858C}" srcOrd="0" destOrd="1" presId="urn:microsoft.com/office/officeart/2005/8/layout/list1"/>
    <dgm:cxn modelId="{F3EEEBCB-61A8-462A-83C3-8915FD44A7DB}" srcId="{AC4B47C4-6496-4786-80CE-DF7AA2C98278}" destId="{F1383337-8CED-48BB-8315-BAC80179B9C2}" srcOrd="0" destOrd="0" parTransId="{D88FDD85-0F07-47F7-A7C6-7953558D7FDF}" sibTransId="{7CEB31BB-41CD-4ADE-A6F7-84359C45901A}"/>
    <dgm:cxn modelId="{D0B202CE-3AC9-4C83-93BE-BF39943DBAE2}" srcId="{4CC3B7F8-4644-4E15-BE80-1F76C66B569E}" destId="{28247DE9-7B5C-496D-8674-98545DF72A0D}" srcOrd="1" destOrd="0" parTransId="{00921455-FBFA-4923-951E-BDCB3C4968D0}" sibTransId="{53D695F5-096F-4988-AC9A-EFDF20CC0E1C}"/>
    <dgm:cxn modelId="{4D7700D0-AF6E-40CC-AF18-A58D3E160989}" srcId="{AC4B47C4-6496-4786-80CE-DF7AA2C98278}" destId="{8693D686-618C-4349-BF57-23A8477ADC34}" srcOrd="2" destOrd="0" parTransId="{AD6FBCE5-B006-4640-A450-8F93E7A7C62A}" sibTransId="{FC1DEEB4-1F64-42B1-BC29-A0F04F16393E}"/>
    <dgm:cxn modelId="{840B32DF-BEEA-4323-B1D9-F184758AA585}" type="presOf" srcId="{F1383337-8CED-48BB-8315-BAC80179B9C2}" destId="{578E2A63-2C51-4C29-A1BA-28FFFD47858C}" srcOrd="0" destOrd="0" presId="urn:microsoft.com/office/officeart/2005/8/layout/list1"/>
    <dgm:cxn modelId="{D821E5F2-FB03-40C8-B537-67F52996A5F2}" srcId="{A2C80E7B-6EE3-4D8F-B696-39C748105D2D}" destId="{4CC3B7F8-4644-4E15-BE80-1F76C66B569E}" srcOrd="0" destOrd="0" parTransId="{4E2BF584-28EB-41DB-8F56-AA63AEC55FFC}" sibTransId="{9C45E582-9B13-4645-9965-4CF88010C0A8}"/>
    <dgm:cxn modelId="{5A000FF5-B62A-4776-85A6-08DFE5D0486B}" type="presOf" srcId="{E1B3E87A-C74D-42AB-96B5-ADEC774A083C}" destId="{BD20300B-85F3-4A5A-A1E1-72C52212333E}" srcOrd="0" destOrd="0" presId="urn:microsoft.com/office/officeart/2005/8/layout/list1"/>
    <dgm:cxn modelId="{6A77D9F7-6E52-446E-8EC2-ED5E7A0DDFCC}" type="presOf" srcId="{D13130DF-E17F-4348-B22A-8C1EDE21B19F}" destId="{BD20300B-85F3-4A5A-A1E1-72C52212333E}" srcOrd="0" destOrd="3" presId="urn:microsoft.com/office/officeart/2005/8/layout/list1"/>
    <dgm:cxn modelId="{814DB7FA-05BC-43E5-AC26-218EF4BC9299}" type="presOf" srcId="{AC4B47C4-6496-4786-80CE-DF7AA2C98278}" destId="{DFFEB249-B396-4188-AE20-EFED73B46FD1}" srcOrd="1" destOrd="0" presId="urn:microsoft.com/office/officeart/2005/8/layout/list1"/>
    <dgm:cxn modelId="{0D7EE4FD-612D-463F-A7E3-3D81DDA290C7}" type="presOf" srcId="{A2C80E7B-6EE3-4D8F-B696-39C748105D2D}" destId="{33660D42-4883-40F2-84F3-FEC159E582A1}" srcOrd="0" destOrd="0" presId="urn:microsoft.com/office/officeart/2005/8/layout/list1"/>
    <dgm:cxn modelId="{0340C833-883E-47C6-BDFD-88638E3FC5AA}" type="presParOf" srcId="{33660D42-4883-40F2-84F3-FEC159E582A1}" destId="{95A39FDB-4BC1-4F44-BCE0-B5B1915CB60A}" srcOrd="0" destOrd="0" presId="urn:microsoft.com/office/officeart/2005/8/layout/list1"/>
    <dgm:cxn modelId="{2B0C3ADD-7F22-4DC6-83AC-FDD27798EF19}" type="presParOf" srcId="{95A39FDB-4BC1-4F44-BCE0-B5B1915CB60A}" destId="{3FAC6730-823F-415F-B0A2-A3C1AF49BAFD}" srcOrd="0" destOrd="0" presId="urn:microsoft.com/office/officeart/2005/8/layout/list1"/>
    <dgm:cxn modelId="{81501AA5-7D8C-455D-88E8-949B9A3D268E}" type="presParOf" srcId="{95A39FDB-4BC1-4F44-BCE0-B5B1915CB60A}" destId="{E72256D1-2D40-4C58-8F04-762A976536E8}" srcOrd="1" destOrd="0" presId="urn:microsoft.com/office/officeart/2005/8/layout/list1"/>
    <dgm:cxn modelId="{92E6A2B8-3EB3-4A6F-A476-FEE0EF68FF14}" type="presParOf" srcId="{33660D42-4883-40F2-84F3-FEC159E582A1}" destId="{8597761B-58C6-436A-BFB8-575D0F5FF57E}" srcOrd="1" destOrd="0" presId="urn:microsoft.com/office/officeart/2005/8/layout/list1"/>
    <dgm:cxn modelId="{ECE6346F-DF10-42C8-99C6-E1A4F2D421CD}" type="presParOf" srcId="{33660D42-4883-40F2-84F3-FEC159E582A1}" destId="{BD20300B-85F3-4A5A-A1E1-72C52212333E}" srcOrd="2" destOrd="0" presId="urn:microsoft.com/office/officeart/2005/8/layout/list1"/>
    <dgm:cxn modelId="{964C810D-768A-4825-ADE7-9CBA0FDB5E84}" type="presParOf" srcId="{33660D42-4883-40F2-84F3-FEC159E582A1}" destId="{8CB59198-5E0C-4DB3-B51E-3700B11BA171}" srcOrd="3" destOrd="0" presId="urn:microsoft.com/office/officeart/2005/8/layout/list1"/>
    <dgm:cxn modelId="{923A52B7-65BC-4059-80E5-8683B052D83E}" type="presParOf" srcId="{33660D42-4883-40F2-84F3-FEC159E582A1}" destId="{1A970E4F-E683-4475-9108-5A5934444268}" srcOrd="4" destOrd="0" presId="urn:microsoft.com/office/officeart/2005/8/layout/list1"/>
    <dgm:cxn modelId="{8FDC59B6-3235-4604-A5AE-90D4A36F499B}" type="presParOf" srcId="{1A970E4F-E683-4475-9108-5A5934444268}" destId="{CB0ABF4E-45DB-4AEF-B62D-9032E1CD64F9}" srcOrd="0" destOrd="0" presId="urn:microsoft.com/office/officeart/2005/8/layout/list1"/>
    <dgm:cxn modelId="{8162F838-E193-4E14-9832-B0CD6D2D68CF}" type="presParOf" srcId="{1A970E4F-E683-4475-9108-5A5934444268}" destId="{DFFEB249-B396-4188-AE20-EFED73B46FD1}" srcOrd="1" destOrd="0" presId="urn:microsoft.com/office/officeart/2005/8/layout/list1"/>
    <dgm:cxn modelId="{7D35C5FF-68D6-4AF0-BC94-65BD144B0B26}" type="presParOf" srcId="{33660D42-4883-40F2-84F3-FEC159E582A1}" destId="{85D0D650-89D8-4589-BC78-AC03F45DEAE0}" srcOrd="5" destOrd="0" presId="urn:microsoft.com/office/officeart/2005/8/layout/list1"/>
    <dgm:cxn modelId="{78113ED0-6935-4F1A-90DF-D4FAA9942FB3}" type="presParOf" srcId="{33660D42-4883-40F2-84F3-FEC159E582A1}" destId="{578E2A63-2C51-4C29-A1BA-28FFFD4785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00B-85F3-4A5A-A1E1-72C52212333E}">
      <dsp:nvSpPr>
        <dsp:cNvPr id="0" name=""/>
        <dsp:cNvSpPr/>
      </dsp:nvSpPr>
      <dsp:spPr>
        <a:xfrm>
          <a:off x="0" y="394770"/>
          <a:ext cx="580785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754" tIns="374904" rIns="4507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Both are frequently used in data science, and both are free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Python is better for analyses that need scaling up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R is better for investigative “one-time” analyses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 more commonly used in medical research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Python more commonly used in industry</a:t>
          </a:r>
          <a:endParaRPr lang="en-US" sz="1800" kern="1200"/>
        </a:p>
      </dsp:txBody>
      <dsp:txXfrm>
        <a:off x="0" y="394770"/>
        <a:ext cx="5807855" cy="2211300"/>
      </dsp:txXfrm>
    </dsp:sp>
    <dsp:sp modelId="{E72256D1-2D40-4C58-8F04-762A976536E8}">
      <dsp:nvSpPr>
        <dsp:cNvPr id="0" name=""/>
        <dsp:cNvSpPr/>
      </dsp:nvSpPr>
      <dsp:spPr>
        <a:xfrm>
          <a:off x="290392" y="129090"/>
          <a:ext cx="406549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66" tIns="0" rIns="1536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Python</a:t>
          </a:r>
          <a:endParaRPr lang="en-US" sz="1800" kern="1200"/>
        </a:p>
      </dsp:txBody>
      <dsp:txXfrm>
        <a:off x="316331" y="155029"/>
        <a:ext cx="4013620" cy="479482"/>
      </dsp:txXfrm>
    </dsp:sp>
    <dsp:sp modelId="{578E2A63-2C51-4C29-A1BA-28FFFD47858C}">
      <dsp:nvSpPr>
        <dsp:cNvPr id="0" name=""/>
        <dsp:cNvSpPr/>
      </dsp:nvSpPr>
      <dsp:spPr>
        <a:xfrm>
          <a:off x="0" y="2968950"/>
          <a:ext cx="5807855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754" tIns="374904" rIns="4507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 and Stata most commonly used languages in medical research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Commonly taught in medical statistics &amp; epidemiology courses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Requires a licence, but has official help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Strong statistical analyses capabilities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Less developed data visualization </a:t>
          </a:r>
        </a:p>
      </dsp:txBody>
      <dsp:txXfrm>
        <a:off x="0" y="2968950"/>
        <a:ext cx="5807855" cy="2438100"/>
      </dsp:txXfrm>
    </dsp:sp>
    <dsp:sp modelId="{DFFEB249-B396-4188-AE20-EFED73B46FD1}">
      <dsp:nvSpPr>
        <dsp:cNvPr id="0" name=""/>
        <dsp:cNvSpPr/>
      </dsp:nvSpPr>
      <dsp:spPr>
        <a:xfrm>
          <a:off x="290392" y="2703270"/>
          <a:ext cx="406549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66" tIns="0" rIns="1536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Stata</a:t>
          </a:r>
          <a:endParaRPr lang="en-US" sz="1800" kern="1200"/>
        </a:p>
      </dsp:txBody>
      <dsp:txXfrm>
        <a:off x="316331" y="2729209"/>
        <a:ext cx="401362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00B-85F3-4A5A-A1E1-72C52212333E}">
      <dsp:nvSpPr>
        <dsp:cNvPr id="0" name=""/>
        <dsp:cNvSpPr/>
      </dsp:nvSpPr>
      <dsp:spPr>
        <a:xfrm>
          <a:off x="0" y="477570"/>
          <a:ext cx="5634971" cy="2394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36" tIns="416560" rIns="4373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Statistical Package for the Social Sciences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Many researchers’ first exposure to a statistical program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Usually used as a “point and click”, although can write code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is declining, and also requires a </a:t>
          </a:r>
          <a:r>
            <a:rPr lang="en-US" sz="2000" kern="1200" dirty="0" err="1"/>
            <a:t>licence</a:t>
          </a:r>
          <a:endParaRPr lang="en-US" sz="2000" kern="1200" dirty="0"/>
        </a:p>
      </dsp:txBody>
      <dsp:txXfrm>
        <a:off x="0" y="477570"/>
        <a:ext cx="5634971" cy="2394000"/>
      </dsp:txXfrm>
    </dsp:sp>
    <dsp:sp modelId="{E72256D1-2D40-4C58-8F04-762A976536E8}">
      <dsp:nvSpPr>
        <dsp:cNvPr id="0" name=""/>
        <dsp:cNvSpPr/>
      </dsp:nvSpPr>
      <dsp:spPr>
        <a:xfrm>
          <a:off x="281748" y="182370"/>
          <a:ext cx="394447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92" tIns="0" rIns="1490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SPSS</a:t>
          </a:r>
          <a:endParaRPr lang="en-US" sz="2000" kern="1200" dirty="0"/>
        </a:p>
      </dsp:txBody>
      <dsp:txXfrm>
        <a:off x="310569" y="211191"/>
        <a:ext cx="3886837" cy="532758"/>
      </dsp:txXfrm>
    </dsp:sp>
    <dsp:sp modelId="{578E2A63-2C51-4C29-A1BA-28FFFD47858C}">
      <dsp:nvSpPr>
        <dsp:cNvPr id="0" name=""/>
        <dsp:cNvSpPr/>
      </dsp:nvSpPr>
      <dsp:spPr>
        <a:xfrm>
          <a:off x="0" y="3274770"/>
          <a:ext cx="5634971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36" tIns="416560" rIns="4373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Very widely used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Can be helpful for “having a look” at the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Generally not suitable for research-level inferential statistical analyses </a:t>
          </a:r>
        </a:p>
      </dsp:txBody>
      <dsp:txXfrm>
        <a:off x="0" y="3274770"/>
        <a:ext cx="5634971" cy="2079000"/>
      </dsp:txXfrm>
    </dsp:sp>
    <dsp:sp modelId="{DFFEB249-B396-4188-AE20-EFED73B46FD1}">
      <dsp:nvSpPr>
        <dsp:cNvPr id="0" name=""/>
        <dsp:cNvSpPr/>
      </dsp:nvSpPr>
      <dsp:spPr>
        <a:xfrm>
          <a:off x="281748" y="2979570"/>
          <a:ext cx="394447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92" tIns="0" rIns="1490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Excel</a:t>
          </a:r>
          <a:endParaRPr lang="en-US" sz="2000" kern="1200" dirty="0"/>
        </a:p>
      </dsp:txBody>
      <dsp:txXfrm>
        <a:off x="310569" y="3008391"/>
        <a:ext cx="388683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5C4C-6DC9-48E7-B022-DDA91443E689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D76D3-E6E0-4A66-8992-BF651D297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5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5bec296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e5bec296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google.com/search?q=r+popularity+over+time&amp;rlz=1C1GCEV_enGB824GB824&amp;sxsrf=ALeKk03fhtiXNSrqg9gSiebeluxYbhsAeQ:1609253445085&amp;source=lnms&amp;tbm=isch&amp;sa=X&amp;ved=2ahUKEwjqlMqfuPPtAhUCQxUIHdIpCF8Q_AUoAXoECA4QAw&amp;biw=1366&amp;bih=657#imgrc=1MeGV5XO7KAq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76D3-E6E0-4A66-8992-BF651D2973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2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5bec296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e5bec296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Show how to run code, see the output (e.g. 2+2), create a variable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76D3-E6E0-4A66-8992-BF651D2973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Much easier to keep track of, and can easily cycle through old plots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6BAAA-3353-4F82-9D69-FF5CA3838C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e5bec29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e5bec29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58E8-C129-47B5-B1DF-F10907F52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418F-E162-4BE4-9D82-AE75130B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3829-EBCC-4075-A208-D4C1B221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C47D-7334-4525-A15F-E9ED85D9B12A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652B-DEA6-4AEF-A963-0364FA5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B49F-FA95-4C49-B741-188D9D1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6C9-0860-409F-B01F-76682CC9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7ED51-D5B6-4122-9063-8C9A36E0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191D-1CEB-4B3A-928E-F887420B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EAB1-2CC1-4DD2-A7F9-181B751E91E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3E9E-E95C-42D6-8CDB-C267291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1518-53B3-497E-89E7-FBAE20A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0E41F-AD8F-42F8-B2A6-EBB1C61C1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1DB0-1264-45C1-B916-6E108E1C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58CA-3019-4D1E-B7F7-00358839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33D0-BEDE-459C-80FA-4BDD601E1EE1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E349-BC88-49B8-979A-0E6E30D7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0B25-5416-4FF6-968A-3DDAC535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0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7046-2F5D-4A93-902E-E99E14A93BC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5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530-9AE2-4DF6-85F3-4EA915148D0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6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87DC-97D5-4F12-A301-DC926F2BEEE8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1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3B3D-EECA-4E60-98E9-66232BDD1ECB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5D8-327E-46EF-9EBC-92E27E08AA07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842-DDE9-44B7-A577-5300E343FC95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9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0FAB-F5F0-4C2F-A736-FBD7A3D18B44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02CE-6D5A-4564-83A1-A461E3D993C3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30EC-CDBC-42FE-A2CF-41353F5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842-3930-4CFE-AA84-F23218F0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AC05-3C75-49C1-A4F6-2F0936F9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17D0-4A32-4C74-A93B-1D2EFFCDFB7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109A-F5BA-4A96-94D2-F74B564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9619-0B08-4E41-A11B-A40A189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97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EFA5-978B-419F-A775-609C4999308D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30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8BBB-FF9E-4D5F-9443-69246CC6BFF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3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94D9-4173-4334-B2EA-7CC8C32D15A7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43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+ text">
  <p:cSld name="image +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5953767"/>
            <a:ext cx="12192000" cy="904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4F5C"/>
              </a:solidFill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98211" y="62044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 sz="1600">
                <a:solidFill>
                  <a:srgbClr val="B77F4C"/>
                </a:solidFill>
              </a:defRPr>
            </a:lvl1pPr>
            <a:lvl2pPr lvl="1" algn="l" rtl="0">
              <a:buNone/>
              <a:defRPr sz="1600">
                <a:solidFill>
                  <a:srgbClr val="B77F4C"/>
                </a:solidFill>
              </a:defRPr>
            </a:lvl2pPr>
            <a:lvl3pPr lvl="2" algn="l" rtl="0">
              <a:buNone/>
              <a:defRPr sz="1600">
                <a:solidFill>
                  <a:srgbClr val="B77F4C"/>
                </a:solidFill>
              </a:defRPr>
            </a:lvl3pPr>
            <a:lvl4pPr lvl="3" algn="l" rtl="0">
              <a:buNone/>
              <a:defRPr sz="1600">
                <a:solidFill>
                  <a:srgbClr val="B77F4C"/>
                </a:solidFill>
              </a:defRPr>
            </a:lvl4pPr>
            <a:lvl5pPr lvl="4" algn="l" rtl="0">
              <a:buNone/>
              <a:defRPr sz="1600">
                <a:solidFill>
                  <a:srgbClr val="B77F4C"/>
                </a:solidFill>
              </a:defRPr>
            </a:lvl5pPr>
            <a:lvl6pPr lvl="5" algn="l" rtl="0">
              <a:buNone/>
              <a:defRPr sz="1600">
                <a:solidFill>
                  <a:srgbClr val="B77F4C"/>
                </a:solidFill>
              </a:defRPr>
            </a:lvl6pPr>
            <a:lvl7pPr lvl="6" algn="l" rtl="0">
              <a:buNone/>
              <a:defRPr sz="1600">
                <a:solidFill>
                  <a:srgbClr val="B77F4C"/>
                </a:solidFill>
              </a:defRPr>
            </a:lvl7pPr>
            <a:lvl8pPr lvl="7" algn="l" rtl="0">
              <a:buNone/>
              <a:defRPr sz="1600">
                <a:solidFill>
                  <a:srgbClr val="B77F4C"/>
                </a:solidFill>
              </a:defRPr>
            </a:lvl8pPr>
            <a:lvl9pPr lvl="8" algn="l" rtl="0">
              <a:buNone/>
              <a:defRPr sz="1600">
                <a:solidFill>
                  <a:srgbClr val="B77F4C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3364" y="6083934"/>
            <a:ext cx="1401435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98211" y="192000"/>
            <a:ext cx="1153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05758"/>
              </a:buClr>
              <a:buSzPts val="2800"/>
              <a:buNone/>
              <a:defRPr>
                <a:solidFill>
                  <a:srgbClr val="50575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67" y="6083934"/>
            <a:ext cx="1938653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921600" y="1212684"/>
            <a:ext cx="6976000" cy="4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31789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99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953767"/>
            <a:ext cx="12192000" cy="904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4F5C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98211" y="62044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 sz="1600">
                <a:solidFill>
                  <a:srgbClr val="C99055"/>
                </a:solidFill>
              </a:defRPr>
            </a:lvl1pPr>
            <a:lvl2pPr lvl="1" algn="l">
              <a:buNone/>
              <a:defRPr sz="1600">
                <a:solidFill>
                  <a:srgbClr val="C99055"/>
                </a:solidFill>
              </a:defRPr>
            </a:lvl2pPr>
            <a:lvl3pPr lvl="2" algn="l">
              <a:buNone/>
              <a:defRPr sz="1600">
                <a:solidFill>
                  <a:srgbClr val="C99055"/>
                </a:solidFill>
              </a:defRPr>
            </a:lvl3pPr>
            <a:lvl4pPr lvl="3" algn="l">
              <a:buNone/>
              <a:defRPr sz="1600">
                <a:solidFill>
                  <a:srgbClr val="C99055"/>
                </a:solidFill>
              </a:defRPr>
            </a:lvl4pPr>
            <a:lvl5pPr lvl="4" algn="l">
              <a:buNone/>
              <a:defRPr sz="1600">
                <a:solidFill>
                  <a:srgbClr val="C99055"/>
                </a:solidFill>
              </a:defRPr>
            </a:lvl5pPr>
            <a:lvl6pPr lvl="5" algn="l">
              <a:buNone/>
              <a:defRPr sz="1600">
                <a:solidFill>
                  <a:srgbClr val="C99055"/>
                </a:solidFill>
              </a:defRPr>
            </a:lvl6pPr>
            <a:lvl7pPr lvl="6" algn="l">
              <a:buNone/>
              <a:defRPr sz="1600">
                <a:solidFill>
                  <a:srgbClr val="C99055"/>
                </a:solidFill>
              </a:defRPr>
            </a:lvl7pPr>
            <a:lvl8pPr lvl="7" algn="l">
              <a:buNone/>
              <a:defRPr sz="1600">
                <a:solidFill>
                  <a:srgbClr val="C99055"/>
                </a:solidFill>
              </a:defRPr>
            </a:lvl8pPr>
            <a:lvl9pPr lvl="8" algn="l">
              <a:buNone/>
              <a:defRPr sz="1600">
                <a:solidFill>
                  <a:srgbClr val="C99055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3364" y="6083934"/>
            <a:ext cx="1401435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98211" y="192000"/>
            <a:ext cx="1153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05758"/>
              </a:buClr>
              <a:buSzPts val="2800"/>
              <a:buNone/>
              <a:defRPr>
                <a:solidFill>
                  <a:srgbClr val="5057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67" y="6083934"/>
            <a:ext cx="1938653" cy="64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5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6758-92B9-4FAA-9F22-2454CCD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E8D9-62C7-4919-B5A4-1361FE8E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F777-9926-4B13-95EB-F917837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0BF-0D22-4575-A518-246B93C35F84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2D65-6D3B-46F8-B15E-C00870F0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3FA0-1F4D-4F4E-94B6-5105FFCD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E062-09AE-4C72-9B3C-52C64FC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5155-469C-4AB1-8FC4-F6A410AD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EAE8-D917-41C5-985A-341EDEF0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EC34-681B-4FA4-8D75-0321ECCB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4EF-5485-460F-BA4F-4FE4C4AB0831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B7C7-6C76-465D-B715-5F400093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48D1-536C-4A5F-A87B-49698F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CD2-DE6D-433F-871B-77D70D46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DA69-1427-4BA4-94E9-1CE7A554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A1382-4407-40DA-B331-BC9A6D54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39AA0-8BC3-49DC-A03B-D1BC52EC8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33033-19C6-4967-8ABB-3B8DABE8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D43F8-28C2-4617-9258-A40F640C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4A7-AFAC-4541-B4EA-8A9600E4A758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B9FED-19BB-4D5B-B9E9-FA3DA0F6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787AC-6731-4AB8-92EC-135A446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ABF4-EBF2-47C9-8CF9-CB2DB3D3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A6BB8-343E-48CD-95D6-5550DA5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C219-E906-4497-BF91-ACEB3072CD06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C6CB3-8318-4C1F-9F5A-DB77ED26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FB42D-CA14-430C-B7BA-69DEDC1B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4A60B-AE43-4BA3-B73E-34918BA9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5037-5DE9-4B98-BD77-76DA3A6B9A8C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F5FF1-C95B-4C8C-8108-07A56784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5875-785A-4BBC-B577-340C7640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5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3535-0CEC-4635-AF32-8B973CC6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BC8-63B8-493C-A414-12E917B1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121A-D4E4-4E41-B544-D6D17E33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68DA-93F3-4BCF-9A06-4430366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AD9-526D-4CCE-B53F-B97DEB6401CF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2241-20BD-4DB8-858F-45DE3E41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E35C-5EFB-4C50-B0E8-8A02A11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8FD0-CB53-400E-A7BA-910AF6E0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510AC-9292-4062-87ED-96F689F92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7FBD-70B7-468F-A8CC-C397C95E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64EA-C5D8-4609-8F89-49414111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C3F-3A8C-4ACE-9A55-CC16C1DB175F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41DD-D192-4365-A083-49327DEB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9EFD-B36A-4BC4-8E5C-DE9CB38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30FC9-7B2B-4CA3-9ED7-AEC45543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AA9A-411B-4C6D-BC42-BA423FA6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AA74-649A-41B9-B950-0C65F0C1B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00C7-944F-4793-BE57-F76F2EDCB95D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CEE2-BD8F-44B2-921C-168E07737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4907-4FE9-4EFC-90AE-6B4E4DD8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7AE4-19B3-449F-A397-0BB14682E4AB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onlearn.org/slides/intro_to_r/stat.ethz.ch/mailman/listinfo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epidemicsconsortium.org/foru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r-bloggers.com/" TargetMode="External"/><Relationship Id="rId4" Type="http://schemas.openxmlformats.org/officeDocument/2006/relationships/hyperlink" Target="https://stats.stackexchang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onlearn.org/slides/intro_to_r/cran.r-project.org/mirrors.html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pidemicsconsortium.org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tasks.repidemicsconsortium.org/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hyperlink" Target="http://www.reconlearn.org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r4epis.netlify.ap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1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1:  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R (1)</a:t>
            </a:r>
            <a:endParaRPr lang="en-GB" sz="61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99AF2-B1E7-4923-A09A-C1F9FED2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SS Statistics | IDM - Download [926 MB]">
            <a:extLst>
              <a:ext uri="{FF2B5EF4-FFF2-40B4-BE49-F238E27FC236}">
                <a16:creationId xmlns:a16="http://schemas.microsoft.com/office/drawing/2014/main" id="{C7EB9F62-9E88-4E10-A333-B52567118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16819" r="18739" b="15789"/>
          <a:stretch/>
        </p:blipFill>
        <p:spPr bwMode="auto">
          <a:xfrm>
            <a:off x="9658912" y="480401"/>
            <a:ext cx="2374233" cy="25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42556-FC02-4ED1-9EB8-91F9703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Alternatives to R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939297E-CDBC-4263-8D0D-C0034FA2E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83007"/>
              </p:ext>
            </p:extLst>
          </p:nvPr>
        </p:nvGraphicFramePr>
        <p:xfrm>
          <a:off x="4648018" y="640822"/>
          <a:ext cx="5634971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024E975-A326-47C8-BE3B-5F10BA294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1046" y="662768"/>
            <a:ext cx="288000" cy="5559652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5E7DA4B-D2AB-4E26-8A5B-9F5030EB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23" y="4305795"/>
            <a:ext cx="1445249" cy="14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513A-E364-47A0-A022-1E83A39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5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8A3EC4-3BFF-4F82-B751-B2D0B670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5492" cy="106429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Getting started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01C36-3C21-4E08-8F10-C5A6ADC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5107B2-0C54-47DB-88D1-45297B7A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2" y="1429418"/>
            <a:ext cx="4564408" cy="2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01063-7FA0-445D-A6C6-B5EC18DF2FE8}"/>
              </a:ext>
            </a:extLst>
          </p:cNvPr>
          <p:cNvSpPr txBox="1"/>
          <p:nvPr/>
        </p:nvSpPr>
        <p:spPr>
          <a:xfrm>
            <a:off x="1140460" y="4786690"/>
            <a:ext cx="9911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 </a:t>
            </a:r>
            <a:r>
              <a:rPr lang="en-GB" sz="2400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for your system (download from CRAN)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 a Graphical User Interface (GUI): </a:t>
            </a:r>
            <a:r>
              <a:rPr lang="en-GB" sz="2400" b="1" i="0" dirty="0">
                <a:solidFill>
                  <a:srgbClr val="990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emacs + ESS, </a:t>
            </a:r>
            <a:r>
              <a:rPr lang="en-GB" sz="2400" b="0" i="0" dirty="0" err="1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Tinn</a:t>
            </a: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(or at least) get a text editor to write code: notepad++, emacs, vi, </a:t>
            </a:r>
            <a:r>
              <a:rPr lang="en-GB" sz="2400" b="0" i="0" dirty="0" err="1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Tinn</a:t>
            </a:r>
            <a:r>
              <a:rPr lang="en-GB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-R, …</a:t>
            </a:r>
          </a:p>
        </p:txBody>
      </p:sp>
    </p:spTree>
    <p:extLst>
      <p:ext uri="{BB962C8B-B14F-4D97-AF65-F5344CB8AC3E}">
        <p14:creationId xmlns:p14="http://schemas.microsoft.com/office/powerpoint/2010/main" val="39151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7AF0-FF8B-4CB6-9D7D-DE799AAE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515151"/>
                </a:solidFill>
                <a:latin typeface="Open Sans" panose="020B0606030504020204" pitchFamily="34" charset="0"/>
              </a:rPr>
              <a:t>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92F3-342E-4813-81AE-54E9154A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91"/>
            <a:ext cx="10515600" cy="4351338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Studio is an Integrated Development Environment (IDE) for R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i.e. it makes doing things in R easier and more structured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advantages include: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organised environment for your projects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Colour-coding, auto-completed brackets, auto-structuring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Keeping track of which packages have been installed, and which variables have been defined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 quadrants for code and graphical outputs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94" name="Picture 2" descr="RStudio Logo Usage Guidelines - RStudio">
            <a:extLst>
              <a:ext uri="{FF2B5EF4-FFF2-40B4-BE49-F238E27FC236}">
                <a16:creationId xmlns:a16="http://schemas.microsoft.com/office/drawing/2014/main" id="{D5CE6400-6C0C-427B-9BCC-AACE2358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4" y="293303"/>
            <a:ext cx="3497179" cy="12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2AFBC-4746-467A-81B2-B8A6AE1E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2973-B197-4F83-BBF7-4E9369BB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19552"/>
            <a:ext cx="515778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u="sng" dirty="0"/>
              <a:t>R (without R Studio)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GB" b="1" u="sng" dirty="0"/>
          </a:p>
          <a:p>
            <a:pPr marL="0" indent="0" algn="ctr">
              <a:buNone/>
            </a:pPr>
            <a:r>
              <a:rPr lang="en-GB" sz="2400" dirty="0"/>
              <a:t>graphs appear in a new window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C7607-2F65-4627-9EF0-5BF9163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9552"/>
            <a:ext cx="5183188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u="sng" dirty="0"/>
              <a:t>R Studio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GB" b="1" u="sng" dirty="0"/>
          </a:p>
          <a:p>
            <a:pPr marL="0" indent="0" algn="ctr">
              <a:buNone/>
            </a:pPr>
            <a:r>
              <a:rPr lang="en-GB" sz="2400" dirty="0"/>
              <a:t>graphs appear in bottom-right quadrant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57699-AC4E-48FF-8094-CFF8ACF6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35" y="2239164"/>
            <a:ext cx="3811889" cy="203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E59F4-CB7D-4451-9EF2-B059F066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35" y="4617597"/>
            <a:ext cx="3822761" cy="2038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82DFD-7622-46F3-9F86-93BBDC4C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705" y="2239164"/>
            <a:ext cx="3804560" cy="2024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B9F00-27BF-4EF7-9F12-4705C97A7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705" y="4637144"/>
            <a:ext cx="3804560" cy="20192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E1CBC4-D12B-4441-80ED-3141303168D7}"/>
              </a:ext>
            </a:extLst>
          </p:cNvPr>
          <p:cNvSpPr/>
          <p:nvPr/>
        </p:nvSpPr>
        <p:spPr>
          <a:xfrm>
            <a:off x="3763618" y="4818648"/>
            <a:ext cx="1592608" cy="166190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C0019-2D55-415A-ACB3-F9416059328D}"/>
              </a:ext>
            </a:extLst>
          </p:cNvPr>
          <p:cNvSpPr/>
          <p:nvPr/>
        </p:nvSpPr>
        <p:spPr>
          <a:xfrm>
            <a:off x="9181087" y="5714494"/>
            <a:ext cx="1382222" cy="94190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4416917-C7D6-4CFA-A8BC-7A828A3EAF93}"/>
              </a:ext>
            </a:extLst>
          </p:cNvPr>
          <p:cNvSpPr/>
          <p:nvPr/>
        </p:nvSpPr>
        <p:spPr>
          <a:xfrm>
            <a:off x="3300718" y="4397376"/>
            <a:ext cx="415806" cy="239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13063BB-41CC-4C68-85F5-B1E439BA39BB}"/>
              </a:ext>
            </a:extLst>
          </p:cNvPr>
          <p:cNvSpPr/>
          <p:nvPr/>
        </p:nvSpPr>
        <p:spPr>
          <a:xfrm>
            <a:off x="8555891" y="4377829"/>
            <a:ext cx="415806" cy="239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8578-0C22-4D8F-9F8A-F2BFDEE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6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14</a:t>
            </a:fld>
            <a:endParaRPr kern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294967295"/>
          </p:nvPr>
        </p:nvSpPr>
        <p:spPr>
          <a:xfrm>
            <a:off x="0" y="192088"/>
            <a:ext cx="11536363" cy="776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515151"/>
                </a:solidFill>
                <a:latin typeface="Open Sans" panose="020B0606030504020204" pitchFamily="34" charset="0"/>
              </a:rPr>
              <a:t>Getting familiar with RStudio</a:t>
            </a:r>
            <a:endParaRPr b="1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69" y="1296800"/>
            <a:ext cx="6261465" cy="4410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>
            <a:stCxn id="196" idx="2"/>
          </p:cNvCxnSpPr>
          <p:nvPr/>
        </p:nvCxnSpPr>
        <p:spPr>
          <a:xfrm>
            <a:off x="1318000" y="2948867"/>
            <a:ext cx="2961200" cy="532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oogle Shape;197;p25"/>
          <p:cNvCxnSpPr>
            <a:stCxn id="198" idx="3"/>
          </p:cNvCxnSpPr>
          <p:nvPr/>
        </p:nvCxnSpPr>
        <p:spPr>
          <a:xfrm rot="10800000" flipH="1">
            <a:off x="2622200" y="4519533"/>
            <a:ext cx="960800" cy="278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Google Shape;199;p25"/>
          <p:cNvCxnSpPr/>
          <p:nvPr/>
        </p:nvCxnSpPr>
        <p:spPr>
          <a:xfrm flipH="1">
            <a:off x="7942233" y="1883433"/>
            <a:ext cx="2202400" cy="9700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Google Shape;200;p25"/>
          <p:cNvCxnSpPr>
            <a:stCxn id="201" idx="1"/>
          </p:cNvCxnSpPr>
          <p:nvPr/>
        </p:nvCxnSpPr>
        <p:spPr>
          <a:xfrm rot="10800000">
            <a:off x="8672533" y="4097267"/>
            <a:ext cx="1022800" cy="820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Google Shape;196;p25"/>
          <p:cNvSpPr/>
          <p:nvPr/>
        </p:nvSpPr>
        <p:spPr>
          <a:xfrm>
            <a:off x="285400" y="2355667"/>
            <a:ext cx="2065200" cy="593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6B26B"/>
                </a:solidFill>
                <a:latin typeface="Arial"/>
                <a:cs typeface="Arial"/>
                <a:sym typeface="Arial"/>
              </a:rPr>
              <a:t>Script file: </a:t>
            </a:r>
            <a:endParaRPr sz="1867" kern="0" dirty="0">
              <a:solidFill>
                <a:srgbClr val="F6B26B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write code here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85400" y="4336933"/>
            <a:ext cx="2336800" cy="922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6B26B"/>
                </a:solidFill>
                <a:latin typeface="Arial"/>
                <a:cs typeface="Arial"/>
                <a:sym typeface="Arial"/>
              </a:rPr>
              <a:t>R console:</a:t>
            </a:r>
            <a:br>
              <a:rPr lang="en" sz="1867" kern="0">
                <a:solidFill>
                  <a:srgbClr val="F6B26B"/>
                </a:solidFill>
                <a:latin typeface="Arial"/>
                <a:cs typeface="Arial"/>
                <a:sym typeface="Arial"/>
              </a:rPr>
            </a:br>
            <a:r>
              <a:rPr lang="en" sz="1867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Evaluate code here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9695333" y="4257067"/>
            <a:ext cx="2336800" cy="1321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File browser, Graphics, help, packages loaded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9487667" y="1390700"/>
            <a:ext cx="2336800" cy="922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Overview of objects in the session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E245B-74B1-447D-91C3-63AD5591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And then…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156F-1D73-4369-8372-53CF3F5D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15</a:t>
            </a:fld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3E7CA4-058E-4553-BCE8-33BF7B74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13" y="1418590"/>
            <a:ext cx="5931027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9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C887-19A1-42B7-93BF-D7E66D31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Getting help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7392C-DA49-4FB1-8AB1-39612E4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16</a:t>
            </a:fld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3AD0CB-9877-4194-8AC8-F7DD2543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79" y="1579564"/>
            <a:ext cx="2245042" cy="22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3F6A9-3DCB-4108-AFE0-C6DF317D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3948503"/>
            <a:ext cx="6973640" cy="2154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?foo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help("foo")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: access the help page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??bar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 or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help.search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("foo")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: look for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 in help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dedicated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4D"/>
                </a:solidFill>
                <a:effectLst/>
                <a:latin typeface="inherit"/>
              </a:rPr>
              <a:t>mailing 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7CDF"/>
                </a:solidFill>
                <a:effectLst/>
                <a:latin typeface="inherit"/>
                <a:hlinkClick r:id="rId3"/>
              </a:rPr>
              <a:t>stat.ethz.ch/mailman/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A7CDF"/>
                </a:solidFill>
                <a:effectLst/>
                <a:latin typeface="inherit"/>
                <a:hlinkClick r:id="rId3"/>
              </a:rPr>
              <a:t>listinfo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4D"/>
                </a:solidFill>
                <a:effectLst/>
                <a:latin typeface="inherit"/>
              </a:rPr>
              <a:t>RECON forum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7CDF"/>
                </a:solidFill>
                <a:effectLst/>
                <a:latin typeface="inherit"/>
                <a:hlinkClick r:id="rId4"/>
              </a:rPr>
              <a:t>http://www.repidemicsconsortium.org/forum/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004D"/>
                </a:solidFill>
                <a:effectLst/>
                <a:latin typeface="inherit"/>
              </a:rPr>
              <a:t>google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7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C56-BA61-4459-9E8C-D82C4400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15151"/>
                </a:solidFill>
                <a:latin typeface="Open Sans" panose="020B0606030504020204" pitchFamily="34" charset="0"/>
              </a:rPr>
              <a:t>Someone’s done it before!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19468-3C8C-4C79-A7C5-FFC5D55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17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CC59C-D339-4F15-A2CB-E22EB89E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70075"/>
            <a:ext cx="10515600" cy="4351338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 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overflow</a:t>
            </a:r>
          </a:p>
          <a:p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exchange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(methods )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R-bloggers (chat, templates, examples)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9CF87-C0A4-44FD-89B4-133F9A0D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43" y="5319385"/>
            <a:ext cx="3159838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32E64-9A14-4F3B-B321-99EDA7454D48}"/>
              </a:ext>
            </a:extLst>
          </p:cNvPr>
          <p:cNvSpPr txBox="1"/>
          <p:nvPr/>
        </p:nvSpPr>
        <p:spPr>
          <a:xfrm>
            <a:off x="3886200" y="18700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https://stackoverflow.com/</a:t>
            </a:r>
            <a:endParaRPr lang="en-GB" dirty="0"/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AA752-4817-417E-AE60-BC1D2498B49F}"/>
              </a:ext>
            </a:extLst>
          </p:cNvPr>
          <p:cNvSpPr txBox="1"/>
          <p:nvPr/>
        </p:nvSpPr>
        <p:spPr>
          <a:xfrm>
            <a:off x="6096000" y="2874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https://stats.stackexchange.com/</a:t>
            </a:r>
            <a:endParaRPr lang="en-GB" dirty="0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731B4-9AE8-453D-8830-E21DD5050485}"/>
              </a:ext>
            </a:extLst>
          </p:cNvPr>
          <p:cNvSpPr txBox="1"/>
          <p:nvPr/>
        </p:nvSpPr>
        <p:spPr>
          <a:xfrm>
            <a:off x="7655443" y="40141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https://www.r-bloggers.com/</a:t>
            </a:r>
            <a:endParaRPr lang="en-GB" dirty="0"/>
          </a:p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217E83-FC46-45B1-9444-BD8A56DF4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443" y="5022609"/>
            <a:ext cx="2857899" cy="943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7858C2-7076-43BC-9CB8-12FCCA011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6589" y="5404392"/>
            <a:ext cx="230537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515151"/>
                </a:solidFill>
                <a:latin typeface="Open Sans" panose="020B0606030504020204" pitchFamily="34" charset="0"/>
              </a:rPr>
              <a:t>Aims of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why R is a great option for epidemiology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started with R and </a:t>
            </a: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value of R and </a:t>
            </a: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to other programming languages 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Familiarize with the </a:t>
            </a:r>
            <a:r>
              <a:rPr lang="en-GB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environment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F17D-9F6D-4921-9E07-395AEB37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 idx="4294967295"/>
          </p:nvPr>
        </p:nvSpPr>
        <p:spPr>
          <a:xfrm>
            <a:off x="0" y="192088"/>
            <a:ext cx="11536363" cy="7762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rgbClr val="515151"/>
                </a:solidFill>
                <a:latin typeface="Open Sans" panose="020B0606030504020204" pitchFamily="34" charset="0"/>
              </a:rPr>
              <a:t>What is         ? </a:t>
            </a:r>
            <a:endParaRPr b="1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4294967295"/>
          </p:nvPr>
        </p:nvSpPr>
        <p:spPr>
          <a:xfrm>
            <a:off x="5086350" y="1195388"/>
            <a:ext cx="7105650" cy="3975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</a:t>
            </a:r>
            <a:endParaRPr sz="2400" dirty="0">
              <a:solidFill>
                <a:srgbClr val="E6913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interpreted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language,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derived from `S-plus’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initially developed by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Ihaka and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Gentleman (1996)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developed by the </a:t>
            </a:r>
            <a:r>
              <a:rPr lang="en" sz="2400" dirty="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Core Team</a:t>
            </a: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(~20 people)</a:t>
            </a:r>
            <a:b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2400" b="1" dirty="0">
                <a:solidFill>
                  <a:srgbClr val="A64D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largest collection of tools for data analysis</a:t>
            </a:r>
            <a:r>
              <a:rPr lang="e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(1,000s of contributors and specific packages)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73" y="264347"/>
            <a:ext cx="819368" cy="6317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1" y="1170801"/>
            <a:ext cx="4799682" cy="411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B9F41-3D49-4AF8-9005-F33A541C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ADB4B3-AD73-4026-A387-5C93901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Where can you get it?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6A353E-3A4C-44CA-B1DE-0CA0F91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79" y="4276249"/>
            <a:ext cx="10515600" cy="221107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GB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project: </a:t>
            </a:r>
            <a:r>
              <a:rPr lang="en-GB" b="0" i="0" u="none" strike="noStrike" dirty="0">
                <a:solidFill>
                  <a:srgbClr val="2A7CD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www.r-project.org</a:t>
            </a:r>
            <a:endParaRPr lang="en-GB" b="0" i="0" dirty="0">
              <a:solidFill>
                <a:srgbClr val="79797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archiving / distribution network CRAN:</a:t>
            </a:r>
            <a:b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b="0" i="0" u="none" strike="noStrike" dirty="0">
                <a:solidFill>
                  <a:srgbClr val="2A7CD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cran.r-project.org/mirrors.html</a:t>
            </a:r>
            <a:endParaRPr lang="en-GB" b="0" i="0" dirty="0">
              <a:solidFill>
                <a:srgbClr val="79797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Windows, </a:t>
            </a:r>
            <a:r>
              <a:rPr lang="en-GB" b="0" i="0" dirty="0" err="1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MacOSX</a:t>
            </a:r>
            <a:r>
              <a:rPr lang="en-GB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Linux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999EA-0050-4DA5-805B-92FD8B1B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751757-7875-4C34-8E22-4422AE71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93" y="1529669"/>
            <a:ext cx="4769168" cy="25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7FCDF-433B-4D70-88C7-F6795D78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What can you do with it?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423C0-59F3-4B63-A681-D129AEFF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935163"/>
            <a:ext cx="6527800" cy="4351338"/>
          </a:xfrm>
        </p:spPr>
        <p:txBody>
          <a:bodyPr>
            <a:normAutofit/>
          </a:bodyPr>
          <a:lstStyle/>
          <a:p>
            <a:r>
              <a:rPr lang="en-GB" sz="26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statistics: </a:t>
            </a:r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tests, linear modelling, multivariate analysis</a:t>
            </a:r>
          </a:p>
          <a:p>
            <a:r>
              <a:rPr lang="en-GB" sz="26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 statistics: </a:t>
            </a:r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GIS, mapping, clustering</a:t>
            </a:r>
          </a:p>
          <a:p>
            <a:r>
              <a:rPr lang="en-GB" sz="26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 theory: </a:t>
            </a:r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sciences, network analysis, graph algorithm</a:t>
            </a:r>
          </a:p>
          <a:p>
            <a:r>
              <a:rPr lang="en-GB" sz="26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genetics: </a:t>
            </a:r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phylogenetic trees, genetic markers, genomics</a:t>
            </a:r>
          </a:p>
          <a:p>
            <a:r>
              <a:rPr lang="en-GB" sz="26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epidemiology!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D88D4-E97C-4552-AA3E-B7C53B3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8AC704-208E-44E7-A9DD-5D223104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52" y="2123440"/>
            <a:ext cx="4986698" cy="312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6BCF4A-7E96-4F5F-B9A3-6FB33C1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What does “free” mean?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5BA49-C644-4A33-8145-EDE2DAC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F558BF-F7BE-4831-AB27-8DFF0FE5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1753527"/>
            <a:ext cx="4643120" cy="19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FB5C4-7A7F-4019-80C0-8E8207609A51}"/>
              </a:ext>
            </a:extLst>
          </p:cNvPr>
          <p:cNvSpPr txBox="1"/>
          <p:nvPr/>
        </p:nvSpPr>
        <p:spPr>
          <a:xfrm>
            <a:off x="1320800" y="4139476"/>
            <a:ext cx="8402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990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Freedom = </a:t>
            </a:r>
            <a:r>
              <a:rPr lang="en-US" sz="2400" b="0" i="1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make informed decisions</a:t>
            </a:r>
            <a:endParaRPr lang="en-US" sz="2400" b="0" i="0" dirty="0">
              <a:solidFill>
                <a:srgbClr val="79797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don’t pay for it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is accessible by anyone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anyone can use, modify and share the code</a:t>
            </a:r>
          </a:p>
        </p:txBody>
      </p:sp>
    </p:spTree>
    <p:extLst>
      <p:ext uri="{BB962C8B-B14F-4D97-AF65-F5344CB8AC3E}">
        <p14:creationId xmlns:p14="http://schemas.microsoft.com/office/powerpoint/2010/main" val="21129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52B83-4F86-43C0-A46A-5C29344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Growing 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6" descr="The Impressive Growth of R - Stack Overflow Blog">
            <a:extLst>
              <a:ext uri="{FF2B5EF4-FFF2-40B4-BE49-F238E27FC236}">
                <a16:creationId xmlns:a16="http://schemas.microsoft.com/office/drawing/2014/main" id="{75284AC8-D9F3-4477-A1E2-3D981615D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r="1739" b="-4"/>
          <a:stretch/>
        </p:blipFill>
        <p:spPr bwMode="auto">
          <a:xfrm>
            <a:off x="725707" y="740057"/>
            <a:ext cx="4886429" cy="5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115D-1F9C-472F-8B41-300A6A72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4294967295"/>
          </p:nvPr>
        </p:nvSpPr>
        <p:spPr>
          <a:xfrm>
            <a:off x="0" y="192088"/>
            <a:ext cx="11536363" cy="7762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" b="1" dirty="0">
                <a:solidFill>
                  <a:srgbClr val="515151"/>
                </a:solidFill>
                <a:latin typeface="Open Sans" panose="020B0606030504020204" pitchFamily="34" charset="0"/>
              </a:rPr>
              <a:t>and the ‘epi’ community</a:t>
            </a:r>
            <a:endParaRPr b="1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33" y="192001"/>
            <a:ext cx="819368" cy="6317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4" y="1552634"/>
            <a:ext cx="3482665" cy="9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702" y="4782834"/>
            <a:ext cx="3071103" cy="63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89" y="3519909"/>
            <a:ext cx="1697200" cy="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4747100" y="1039133"/>
            <a:ext cx="7326000" cy="4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Clr>
                <a:srgbClr val="E69138"/>
              </a:buClr>
              <a:buSzPts val="1600"/>
              <a:buFont typeface="Roboto"/>
              <a:buChar char="●"/>
            </a:pPr>
            <a:r>
              <a:rPr lang="en" sz="20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 Epidemics Consortium (RECON)</a:t>
            </a:r>
            <a:endParaRPr sz="2000" dirty="0">
              <a:solidFill>
                <a:srgbClr val="9900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NGO for the development of resources for health emergencies, with strong focus on outbreak response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20+ packages for outbreak analytics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Share needs on </a:t>
            </a:r>
            <a:r>
              <a:rPr lang="en" sz="2000" u="sng" dirty="0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7"/>
              </a:rPr>
              <a:t>COVID-19 challenge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Clr>
                <a:srgbClr val="45818E"/>
              </a:buClr>
              <a:buSzPts val="1400"/>
              <a:buFont typeface="Roboto"/>
              <a:buChar char="○"/>
            </a:pPr>
            <a:r>
              <a:rPr lang="en" sz="2000" u="sng" dirty="0">
                <a:solidFill>
                  <a:srgbClr val="45818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www.repidemicsconsortium.org</a:t>
            </a:r>
            <a:endParaRPr sz="2000" dirty="0">
              <a:solidFill>
                <a:srgbClr val="45818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/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609585" indent="-440256">
              <a:buClr>
                <a:srgbClr val="E69138"/>
              </a:buClr>
              <a:buSzPts val="1600"/>
              <a:buFont typeface="Roboto"/>
              <a:buChar char="●"/>
            </a:pPr>
            <a:r>
              <a:rPr lang="en" sz="20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R4epis</a:t>
            </a:r>
            <a:endParaRPr sz="2000" dirty="0">
              <a:solidFill>
                <a:srgbClr val="9900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Partnership between MSF + RECON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Analysis templates for field epidemiologists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Clr>
                <a:srgbClr val="45818E"/>
              </a:buClr>
              <a:buSzPts val="1400"/>
              <a:buFont typeface="Roboto"/>
              <a:buChar char="○"/>
            </a:pPr>
            <a:r>
              <a:rPr lang="en" sz="2000" u="sng" dirty="0">
                <a:solidFill>
                  <a:srgbClr val="45818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R4epis.netlify.app</a:t>
            </a:r>
            <a:br>
              <a:rPr lang="en" sz="2000" dirty="0">
                <a:solidFill>
                  <a:srgbClr val="45818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</a:br>
            <a:endParaRPr sz="2000" dirty="0">
              <a:solidFill>
                <a:srgbClr val="45818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609585" indent="-440256">
              <a:buClr>
                <a:srgbClr val="E69138"/>
              </a:buClr>
              <a:buSzPts val="1600"/>
              <a:buFont typeface="Roboto"/>
              <a:buChar char="●"/>
            </a:pPr>
            <a:r>
              <a:rPr lang="en" sz="200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RECON learn</a:t>
            </a:r>
            <a:endParaRPr sz="2000" dirty="0">
              <a:solidFill>
                <a:srgbClr val="9900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SzPts val="1400"/>
              <a:buFont typeface="Roboto"/>
              <a:buChar char="○"/>
            </a:pPr>
            <a:r>
              <a:rPr lang="e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Free / open training material by RECON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1219170" lvl="1" indent="-423323">
              <a:buClr>
                <a:srgbClr val="45818E"/>
              </a:buClr>
              <a:buSzPts val="1400"/>
              <a:buFont typeface="Roboto"/>
              <a:buChar char="○"/>
            </a:pPr>
            <a:r>
              <a:rPr lang="en" sz="2000" u="sng" dirty="0">
                <a:solidFill>
                  <a:srgbClr val="45818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www.reconlearn.org</a:t>
            </a:r>
            <a:endParaRPr sz="2000" dirty="0">
              <a:solidFill>
                <a:srgbClr val="45818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27887" y="2744300"/>
            <a:ext cx="2072112" cy="7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42556-FC02-4ED1-9EB8-91F9703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69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Alternatives to R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939297E-CDBC-4263-8D0D-C0034FA2E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11874"/>
              </p:ext>
            </p:extLst>
          </p:nvPr>
        </p:nvGraphicFramePr>
        <p:xfrm>
          <a:off x="4603797" y="640822"/>
          <a:ext cx="5807855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13FBC997-3280-4FE8-AB1D-8D8B4DAE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27" y="1165031"/>
            <a:ext cx="1521147" cy="17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tata: Software for Statistics and Data Science">
            <a:extLst>
              <a:ext uri="{FF2B5EF4-FFF2-40B4-BE49-F238E27FC236}">
                <a16:creationId xmlns:a16="http://schemas.microsoft.com/office/drawing/2014/main" id="{374CF1E8-BCE6-4BBE-B484-484DAF92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92" y="4653665"/>
            <a:ext cx="1834257" cy="4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78EB8-9A27-4AB1-ABB2-289F9FF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7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Widescreen</PresentationFormat>
  <Paragraphs>135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Open Sans</vt:lpstr>
      <vt:lpstr>Roboto</vt:lpstr>
      <vt:lpstr>Source Code Pro</vt:lpstr>
      <vt:lpstr>Office Theme</vt:lpstr>
      <vt:lpstr>1_Office Theme</vt:lpstr>
      <vt:lpstr>Day 1 Lecture 1:   Introduction to R (1)</vt:lpstr>
      <vt:lpstr>Aims of the session</vt:lpstr>
      <vt:lpstr>What is         ? </vt:lpstr>
      <vt:lpstr>Where can you get it?</vt:lpstr>
      <vt:lpstr>What can you do with it?</vt:lpstr>
      <vt:lpstr>What does “free” mean?</vt:lpstr>
      <vt:lpstr>Growing use</vt:lpstr>
      <vt:lpstr>           and the ‘epi’ community</vt:lpstr>
      <vt:lpstr>Alternatives to R</vt:lpstr>
      <vt:lpstr>Alternatives to R</vt:lpstr>
      <vt:lpstr>Getting started</vt:lpstr>
      <vt:lpstr>R Studio</vt:lpstr>
      <vt:lpstr>PowerPoint Presentation</vt:lpstr>
      <vt:lpstr>Getting familiar with RStudio</vt:lpstr>
      <vt:lpstr>And then…</vt:lpstr>
      <vt:lpstr>Getting help</vt:lpstr>
      <vt:lpstr>Someone’s done it before!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Beckley-Hoelscher, Nicholas</dc:creator>
  <cp:lastModifiedBy>Juan  Vesga</cp:lastModifiedBy>
  <cp:revision>12</cp:revision>
  <dcterms:created xsi:type="dcterms:W3CDTF">2020-12-30T13:20:24Z</dcterms:created>
  <dcterms:modified xsi:type="dcterms:W3CDTF">2023-05-31T11:45:31Z</dcterms:modified>
</cp:coreProperties>
</file>