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772400" cy="10058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0" name="39 Imagen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1" name="40 Imagen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7" name="76 Imagen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8" name="77 Imagen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V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500" b="0" strike="noStrike" spc="-1">
              <a:solidFill>
                <a:srgbClr val="073E87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228240" cy="514332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228240" cy="514332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/>
          </a:gradFill>
          <a:ln>
            <a:noFill/>
          </a:ln>
          <a:effectLst>
            <a:innerShdw blurRad="190500" dist="25400">
              <a:srgbClr val="000000">
                <a:alpha val="6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8453520" y="4286160"/>
            <a:ext cx="242640" cy="323640"/>
          </a:xfrm>
          <a:custGeom>
            <a:avLst/>
            <a:gdLst/>
            <a:ahLst/>
            <a:cxnLst/>
            <a:rect l="l" t="t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-870120" y="3587760"/>
            <a:ext cx="1969200" cy="228240"/>
          </a:xfrm>
          <a:prstGeom prst="rect">
            <a:avLst/>
          </a:prstGeom>
        </p:spPr>
        <p:txBody>
          <a:bodyPr lIns="81720" tIns="40680" rIns="81720" bIns="40680" anchor="ctr"/>
          <a:lstStyle/>
          <a:p>
            <a:pPr>
              <a:lnSpc>
                <a:spcPct val="100000"/>
              </a:lnSpc>
            </a:pPr>
            <a:r>
              <a:rPr lang="es-VE" sz="11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5/04/16</a:t>
            </a:r>
            <a:endParaRPr lang="es-V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86800" y="4305240"/>
            <a:ext cx="380520" cy="273600"/>
          </a:xfrm>
          <a:prstGeom prst="rect">
            <a:avLst/>
          </a:prstGeom>
        </p:spPr>
        <p:txBody>
          <a:bodyPr lIns="81720" tIns="40680" rIns="81720" bIns="40680" anchor="ctr"/>
          <a:lstStyle/>
          <a:p>
            <a:pPr>
              <a:lnSpc>
                <a:spcPct val="100000"/>
              </a:lnSpc>
            </a:pPr>
            <a:fld id="{EC1FCB2E-8CF7-4896-ACC2-70CA95C86C37}" type="slidenum">
              <a:rPr lang="es-VE" sz="1100" b="0" strike="noStrike" spc="-1">
                <a:solidFill>
                  <a:srgbClr val="2D83F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‹Nº›</a:t>
            </a:fld>
            <a:endParaRPr lang="es-V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1259640" y="4915080"/>
            <a:ext cx="7162560" cy="171000"/>
          </a:xfrm>
          <a:prstGeom prst="rect">
            <a:avLst/>
          </a:prstGeom>
        </p:spPr>
        <p:txBody>
          <a:bodyPr lIns="81720" tIns="40680" rIns="81720" bIns="40680" anchor="ctr"/>
          <a:lstStyle/>
          <a:p>
            <a:endParaRPr lang="es-V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del texto de título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500" b="0" strike="noStrike" spc="-1">
                <a:solidFill>
                  <a:srgbClr val="073E87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36 Imagen"/>
          <p:cNvPicPr/>
          <p:nvPr/>
        </p:nvPicPr>
        <p:blipFill>
          <a:blip r:embed="rId14"/>
          <a:stretch/>
        </p:blipFill>
        <p:spPr>
          <a:xfrm>
            <a:off x="0" y="0"/>
            <a:ext cx="9142920" cy="51429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155320" y="97200"/>
            <a:ext cx="4832280" cy="850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5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475680" y="3939840"/>
            <a:ext cx="2416320" cy="7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>
              <a:lnSpc>
                <a:spcPct val="100000"/>
              </a:lnSpc>
            </a:pPr>
            <a:r>
              <a:rPr lang="es-VE" sz="15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Integrantes: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480" indent="-231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V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Mudafar El Halabi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31480" indent="-231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V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Juan Andrés Vivas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2"/>
          <p:cNvPicPr/>
          <p:nvPr/>
        </p:nvPicPr>
        <p:blipFill>
          <a:blip r:embed="rId2"/>
          <a:stretch/>
        </p:blipFill>
        <p:spPr>
          <a:xfrm>
            <a:off x="2483640" y="1995840"/>
            <a:ext cx="4608000" cy="993600"/>
          </a:xfrm>
          <a:prstGeom prst="rect">
            <a:avLst/>
          </a:prstGeom>
          <a:ln w="9360">
            <a:solidFill>
              <a:schemeClr val="tx1"/>
            </a:solidFill>
            <a:miter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" name="CustomShape 2"/>
          <p:cNvSpPr/>
          <p:nvPr/>
        </p:nvSpPr>
        <p:spPr>
          <a:xfrm>
            <a:off x="2258280" y="147960"/>
            <a:ext cx="5121720" cy="115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s-VE" sz="1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República Bolivariana de Venezuela
Universidad de Los Andes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1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Facultad de Ingeniería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1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Escuela de Sistemas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1400" b="0" strike="noStrike" spc="-1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Mérida-Venezuela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2"/>
          <p:cNvPicPr/>
          <p:nvPr/>
        </p:nvPicPr>
        <p:blipFill>
          <a:blip r:embed="rId3"/>
          <a:stretch/>
        </p:blipFill>
        <p:spPr>
          <a:xfrm>
            <a:off x="467640" y="0"/>
            <a:ext cx="1489680" cy="126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1881360" y="849960"/>
            <a:ext cx="5714640" cy="38095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6" name="CustomShape 1"/>
          <p:cNvSpPr/>
          <p:nvPr/>
        </p:nvSpPr>
        <p:spPr>
          <a:xfrm>
            <a:off x="687600" y="123480"/>
            <a:ext cx="77724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2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Agregar Récipe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1999080"/>
            <a:ext cx="7772400" cy="6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6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Diagrama de Clases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83 Imagen"/>
          <p:cNvPicPr/>
          <p:nvPr/>
        </p:nvPicPr>
        <p:blipFill>
          <a:blip r:embed="rId2"/>
          <a:stretch/>
        </p:blipFill>
        <p:spPr>
          <a:xfrm>
            <a:off x="0" y="0"/>
            <a:ext cx="9144000" cy="513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1707480"/>
            <a:ext cx="7772400" cy="13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6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Arquitectura del Sistema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24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Modelo 3 Capas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VE" sz="24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Cliente/Servidor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85 Imagen"/>
          <p:cNvPicPr/>
          <p:nvPr/>
        </p:nvPicPr>
        <p:blipFill>
          <a:blip r:embed="rId2"/>
          <a:stretch/>
        </p:blipFill>
        <p:spPr>
          <a:xfrm>
            <a:off x="1006221" y="32095"/>
            <a:ext cx="2873230" cy="5059936"/>
          </a:xfrm>
          <a:prstGeom prst="rect">
            <a:avLst/>
          </a:prstGeom>
          <a:ln>
            <a:noFill/>
          </a:ln>
        </p:spPr>
      </p:pic>
      <p:pic>
        <p:nvPicPr>
          <p:cNvPr id="3" name="2 Imagen"/>
          <p:cNvPicPr/>
          <p:nvPr/>
        </p:nvPicPr>
        <p:blipFill>
          <a:blip r:embed="rId3"/>
          <a:stretch/>
        </p:blipFill>
        <p:spPr>
          <a:xfrm>
            <a:off x="4716016" y="32094"/>
            <a:ext cx="3456384" cy="505993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55640" y="1860480"/>
            <a:ext cx="77724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2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Prototipo de Interfaz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/>
          <p:cNvPicPr/>
          <p:nvPr/>
        </p:nvPicPr>
        <p:blipFill>
          <a:blip r:embed="rId2"/>
          <a:stretch/>
        </p:blipFill>
        <p:spPr>
          <a:xfrm>
            <a:off x="1953360" y="987480"/>
            <a:ext cx="5714640" cy="38095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0" name="CustomShape 1"/>
          <p:cNvSpPr/>
          <p:nvPr/>
        </p:nvSpPr>
        <p:spPr>
          <a:xfrm>
            <a:off x="662760" y="185040"/>
            <a:ext cx="77724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2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Recepción 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/>
          <p:cNvPicPr/>
          <p:nvPr/>
        </p:nvPicPr>
        <p:blipFill>
          <a:blip r:embed="rId2"/>
          <a:stretch/>
        </p:blipFill>
        <p:spPr>
          <a:xfrm>
            <a:off x="1979640" y="1065960"/>
            <a:ext cx="5714640" cy="38095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2" name="CustomShape 1"/>
          <p:cNvSpPr/>
          <p:nvPr/>
        </p:nvSpPr>
        <p:spPr>
          <a:xfrm>
            <a:off x="903600" y="185040"/>
            <a:ext cx="77724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2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Agregar Cita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/>
          <p:cNvPicPr/>
          <p:nvPr/>
        </p:nvPicPr>
        <p:blipFill>
          <a:blip r:embed="rId2"/>
          <a:stretch/>
        </p:blipFill>
        <p:spPr>
          <a:xfrm>
            <a:off x="2123640" y="1083600"/>
            <a:ext cx="5472360" cy="364788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" name="CustomShape 1"/>
          <p:cNvSpPr/>
          <p:nvPr/>
        </p:nvSpPr>
        <p:spPr>
          <a:xfrm>
            <a:off x="971640" y="185040"/>
            <a:ext cx="7772400" cy="5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160" tIns="37080" rIns="74160" bIns="37080"/>
          <a:lstStyle/>
          <a:p>
            <a:pPr algn="ctr">
              <a:lnSpc>
                <a:spcPct val="100000"/>
              </a:lnSpc>
            </a:pPr>
            <a:r>
              <a:rPr lang="es-VE" sz="3200" b="1" strike="noStrike" spc="-1">
                <a:solidFill>
                  <a:srgbClr val="052E65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Interfaz: Médico</a:t>
            </a:r>
            <a:endParaRPr lang="es-V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</Words>
  <Application>Microsoft Office PowerPoint</Application>
  <PresentationFormat>Presentación en pantalla (16:9)</PresentationFormat>
  <Paragraphs>16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Paola V</dc:creator>
  <cp:lastModifiedBy>Paola V</cp:lastModifiedBy>
  <cp:revision>12</cp:revision>
  <dcterms:created xsi:type="dcterms:W3CDTF">2016-02-17T16:55:19Z</dcterms:created>
  <dcterms:modified xsi:type="dcterms:W3CDTF">2016-04-06T03:52:11Z</dcterms:modified>
  <dc:language>es-VE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