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746" r:id="rId2"/>
  </p:sldMasterIdLst>
  <p:sldIdLst>
    <p:sldId id="256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81" r:id="rId21"/>
    <p:sldId id="278" r:id="rId22"/>
  </p:sldIdLst>
  <p:sldSz cx="9144000" cy="5143500" type="screen16x9"/>
  <p:notesSz cx="7772400" cy="10058400"/>
  <p:defaultTextStyle>
    <a:defPPr>
      <a:defRPr lang="es-E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822909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172" y="2761444"/>
            <a:ext cx="822909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927" y="2761444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172" y="2761444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71 Imagen"/>
          <p:cNvPicPr/>
          <p:nvPr/>
        </p:nvPicPr>
        <p:blipFill>
          <a:blip r:embed="rId2"/>
          <a:stretch/>
        </p:blipFill>
        <p:spPr>
          <a:xfrm>
            <a:off x="2079478" y="1203386"/>
            <a:ext cx="4984151" cy="2982868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/>
        </p:blipFill>
        <p:spPr>
          <a:xfrm>
            <a:off x="2079478" y="1203386"/>
            <a:ext cx="4984151" cy="298286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0"/>
            <a:ext cx="752475" cy="51435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3" y="950614"/>
            <a:ext cx="7235981" cy="3849987"/>
          </a:xfrm>
        </p:spPr>
        <p:txBody>
          <a:bodyPr/>
          <a:lstStyle>
            <a:lvl1pPr>
              <a:defRPr sz="10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2" y="151277"/>
            <a:ext cx="6189583" cy="712177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08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70" y="177312"/>
            <a:ext cx="785301" cy="273844"/>
          </a:xfrm>
        </p:spPr>
        <p:txBody>
          <a:bodyPr/>
          <a:lstStyle>
            <a:lvl1pPr>
              <a:defRPr sz="1200"/>
            </a:lvl1pPr>
          </a:lstStyle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157163"/>
            <a:ext cx="657226" cy="32385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</p:spPr>
        <p:txBody>
          <a:bodyPr>
            <a:noAutofit/>
          </a:bodyPr>
          <a:lstStyle>
            <a:lvl1pPr algn="l">
              <a:defRPr sz="6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28650"/>
            <a:ext cx="7467600" cy="3314700"/>
          </a:xfrm>
        </p:spPr>
        <p:txBody>
          <a:bodyPr>
            <a:normAutofit/>
          </a:bodyPr>
          <a:lstStyle>
            <a:lvl1pPr>
              <a:defRPr sz="2500"/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363060"/>
            <a:ext cx="7239001" cy="571500"/>
          </a:xfrm>
        </p:spPr>
        <p:txBody>
          <a:bodyPr bIns="0" anchor="b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08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2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6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8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89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3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</p:spPr>
        <p:txBody>
          <a:bodyPr>
            <a:noAutofit/>
          </a:bodyPr>
          <a:lstStyle>
            <a:lvl1pPr algn="l">
              <a:defRPr sz="6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630936"/>
            <a:ext cx="3730752" cy="3291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3" y="630936"/>
            <a:ext cx="3730752" cy="3291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630936"/>
            <a:ext cx="3733800" cy="400050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08167" indent="0">
              <a:buNone/>
              <a:defRPr sz="1800" b="1"/>
            </a:lvl2pPr>
            <a:lvl3pPr marL="816333" indent="0">
              <a:buNone/>
              <a:defRPr sz="1600" b="1"/>
            </a:lvl3pPr>
            <a:lvl4pPr marL="1224500" indent="0">
              <a:buNone/>
              <a:defRPr sz="1500" b="1"/>
            </a:lvl4pPr>
            <a:lvl5pPr marL="1632666" indent="0">
              <a:buNone/>
              <a:defRPr sz="1500" b="1"/>
            </a:lvl5pPr>
            <a:lvl6pPr marL="2040833" indent="0">
              <a:buNone/>
              <a:defRPr sz="1500" b="1"/>
            </a:lvl6pPr>
            <a:lvl7pPr marL="2448999" indent="0">
              <a:buNone/>
              <a:defRPr sz="1500" b="1"/>
            </a:lvl7pPr>
            <a:lvl8pPr marL="2857166" indent="0">
              <a:buNone/>
              <a:defRPr sz="1500" b="1"/>
            </a:lvl8pPr>
            <a:lvl9pPr marL="3265332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1" y="630936"/>
            <a:ext cx="3735267" cy="400050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08167" indent="0">
              <a:buNone/>
              <a:defRPr sz="1800" b="1"/>
            </a:lvl2pPr>
            <a:lvl3pPr marL="816333" indent="0">
              <a:buNone/>
              <a:defRPr sz="1600" b="1"/>
            </a:lvl3pPr>
            <a:lvl4pPr marL="1224500" indent="0">
              <a:buNone/>
              <a:defRPr sz="1500" b="1"/>
            </a:lvl4pPr>
            <a:lvl5pPr marL="1632666" indent="0">
              <a:buNone/>
              <a:defRPr sz="1500" b="1"/>
            </a:lvl5pPr>
            <a:lvl6pPr marL="2040833" indent="0">
              <a:buNone/>
              <a:defRPr sz="1500" b="1"/>
            </a:lvl6pPr>
            <a:lvl7pPr marL="2448999" indent="0">
              <a:buNone/>
              <a:defRPr sz="1500" b="1"/>
            </a:lvl7pPr>
            <a:lvl8pPr marL="2857166" indent="0">
              <a:buNone/>
              <a:defRPr sz="1500" b="1"/>
            </a:lvl8pPr>
            <a:lvl9pPr marL="3265332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035558"/>
            <a:ext cx="3730752" cy="2880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3" y="1035557"/>
            <a:ext cx="3730752" cy="2880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296466"/>
            <a:ext cx="3008313" cy="871538"/>
          </a:xfrm>
        </p:spPr>
        <p:txBody>
          <a:bodyPr anchor="b"/>
          <a:lstStyle>
            <a:lvl1pPr algn="l">
              <a:defRPr sz="18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168004"/>
            <a:ext cx="3008313" cy="328969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08167" indent="0">
              <a:buNone/>
              <a:defRPr sz="1100"/>
            </a:lvl2pPr>
            <a:lvl3pPr marL="816333" indent="0">
              <a:buNone/>
              <a:defRPr sz="900"/>
            </a:lvl3pPr>
            <a:lvl4pPr marL="1224500" indent="0">
              <a:buNone/>
              <a:defRPr sz="800"/>
            </a:lvl4pPr>
            <a:lvl5pPr marL="1632666" indent="0">
              <a:buNone/>
              <a:defRPr sz="800"/>
            </a:lvl5pPr>
            <a:lvl6pPr marL="2040833" indent="0">
              <a:buNone/>
              <a:defRPr sz="800"/>
            </a:lvl6pPr>
            <a:lvl7pPr marL="2448999" indent="0">
              <a:buNone/>
              <a:defRPr sz="800"/>
            </a:lvl7pPr>
            <a:lvl8pPr marL="2857166" indent="0">
              <a:buNone/>
              <a:defRPr sz="800"/>
            </a:lvl8pPr>
            <a:lvl9pPr marL="3265332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285750"/>
            <a:ext cx="4800600" cy="4457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468566"/>
            <a:ext cx="5486400" cy="303335"/>
          </a:xfrm>
        </p:spPr>
        <p:txBody>
          <a:bodyPr bIns="0" anchor="b"/>
          <a:lstStyle>
            <a:lvl1pPr algn="l">
              <a:defRPr sz="18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6" y="285750"/>
            <a:ext cx="5867400" cy="3061096"/>
          </a:xfrm>
        </p:spPr>
        <p:txBody>
          <a:bodyPr/>
          <a:lstStyle>
            <a:lvl1pPr marL="0" indent="0">
              <a:buNone/>
              <a:defRPr sz="2800"/>
            </a:lvl1pPr>
            <a:lvl2pPr marL="408167" indent="0">
              <a:buNone/>
              <a:defRPr sz="2500"/>
            </a:lvl2pPr>
            <a:lvl3pPr marL="816333" indent="0">
              <a:buNone/>
              <a:defRPr sz="2100"/>
            </a:lvl3pPr>
            <a:lvl4pPr marL="1224500" indent="0">
              <a:buNone/>
              <a:defRPr sz="1800"/>
            </a:lvl4pPr>
            <a:lvl5pPr marL="1632666" indent="0">
              <a:buNone/>
              <a:defRPr sz="1800"/>
            </a:lvl5pPr>
            <a:lvl6pPr marL="2040833" indent="0">
              <a:buNone/>
              <a:defRPr sz="1800"/>
            </a:lvl6pPr>
            <a:lvl7pPr marL="2448999" indent="0">
              <a:buNone/>
              <a:defRPr sz="1800"/>
            </a:lvl7pPr>
            <a:lvl8pPr marL="2857166" indent="0">
              <a:buNone/>
              <a:defRPr sz="1800"/>
            </a:lvl8pPr>
            <a:lvl9pPr marL="3265332" indent="0">
              <a:buNone/>
              <a:defRPr sz="18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771901"/>
            <a:ext cx="4038600" cy="10287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08167" indent="0">
              <a:buNone/>
              <a:defRPr sz="1100"/>
            </a:lvl2pPr>
            <a:lvl3pPr marL="816333" indent="0">
              <a:buNone/>
              <a:defRPr sz="900"/>
            </a:lvl3pPr>
            <a:lvl4pPr marL="1224500" indent="0">
              <a:buNone/>
              <a:defRPr sz="800"/>
            </a:lvl4pPr>
            <a:lvl5pPr marL="1632666" indent="0">
              <a:buNone/>
              <a:defRPr sz="800"/>
            </a:lvl5pPr>
            <a:lvl6pPr marL="2040833" indent="0">
              <a:buNone/>
              <a:defRPr sz="800"/>
            </a:lvl6pPr>
            <a:lvl7pPr marL="2448999" indent="0">
              <a:buNone/>
              <a:defRPr sz="800"/>
            </a:lvl7pPr>
            <a:lvl8pPr marL="2857166" indent="0">
              <a:buNone/>
              <a:defRPr sz="800"/>
            </a:lvl8pPr>
            <a:lvl9pPr marL="3265332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401560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27" y="1203386"/>
            <a:ext cx="401560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155238" y="123204"/>
            <a:ext cx="4832631" cy="370225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172" y="2761444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927" y="1203386"/>
            <a:ext cx="401560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4015600" cy="2982868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927" y="2761444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55238" y="97241"/>
            <a:ext cx="4832631" cy="85067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927" y="1203386"/>
            <a:ext cx="401560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172" y="2761444"/>
            <a:ext cx="8229090" cy="1422606"/>
          </a:xfrm>
          <a:prstGeom prst="rect">
            <a:avLst/>
          </a:prstGeom>
        </p:spPr>
        <p:txBody>
          <a:bodyPr lIns="0" tIns="0" rIns="0" bIns="0"/>
          <a:lstStyle/>
          <a:p>
            <a:endParaRPr lang="es-V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/>
        </p:blipFill>
        <p:spPr>
          <a:xfrm>
            <a:off x="0" y="0"/>
            <a:ext cx="9143107" cy="5143476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55238" y="123205"/>
            <a:ext cx="4832631" cy="7985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172" y="1203386"/>
            <a:ext cx="8229090" cy="298286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V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699754" lvl="1" indent="-26240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VE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049630" lvl="2" indent="-23325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VE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399507" lvl="3" indent="-17493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V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1749384" lvl="4" indent="-1749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V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099261" lvl="5" indent="-1749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V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2449138" lvl="6" indent="-17493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V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349877" indent="-262408"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51435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943350"/>
            <a:ext cx="7239000" cy="857250"/>
          </a:xfrm>
          <a:prstGeom prst="rect">
            <a:avLst/>
          </a:prstGeom>
        </p:spPr>
        <p:txBody>
          <a:bodyPr vert="horz" lIns="81633" tIns="40817" rIns="81633" bIns="40817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628650"/>
            <a:ext cx="7467600" cy="3314700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4914901"/>
            <a:ext cx="7162800" cy="171450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l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305300"/>
            <a:ext cx="381000" cy="273844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l">
              <a:defRPr sz="11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A1BFF28-7A78-4393-9577-5BAAAFE2503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9" y="4286250"/>
            <a:ext cx="242887" cy="32385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1633" tIns="40817" rIns="81633" bIns="4081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870435" y="3587262"/>
            <a:ext cx="1969477" cy="228600"/>
          </a:xfrm>
          <a:prstGeom prst="rect">
            <a:avLst/>
          </a:prstGeom>
        </p:spPr>
        <p:txBody>
          <a:bodyPr vert="horz" lIns="81633" tIns="40817" rIns="81633" bIns="40817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D698992-9F5B-4E9D-871D-4517B2EC8643}" type="datetimeFigureOut">
              <a:rPr lang="en-US" smtClean="0"/>
              <a:t>3/15/2016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816333" rtl="0" eaLnBrk="1" latinLnBrk="0" hangingPunct="1">
        <a:spcBef>
          <a:spcPct val="0"/>
        </a:spcBef>
        <a:buNone/>
        <a:defRPr sz="64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06125" indent="-306125" algn="l" defTabSz="816333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2"/>
          </a:solidFill>
          <a:latin typeface="+mn-lt"/>
          <a:ea typeface="+mn-ea"/>
          <a:cs typeface="+mn-cs"/>
        </a:defRPr>
      </a:lvl1pPr>
      <a:lvl2pPr marL="663271" indent="-255104" algn="l" defTabSz="816333" rtl="0" eaLnBrk="1" latinLnBrk="0" hangingPunct="1">
        <a:spcBef>
          <a:spcPct val="20000"/>
        </a:spcBef>
        <a:buFont typeface="Arial" pitchFamily="34" charset="0"/>
        <a:buChar char="˃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6" indent="-204083" algn="l" defTabSz="816333" rtl="0" eaLnBrk="1" latinLnBrk="0" hangingPunct="1">
        <a:spcBef>
          <a:spcPct val="20000"/>
        </a:spcBef>
        <a:buFont typeface="Calibri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3" indent="-204083" algn="l" defTabSz="81633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50" indent="-204083" algn="l" defTabSz="81633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16" indent="-204083" algn="l" defTabSz="81633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3" indent="-204083" algn="l" defTabSz="816333" rtl="0" eaLnBrk="1" latinLnBrk="0" hangingPunct="1">
        <a:spcBef>
          <a:spcPct val="20000"/>
        </a:spcBef>
        <a:buFont typeface="Calibri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49" indent="-204083" algn="l" defTabSz="81633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16" indent="-204083" algn="l" defTabSz="816333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3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0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6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3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9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6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2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475733" y="3939902"/>
            <a:ext cx="2416747" cy="767278"/>
          </a:xfrm>
          <a:prstGeom prst="rect">
            <a:avLst/>
          </a:prstGeom>
          <a:noFill/>
        </p:spPr>
        <p:txBody>
          <a:bodyPr wrap="square" lIns="74057" tIns="37029" rIns="74057" bIns="37029" rtlCol="0">
            <a:spAutoFit/>
          </a:bodyPr>
          <a:lstStyle/>
          <a:p>
            <a:r>
              <a:rPr lang="es-ES" b="1" dirty="0" smtClean="0"/>
              <a:t>Integrantes:</a:t>
            </a:r>
          </a:p>
          <a:p>
            <a:pPr marL="231429" indent="-231429">
              <a:buFont typeface="Arial" pitchFamily="34" charset="0"/>
              <a:buChar char="•"/>
            </a:pPr>
            <a:r>
              <a:rPr lang="es-ES" dirty="0" err="1" smtClean="0"/>
              <a:t>Mudafar</a:t>
            </a:r>
            <a:r>
              <a:rPr lang="es-ES" dirty="0" smtClean="0"/>
              <a:t> El </a:t>
            </a:r>
            <a:r>
              <a:rPr lang="es-ES" dirty="0" err="1" smtClean="0"/>
              <a:t>Halabi</a:t>
            </a:r>
            <a:endParaRPr lang="es-ES" dirty="0" smtClean="0"/>
          </a:p>
          <a:p>
            <a:pPr marL="231429" indent="-231429">
              <a:buFont typeface="Arial" pitchFamily="34" charset="0"/>
              <a:buChar char="•"/>
            </a:pPr>
            <a:r>
              <a:rPr lang="es-ES" dirty="0" smtClean="0"/>
              <a:t>Juan Andrés Vivas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95686"/>
            <a:ext cx="4608512" cy="99411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58374" y="147878"/>
            <a:ext cx="5121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República Bolivariana de Venezuela</a:t>
            </a:r>
            <a:b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</a:br>
            <a: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Universidad de Los Andes</a:t>
            </a:r>
          </a:p>
          <a:p>
            <a:pPr algn="ctr"/>
            <a: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Facultad de Ingeniería</a:t>
            </a:r>
          </a:p>
          <a:p>
            <a:pPr algn="ctr"/>
            <a: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Escuela de Sistemas</a:t>
            </a:r>
          </a:p>
          <a:p>
            <a:pPr algn="ctr"/>
            <a:r>
              <a:rPr lang="es-V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Mérida-Venezuela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0"/>
            <a:ext cx="1490061" cy="1265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9537" y="1787857"/>
            <a:ext cx="7772782" cy="998111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Diagrama de Actividades </a:t>
            </a:r>
            <a:endParaRPr lang="es-VE" sz="3600" b="1" spc="-1" dirty="0" smtClean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24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Recepción </a:t>
            </a:r>
            <a:endParaRPr lang="es-VE" sz="24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0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6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14220" y="1999240"/>
            <a:ext cx="7772782" cy="628779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2300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14220" y="1707654"/>
            <a:ext cx="7772782" cy="998111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Arquitectura del Sistema</a:t>
            </a:r>
          </a:p>
          <a:p>
            <a:pPr algn="ctr">
              <a:lnSpc>
                <a:spcPct val="100000"/>
              </a:lnSpc>
            </a:pPr>
            <a:r>
              <a:rPr lang="es-VE" sz="24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Cliente/Servidor</a:t>
            </a:r>
            <a:endParaRPr lang="es-VE" sz="24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1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ola V\Dropbox\Cosas de Pao&amp;Juancho\is\img\arq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0"/>
            <a:ext cx="5832648" cy="52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860510"/>
            <a:ext cx="7772782" cy="567224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2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Prototipo de Interfaz</a:t>
            </a:r>
            <a:endParaRPr lang="es-VE" sz="32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ola V\Dropbox\Cosas de Pao&amp;Juancho\is\img\interfaz_recep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43" y="987574"/>
            <a:ext cx="5715001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62786" y="185095"/>
            <a:ext cx="7772782" cy="567224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2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Recepción </a:t>
            </a:r>
            <a:endParaRPr lang="es-VE" sz="32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9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ola V\Dropbox\Cosas de Pao&amp;Juancho\is\img\agregar_ci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6006"/>
            <a:ext cx="5715001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03674" y="185095"/>
            <a:ext cx="7772782" cy="567224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2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Agregar Cita</a:t>
            </a:r>
            <a:endParaRPr lang="es-VE" sz="32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2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ola V\Dropbox\Cosas de Pao&amp;Juancho\is\img\interfaz_medi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083585"/>
            <a:ext cx="5472609" cy="3648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71600" y="185095"/>
            <a:ext cx="7772782" cy="567224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2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Médico</a:t>
            </a:r>
            <a:endParaRPr lang="es-VE" sz="32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979538" y="1379816"/>
            <a:ext cx="7707464" cy="1730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Jerarquía de actores</a:t>
            </a:r>
          </a:p>
        </p:txBody>
      </p:sp>
    </p:spTree>
    <p:extLst>
      <p:ext uri="{BB962C8B-B14F-4D97-AF65-F5344CB8AC3E}">
        <p14:creationId xmlns:p14="http://schemas.microsoft.com/office/powerpoint/2010/main" val="23184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ola V\Dropbox\Cosas de Pao&amp;Juancho\is\img\agregar_re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36" y="849982"/>
            <a:ext cx="5715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87650" y="123478"/>
            <a:ext cx="7772782" cy="567224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2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Agregar Récipe</a:t>
            </a:r>
            <a:endParaRPr lang="es-VE" sz="32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7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9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48902" y="1779210"/>
            <a:ext cx="7772782" cy="936556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de </a:t>
            </a:r>
            <a:r>
              <a:rPr lang="es-VE" sz="36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 </a:t>
            </a:r>
          </a:p>
          <a:p>
            <a:pPr algn="ctr">
              <a:lnSpc>
                <a:spcPct val="100000"/>
              </a:lnSpc>
            </a:pPr>
            <a:r>
              <a:rPr lang="es-VE" sz="20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Administrador</a:t>
            </a:r>
            <a:endParaRPr lang="es-VE" sz="20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4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1707654"/>
            <a:ext cx="7772782" cy="936556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de </a:t>
            </a:r>
            <a:r>
              <a:rPr lang="es-VE" sz="36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uso</a:t>
            </a:r>
          </a:p>
          <a:p>
            <a:pPr algn="ctr">
              <a:lnSpc>
                <a:spcPct val="100000"/>
              </a:lnSpc>
            </a:pPr>
            <a:r>
              <a:rPr lang="es-VE" sz="20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VE" sz="20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Médico</a:t>
            </a:r>
          </a:p>
        </p:txBody>
      </p:sp>
    </p:spTree>
    <p:extLst>
      <p:ext uri="{BB962C8B-B14F-4D97-AF65-F5344CB8AC3E}">
        <p14:creationId xmlns:p14="http://schemas.microsoft.com/office/powerpoint/2010/main" val="42744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3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48902" y="1851670"/>
            <a:ext cx="7772782" cy="936556"/>
          </a:xfrm>
          <a:prstGeom prst="rect">
            <a:avLst/>
          </a:prstGeom>
        </p:spPr>
        <p:txBody>
          <a:bodyPr wrap="square" lIns="74057" tIns="37029" rIns="74057" bIns="37029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VE" sz="3600" b="1" spc="-1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Caso de uso </a:t>
            </a:r>
            <a:endParaRPr lang="es-VE" sz="3600" b="1" spc="-1" dirty="0" smtClean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2000" b="1" spc="-1" dirty="0" smtClean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Recepción</a:t>
            </a:r>
            <a:endParaRPr lang="es-VE" sz="2000" b="1" spc="-1" dirty="0">
              <a:solidFill>
                <a:schemeClr val="tx2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5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rmal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Presentación en pantalla (16:9)</PresentationFormat>
  <Paragraphs>24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Office Theme</vt:lpstr>
      <vt:lpstr>termal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V</dc:creator>
  <cp:lastModifiedBy>Paola V</cp:lastModifiedBy>
  <cp:revision>8</cp:revision>
  <dcterms:created xsi:type="dcterms:W3CDTF">2016-02-17T16:55:19Z</dcterms:created>
  <dcterms:modified xsi:type="dcterms:W3CDTF">2016-03-15T05:30:26Z</dcterms:modified>
  <dc:language>es-VE</dc:language>
</cp:coreProperties>
</file>