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228240" cy="514332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228240" cy="514332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453520" y="4286160"/>
            <a:ext cx="242640" cy="323640"/>
          </a:xfrm>
          <a:custGeom>
            <a:avLst/>
            <a:gdLst/>
            <a:ahLst/>
            <a:rect l="l" t="t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-870120" y="3587760"/>
            <a:ext cx="1969200" cy="228240"/>
          </a:xfrm>
          <a:prstGeom prst="rect">
            <a:avLst/>
          </a:prstGeom>
        </p:spPr>
        <p:txBody>
          <a:bodyPr lIns="81720" rIns="81720" tIns="40680" bIns="40680" anchor="ctr"/>
          <a:p>
            <a:pPr>
              <a:lnSpc>
                <a:spcPct val="100000"/>
              </a:lnSpc>
            </a:pPr>
            <a:r>
              <a:rPr b="0" lang="es-VE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14/11/16</a:t>
            </a:r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86800" y="4305240"/>
            <a:ext cx="380520" cy="273600"/>
          </a:xfrm>
          <a:prstGeom prst="rect">
            <a:avLst/>
          </a:prstGeom>
        </p:spPr>
        <p:txBody>
          <a:bodyPr lIns="81720" rIns="81720" tIns="40680" bIns="40680" anchor="ctr"/>
          <a:p>
            <a:pPr>
              <a:lnSpc>
                <a:spcPct val="100000"/>
              </a:lnSpc>
            </a:pPr>
            <a:fld id="{8769B84B-A9E5-4521-8DA9-06FCDAA231E7}" type="slidenum">
              <a:rPr b="0" lang="es-VE" sz="1100" spc="-1" strike="noStrike">
                <a:solidFill>
                  <a:srgbClr val="2d83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b="0" lang="es-V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1259640" y="4915080"/>
            <a:ext cx="7162560" cy="171000"/>
          </a:xfrm>
          <a:prstGeom prst="rect">
            <a:avLst/>
          </a:prstGeom>
        </p:spPr>
        <p:txBody>
          <a:bodyPr lIns="81720" rIns="81720" tIns="40680" bIns="40680" anchor="ctr"/>
          <a:p>
            <a:endParaRPr b="0" lang="es-V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del texto de título</a:t>
            </a:r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5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ES" sz="25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E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E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E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36 Imagen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9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155320" y="97200"/>
            <a:ext cx="4832280" cy="850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223680" y="3939840"/>
            <a:ext cx="2416320" cy="9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160" rIns="74160" tIns="37080" bIns="37080"/>
          <a:p>
            <a:pPr>
              <a:lnSpc>
                <a:spcPct val="100000"/>
              </a:lnSpc>
            </a:pPr>
            <a:r>
              <a:rPr b="1" lang="es-V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Integrantes: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1480" indent="-231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V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Mudafar El Halabi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1480" indent="-231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V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Juan Andres Vivas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1480" indent="-231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V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Julián Brice</a:t>
            </a:r>
            <a:r>
              <a:rPr b="0" lang="es-V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ño</a:t>
            </a:r>
            <a:r>
              <a:rPr b="0" lang="es-V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258280" y="147960"/>
            <a:ext cx="512172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s-VE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República Bolivariana de Venezuela</a:t>
            </a:r>
            <a:r>
              <a:rPr b="0" lang="es-VE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s-VE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Universidad de Los Andes</a:t>
            </a:r>
            <a:endParaRPr b="0" lang="es-VE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50000"/>
              </a:lnSpc>
            </a:pPr>
            <a:r>
              <a:rPr b="0" lang="es-VE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Facultad de Ingeniería</a:t>
            </a:r>
            <a:endParaRPr b="0" lang="es-VE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50000"/>
              </a:lnSpc>
            </a:pPr>
            <a:r>
              <a:rPr b="0" lang="es-VE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Escuela de Sistemas</a:t>
            </a:r>
            <a:endParaRPr b="0" lang="es-VE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50000"/>
              </a:lnSpc>
            </a:pPr>
            <a:r>
              <a:rPr b="0" lang="es-VE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Mérida - Venezuela</a:t>
            </a:r>
            <a:endParaRPr b="0" lang="es-VE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467640" y="0"/>
            <a:ext cx="1489680" cy="126540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82" name="TextShape 3"/>
          <p:cNvSpPr txBox="1"/>
          <p:nvPr/>
        </p:nvSpPr>
        <p:spPr>
          <a:xfrm>
            <a:off x="576000" y="20214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para calcular raíces cuadradas bit a bit acelerada por hardware</a:t>
            </a:r>
            <a:endParaRPr b="1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79560" y="1379880"/>
            <a:ext cx="7707240" cy="17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504360" y="49680"/>
            <a:ext cx="7847640" cy="73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Bit a Bit 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60000" y="897480"/>
            <a:ext cx="8424000" cy="3746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Este método se emplea para encontrar cada dígito de la la raíz cuadrada  mediante una secuencia de dígitos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 generalmente mas lento que otros metodos para el calculo de la raiz cuadrada, pero aporta ventajas importantes a la hora del calculo. Algunas de ellas son: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 mas sencillo para cálculos manuales.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Cada digito encontrado de la raíz cuadrada es correcto, es decir, no debe ser cambiado posteriormente.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 algoritmo trabaja para cualquier base, y naturalmente, el procedimiento depende sobre en que base desea ser trabajada.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 el código implementado, dado a que se trabaja en bajo nivel, se utiliza base dos como base de cálculo.</a:t>
            </a: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67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08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13" end="5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36" end="6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79560" y="1379880"/>
            <a:ext cx="7707240" cy="17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504360" y="49680"/>
            <a:ext cx="7847640" cy="73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Bit a Bit 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360000" y="869760"/>
            <a:ext cx="8424000" cy="3774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Principios Básicos: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 inicia separando el numero en pares hacia la izquierda y la derecha a partir del punto (“.”) decimal.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Comenzando desde el par de dígitos mas a la izquierda, se desplazan hacia abajo para realizar cálculos sobre ellos, a los cuales llamaremos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Ahora mediante la formula 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 ( 20 p + x ) ≤ c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donde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es el numero de la raíz encontrado hasta el momento y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el numero mas cercano que cumpla la condici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ón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 el primer caso, dado que no se han conseguidos valores para el resultado de la raiz,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0 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 20 que acompaña a la variable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es resultante de la multiplicación de 2 por la base, en caso de decimal es de base 10.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27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72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34" end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32" end="6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79560" y="1379880"/>
            <a:ext cx="7707240" cy="17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2"/>
          <p:cNvSpPr txBox="1"/>
          <p:nvPr/>
        </p:nvSpPr>
        <p:spPr>
          <a:xfrm>
            <a:off x="504360" y="49680"/>
            <a:ext cx="7847640" cy="73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Bit a Bit 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60000" y="905760"/>
            <a:ext cx="8424000" cy="37454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Principios Básicos: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 startAt="4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 coloca el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en la lista de resultados de la raíz, y se efectúa la operación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 -   x ( 20 p + x )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a la cual llamaremos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 startAt="4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 valor de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se le agrega el próximo par de cifras y se colocan en un nivel inferior a los cálculos anteriores.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 startAt="4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 ejerce los pasos a partir del paso 3 sobre los valores obtenidos en el paso 5 de forma recurrente.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 startAt="4"/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 código termina al momento de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ser igual a cero y el valor de la raíz es la secuencia obtenida en resultado.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Liberation Serif"/>
              <a:buAutoNum type="arabicParenR" startAt="4"/>
            </a:pP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NOTA: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al momento de hacer el cambio entre pares de bits y se encontrado el punto (“.”) decimal, se agrega al valor de resultado.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>
                <p:childTnLst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47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61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63" end="4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63" end="4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76" end="6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79560" y="1379880"/>
            <a:ext cx="7707240" cy="17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504360" y="49680"/>
            <a:ext cx="7847640" cy="73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Bit a Bit 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60000" y="612720"/>
            <a:ext cx="8424000" cy="4038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Ejemplo: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Calcular la raíz cuadrada de 152.2756: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1  2. 3  4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\/  01 52.2756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                       c = 01, p = 0, x ( 20 p + x ) ≤ c, x =1, resultado = 1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 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52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 44                  c = 0052, p = 1, x ( 20 p + x ) ≤ c, x =2, resultado = 12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08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27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0729             c = 0827, p = 12, x ( 20 p + x ) ≤ c, x =3, resultado = 12.3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98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56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9856        c = 9856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p = 123, x ( 20 p + x ) ≤ c, x =4, resultado = 12.34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0000          Algoritmo terminado: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resultado 12.34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79560" y="1379880"/>
            <a:ext cx="7707240" cy="17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504360" y="49680"/>
            <a:ext cx="7847640" cy="73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 Bit a Bit 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360000" y="612720"/>
            <a:ext cx="8424000" cy="4038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Ejemplo: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Calcular la raíz cuadrada de 81 en binario: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1 0 0 1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√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1010001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                       c = 01, p = 0, x ( (2*2) p + x ) ≤ c, x =1, resultado = 1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0000                  c = 0001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p = 1, x ((100) p + x ) ≤ c, x =0, resultado = 10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0000          c = 0100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p = 10, x ( (100)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 + x ) ≤ c, x =0, resultado = 100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0100</a:t>
            </a:r>
            <a:r>
              <a:rPr b="0" lang="es-V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010001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c = 010001, p = 100, x ( (100) p + x ) ≤ c, x =1, resultado = 1001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</a:t>
            </a: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00000000          Algoritmo terminado: </a:t>
            </a:r>
            <a:r>
              <a:rPr b="1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resultado 1001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LibreOffice/5.1.6.2.0$Linux_X86_64 LibreOffice_project/10m0$Build-2</Application>
  <Words>56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2016-02-17T16:55:19Z</dcterms:created>
  <dc:creator>Paola V</dc:creator>
  <dc:description/>
  <dc:language>es-VE</dc:language>
  <cp:lastModifiedBy/>
  <dcterms:modified xsi:type="dcterms:W3CDTF">2016-11-14T20:20:17Z</dcterms:modified>
  <cp:revision>12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