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1"/>
  </p:normalViewPr>
  <p:slideViewPr>
    <p:cSldViewPr snapToGrid="0">
      <p:cViewPr varScale="1">
        <p:scale>
          <a:sx n="90" d="100"/>
          <a:sy n="90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C8A46-4745-44A7-89BE-3B37D456F90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A2B160-7077-4ECA-BEC6-B4559F83E86F}">
      <dgm:prSet/>
      <dgm:spPr/>
      <dgm:t>
        <a:bodyPr/>
        <a:lstStyle/>
        <a:p>
          <a:r>
            <a:rPr lang="en-US"/>
            <a:t>Mejorar la experiencia al ofrecer valor en las sugerencias</a:t>
          </a:r>
        </a:p>
      </dgm:t>
    </dgm:pt>
    <dgm:pt modelId="{56F93C96-D848-48DB-8585-3549666789B9}" type="parTrans" cxnId="{0D61B693-DD7F-4B5B-9C10-7D688B30961B}">
      <dgm:prSet/>
      <dgm:spPr/>
      <dgm:t>
        <a:bodyPr/>
        <a:lstStyle/>
        <a:p>
          <a:endParaRPr lang="en-US"/>
        </a:p>
      </dgm:t>
    </dgm:pt>
    <dgm:pt modelId="{093D3620-8E08-45CA-ACC4-B4B2E4E0F9BD}" type="sibTrans" cxnId="{0D61B693-DD7F-4B5B-9C10-7D688B30961B}">
      <dgm:prSet/>
      <dgm:spPr/>
      <dgm:t>
        <a:bodyPr/>
        <a:lstStyle/>
        <a:p>
          <a:endParaRPr lang="en-US"/>
        </a:p>
      </dgm:t>
    </dgm:pt>
    <dgm:pt modelId="{1A1F01DC-2CEB-4137-82D1-8A6072FF6134}">
      <dgm:prSet/>
      <dgm:spPr/>
      <dgm:t>
        <a:bodyPr/>
        <a:lstStyle/>
        <a:p>
          <a:r>
            <a:rPr lang="en-US"/>
            <a:t>Identificar items similares o identicos </a:t>
          </a:r>
        </a:p>
      </dgm:t>
    </dgm:pt>
    <dgm:pt modelId="{EDAB9357-6CF8-4A68-9BE2-0E1CE826A898}" type="parTrans" cxnId="{38793FE4-F13C-4FF5-8AEA-4AD92C86863B}">
      <dgm:prSet/>
      <dgm:spPr/>
      <dgm:t>
        <a:bodyPr/>
        <a:lstStyle/>
        <a:p>
          <a:endParaRPr lang="en-US"/>
        </a:p>
      </dgm:t>
    </dgm:pt>
    <dgm:pt modelId="{1BAFD9D3-DAB8-4EFD-9BFE-A0FA3B471EBA}" type="sibTrans" cxnId="{38793FE4-F13C-4FF5-8AEA-4AD92C86863B}">
      <dgm:prSet/>
      <dgm:spPr/>
      <dgm:t>
        <a:bodyPr/>
        <a:lstStyle/>
        <a:p>
          <a:endParaRPr lang="en-US"/>
        </a:p>
      </dgm:t>
    </dgm:pt>
    <dgm:pt modelId="{8D267773-01E9-46CA-85FC-8D09F63D5F6C}">
      <dgm:prSet/>
      <dgm:spPr/>
      <dgm:t>
        <a:bodyPr/>
        <a:lstStyle/>
        <a:p>
          <a:r>
            <a:rPr lang="en-US"/>
            <a:t>Volverlos comparables entre si</a:t>
          </a:r>
        </a:p>
      </dgm:t>
    </dgm:pt>
    <dgm:pt modelId="{DF445C8D-7780-48E3-B476-2032206BC422}" type="parTrans" cxnId="{0F6B746A-421A-4545-B123-D85F45699581}">
      <dgm:prSet/>
      <dgm:spPr/>
      <dgm:t>
        <a:bodyPr/>
        <a:lstStyle/>
        <a:p>
          <a:endParaRPr lang="en-US"/>
        </a:p>
      </dgm:t>
    </dgm:pt>
    <dgm:pt modelId="{1A47A558-1FD9-4C8A-8F1B-565C5BFD0255}" type="sibTrans" cxnId="{0F6B746A-421A-4545-B123-D85F45699581}">
      <dgm:prSet/>
      <dgm:spPr/>
      <dgm:t>
        <a:bodyPr/>
        <a:lstStyle/>
        <a:p>
          <a:endParaRPr lang="en-US"/>
        </a:p>
      </dgm:t>
    </dgm:pt>
    <dgm:pt modelId="{2ADA17DE-9363-6C4A-AF3C-BADA7C5B9F61}" type="pres">
      <dgm:prSet presAssocID="{DA3C8A46-4745-44A7-89BE-3B37D456F9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A03F80-E46E-0246-ABAA-D4C751AEE489}" type="pres">
      <dgm:prSet presAssocID="{20A2B160-7077-4ECA-BEC6-B4559F83E86F}" presName="hierRoot1" presStyleCnt="0"/>
      <dgm:spPr/>
    </dgm:pt>
    <dgm:pt modelId="{F383B28E-D16D-5348-9EEE-8CCBA1DB89E7}" type="pres">
      <dgm:prSet presAssocID="{20A2B160-7077-4ECA-BEC6-B4559F83E86F}" presName="composite" presStyleCnt="0"/>
      <dgm:spPr/>
    </dgm:pt>
    <dgm:pt modelId="{0F7DF9E6-104A-AC49-9461-147771F8F878}" type="pres">
      <dgm:prSet presAssocID="{20A2B160-7077-4ECA-BEC6-B4559F83E86F}" presName="background" presStyleLbl="node0" presStyleIdx="0" presStyleCnt="3"/>
      <dgm:spPr/>
    </dgm:pt>
    <dgm:pt modelId="{BC7DC0F6-B062-5E4D-A212-85D44A6A37A4}" type="pres">
      <dgm:prSet presAssocID="{20A2B160-7077-4ECA-BEC6-B4559F83E86F}" presName="text" presStyleLbl="fgAcc0" presStyleIdx="0" presStyleCnt="3">
        <dgm:presLayoutVars>
          <dgm:chPref val="3"/>
        </dgm:presLayoutVars>
      </dgm:prSet>
      <dgm:spPr/>
    </dgm:pt>
    <dgm:pt modelId="{941F2517-2BAD-5146-858A-CC66FE66CA2F}" type="pres">
      <dgm:prSet presAssocID="{20A2B160-7077-4ECA-BEC6-B4559F83E86F}" presName="hierChild2" presStyleCnt="0"/>
      <dgm:spPr/>
    </dgm:pt>
    <dgm:pt modelId="{DFB21DA5-DAAB-1740-8ED6-C0D8356C0130}" type="pres">
      <dgm:prSet presAssocID="{1A1F01DC-2CEB-4137-82D1-8A6072FF6134}" presName="hierRoot1" presStyleCnt="0"/>
      <dgm:spPr/>
    </dgm:pt>
    <dgm:pt modelId="{8C955D22-82EC-2747-BCCD-DAA8A78DB1B6}" type="pres">
      <dgm:prSet presAssocID="{1A1F01DC-2CEB-4137-82D1-8A6072FF6134}" presName="composite" presStyleCnt="0"/>
      <dgm:spPr/>
    </dgm:pt>
    <dgm:pt modelId="{069B4CEA-E3C1-1945-9A87-580DFD79FC92}" type="pres">
      <dgm:prSet presAssocID="{1A1F01DC-2CEB-4137-82D1-8A6072FF6134}" presName="background" presStyleLbl="node0" presStyleIdx="1" presStyleCnt="3"/>
      <dgm:spPr/>
    </dgm:pt>
    <dgm:pt modelId="{5FD8923D-F14E-6B42-AE39-2A41D5EBBDC2}" type="pres">
      <dgm:prSet presAssocID="{1A1F01DC-2CEB-4137-82D1-8A6072FF6134}" presName="text" presStyleLbl="fgAcc0" presStyleIdx="1" presStyleCnt="3">
        <dgm:presLayoutVars>
          <dgm:chPref val="3"/>
        </dgm:presLayoutVars>
      </dgm:prSet>
      <dgm:spPr/>
    </dgm:pt>
    <dgm:pt modelId="{94B47905-B7CD-0B4D-B3D8-ACC4A22F6863}" type="pres">
      <dgm:prSet presAssocID="{1A1F01DC-2CEB-4137-82D1-8A6072FF6134}" presName="hierChild2" presStyleCnt="0"/>
      <dgm:spPr/>
    </dgm:pt>
    <dgm:pt modelId="{CD19AE80-199E-524D-BF2A-554B4295C928}" type="pres">
      <dgm:prSet presAssocID="{8D267773-01E9-46CA-85FC-8D09F63D5F6C}" presName="hierRoot1" presStyleCnt="0"/>
      <dgm:spPr/>
    </dgm:pt>
    <dgm:pt modelId="{A2B81973-37CB-FC4A-96BA-5D16D9CDC04B}" type="pres">
      <dgm:prSet presAssocID="{8D267773-01E9-46CA-85FC-8D09F63D5F6C}" presName="composite" presStyleCnt="0"/>
      <dgm:spPr/>
    </dgm:pt>
    <dgm:pt modelId="{CE93C838-440A-CF46-9B2D-714556CC15C1}" type="pres">
      <dgm:prSet presAssocID="{8D267773-01E9-46CA-85FC-8D09F63D5F6C}" presName="background" presStyleLbl="node0" presStyleIdx="2" presStyleCnt="3"/>
      <dgm:spPr/>
    </dgm:pt>
    <dgm:pt modelId="{775DC4FC-65FC-2642-A0F6-750E4499B732}" type="pres">
      <dgm:prSet presAssocID="{8D267773-01E9-46CA-85FC-8D09F63D5F6C}" presName="text" presStyleLbl="fgAcc0" presStyleIdx="2" presStyleCnt="3">
        <dgm:presLayoutVars>
          <dgm:chPref val="3"/>
        </dgm:presLayoutVars>
      </dgm:prSet>
      <dgm:spPr/>
    </dgm:pt>
    <dgm:pt modelId="{31051078-A6D4-754F-B355-4D5F8958FEBA}" type="pres">
      <dgm:prSet presAssocID="{8D267773-01E9-46CA-85FC-8D09F63D5F6C}" presName="hierChild2" presStyleCnt="0"/>
      <dgm:spPr/>
    </dgm:pt>
  </dgm:ptLst>
  <dgm:cxnLst>
    <dgm:cxn modelId="{CD476C07-6914-F24B-8189-C90B07068E04}" type="presOf" srcId="{8D267773-01E9-46CA-85FC-8D09F63D5F6C}" destId="{775DC4FC-65FC-2642-A0F6-750E4499B732}" srcOrd="0" destOrd="0" presId="urn:microsoft.com/office/officeart/2005/8/layout/hierarchy1"/>
    <dgm:cxn modelId="{1BB4DD08-8EC8-6A42-B296-F489D4D6FB66}" type="presOf" srcId="{DA3C8A46-4745-44A7-89BE-3B37D456F90A}" destId="{2ADA17DE-9363-6C4A-AF3C-BADA7C5B9F61}" srcOrd="0" destOrd="0" presId="urn:microsoft.com/office/officeart/2005/8/layout/hierarchy1"/>
    <dgm:cxn modelId="{F2399130-3AC4-BF42-B6EC-BDD3FCD8D463}" type="presOf" srcId="{20A2B160-7077-4ECA-BEC6-B4559F83E86F}" destId="{BC7DC0F6-B062-5E4D-A212-85D44A6A37A4}" srcOrd="0" destOrd="0" presId="urn:microsoft.com/office/officeart/2005/8/layout/hierarchy1"/>
    <dgm:cxn modelId="{0F6B746A-421A-4545-B123-D85F45699581}" srcId="{DA3C8A46-4745-44A7-89BE-3B37D456F90A}" destId="{8D267773-01E9-46CA-85FC-8D09F63D5F6C}" srcOrd="2" destOrd="0" parTransId="{DF445C8D-7780-48E3-B476-2032206BC422}" sibTransId="{1A47A558-1FD9-4C8A-8F1B-565C5BFD0255}"/>
    <dgm:cxn modelId="{0D61B693-DD7F-4B5B-9C10-7D688B30961B}" srcId="{DA3C8A46-4745-44A7-89BE-3B37D456F90A}" destId="{20A2B160-7077-4ECA-BEC6-B4559F83E86F}" srcOrd="0" destOrd="0" parTransId="{56F93C96-D848-48DB-8585-3549666789B9}" sibTransId="{093D3620-8E08-45CA-ACC4-B4B2E4E0F9BD}"/>
    <dgm:cxn modelId="{F5CA00DB-A7A1-3643-B35E-5E809042CBCA}" type="presOf" srcId="{1A1F01DC-2CEB-4137-82D1-8A6072FF6134}" destId="{5FD8923D-F14E-6B42-AE39-2A41D5EBBDC2}" srcOrd="0" destOrd="0" presId="urn:microsoft.com/office/officeart/2005/8/layout/hierarchy1"/>
    <dgm:cxn modelId="{38793FE4-F13C-4FF5-8AEA-4AD92C86863B}" srcId="{DA3C8A46-4745-44A7-89BE-3B37D456F90A}" destId="{1A1F01DC-2CEB-4137-82D1-8A6072FF6134}" srcOrd="1" destOrd="0" parTransId="{EDAB9357-6CF8-4A68-9BE2-0E1CE826A898}" sibTransId="{1BAFD9D3-DAB8-4EFD-9BFE-A0FA3B471EBA}"/>
    <dgm:cxn modelId="{7698C120-9921-034D-9647-B9F1123FF1D1}" type="presParOf" srcId="{2ADA17DE-9363-6C4A-AF3C-BADA7C5B9F61}" destId="{21A03F80-E46E-0246-ABAA-D4C751AEE489}" srcOrd="0" destOrd="0" presId="urn:microsoft.com/office/officeart/2005/8/layout/hierarchy1"/>
    <dgm:cxn modelId="{35ECAC25-F16D-E440-9292-2522ADCA1576}" type="presParOf" srcId="{21A03F80-E46E-0246-ABAA-D4C751AEE489}" destId="{F383B28E-D16D-5348-9EEE-8CCBA1DB89E7}" srcOrd="0" destOrd="0" presId="urn:microsoft.com/office/officeart/2005/8/layout/hierarchy1"/>
    <dgm:cxn modelId="{86A49BB6-38CE-A349-8631-FF8B402C84AA}" type="presParOf" srcId="{F383B28E-D16D-5348-9EEE-8CCBA1DB89E7}" destId="{0F7DF9E6-104A-AC49-9461-147771F8F878}" srcOrd="0" destOrd="0" presId="urn:microsoft.com/office/officeart/2005/8/layout/hierarchy1"/>
    <dgm:cxn modelId="{630AB2B5-9908-DF4A-9A75-0A26261CF20C}" type="presParOf" srcId="{F383B28E-D16D-5348-9EEE-8CCBA1DB89E7}" destId="{BC7DC0F6-B062-5E4D-A212-85D44A6A37A4}" srcOrd="1" destOrd="0" presId="urn:microsoft.com/office/officeart/2005/8/layout/hierarchy1"/>
    <dgm:cxn modelId="{62527F0D-F717-8B48-AE82-29281BB50E08}" type="presParOf" srcId="{21A03F80-E46E-0246-ABAA-D4C751AEE489}" destId="{941F2517-2BAD-5146-858A-CC66FE66CA2F}" srcOrd="1" destOrd="0" presId="urn:microsoft.com/office/officeart/2005/8/layout/hierarchy1"/>
    <dgm:cxn modelId="{1EE9FADB-C795-5249-803D-AEE667AD8764}" type="presParOf" srcId="{2ADA17DE-9363-6C4A-AF3C-BADA7C5B9F61}" destId="{DFB21DA5-DAAB-1740-8ED6-C0D8356C0130}" srcOrd="1" destOrd="0" presId="urn:microsoft.com/office/officeart/2005/8/layout/hierarchy1"/>
    <dgm:cxn modelId="{84E9D5E7-2831-6047-A5E9-1E9060B11209}" type="presParOf" srcId="{DFB21DA5-DAAB-1740-8ED6-C0D8356C0130}" destId="{8C955D22-82EC-2747-BCCD-DAA8A78DB1B6}" srcOrd="0" destOrd="0" presId="urn:microsoft.com/office/officeart/2005/8/layout/hierarchy1"/>
    <dgm:cxn modelId="{86E09AD3-B955-DC46-8FB7-BF246F61D2F3}" type="presParOf" srcId="{8C955D22-82EC-2747-BCCD-DAA8A78DB1B6}" destId="{069B4CEA-E3C1-1945-9A87-580DFD79FC92}" srcOrd="0" destOrd="0" presId="urn:microsoft.com/office/officeart/2005/8/layout/hierarchy1"/>
    <dgm:cxn modelId="{DBCB5832-1514-6B40-8BB4-33979AF829A3}" type="presParOf" srcId="{8C955D22-82EC-2747-BCCD-DAA8A78DB1B6}" destId="{5FD8923D-F14E-6B42-AE39-2A41D5EBBDC2}" srcOrd="1" destOrd="0" presId="urn:microsoft.com/office/officeart/2005/8/layout/hierarchy1"/>
    <dgm:cxn modelId="{B285C0AA-9414-AE43-B081-874684055A0D}" type="presParOf" srcId="{DFB21DA5-DAAB-1740-8ED6-C0D8356C0130}" destId="{94B47905-B7CD-0B4D-B3D8-ACC4A22F6863}" srcOrd="1" destOrd="0" presId="urn:microsoft.com/office/officeart/2005/8/layout/hierarchy1"/>
    <dgm:cxn modelId="{ACB4F051-4869-DC44-8FF9-B83A356A649C}" type="presParOf" srcId="{2ADA17DE-9363-6C4A-AF3C-BADA7C5B9F61}" destId="{CD19AE80-199E-524D-BF2A-554B4295C928}" srcOrd="2" destOrd="0" presId="urn:microsoft.com/office/officeart/2005/8/layout/hierarchy1"/>
    <dgm:cxn modelId="{7F1F7C3D-A8A3-544C-8299-615FE22F13FF}" type="presParOf" srcId="{CD19AE80-199E-524D-BF2A-554B4295C928}" destId="{A2B81973-37CB-FC4A-96BA-5D16D9CDC04B}" srcOrd="0" destOrd="0" presId="urn:microsoft.com/office/officeart/2005/8/layout/hierarchy1"/>
    <dgm:cxn modelId="{EE213182-2CDD-FC43-99AA-5CCCE83C243A}" type="presParOf" srcId="{A2B81973-37CB-FC4A-96BA-5D16D9CDC04B}" destId="{CE93C838-440A-CF46-9B2D-714556CC15C1}" srcOrd="0" destOrd="0" presId="urn:microsoft.com/office/officeart/2005/8/layout/hierarchy1"/>
    <dgm:cxn modelId="{B804780B-B758-4A44-BA20-797C47E28FC1}" type="presParOf" srcId="{A2B81973-37CB-FC4A-96BA-5D16D9CDC04B}" destId="{775DC4FC-65FC-2642-A0F6-750E4499B732}" srcOrd="1" destOrd="0" presId="urn:microsoft.com/office/officeart/2005/8/layout/hierarchy1"/>
    <dgm:cxn modelId="{76BB6E53-3610-CA41-8F01-FA7050D84AD5}" type="presParOf" srcId="{CD19AE80-199E-524D-BF2A-554B4295C928}" destId="{31051078-A6D4-754F-B355-4D5F8958FE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DF9E6-104A-AC49-9461-147771F8F878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DC0F6-B062-5E4D-A212-85D44A6A37A4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Mejorar la experiencia al ofrecer valor en las sugerencias</a:t>
          </a:r>
        </a:p>
      </dsp:txBody>
      <dsp:txXfrm>
        <a:off x="350259" y="1126082"/>
        <a:ext cx="2599893" cy="1614270"/>
      </dsp:txXfrm>
    </dsp:sp>
    <dsp:sp modelId="{069B4CEA-E3C1-1945-9A87-580DFD79FC92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8923D-F14E-6B42-AE39-2A41D5EBBDC2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Identificar items similares o identicos </a:t>
          </a:r>
        </a:p>
      </dsp:txBody>
      <dsp:txXfrm>
        <a:off x="3650672" y="1126082"/>
        <a:ext cx="2599893" cy="1614270"/>
      </dsp:txXfrm>
    </dsp:sp>
    <dsp:sp modelId="{CE93C838-440A-CF46-9B2D-714556CC15C1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DC4FC-65FC-2642-A0F6-750E4499B732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Volverlos comparables entre si</a:t>
          </a:r>
        </a:p>
      </dsp:txBody>
      <dsp:txXfrm>
        <a:off x="6951084" y="1126082"/>
        <a:ext cx="2599893" cy="16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59EEE7-EA75-A145-A04F-408FCC74597F}" type="datetimeFigureOut">
              <a:rPr lang="en-CO" smtClean="0"/>
              <a:t>8/06/23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BC5D23-E1D7-7244-A3B3-AC38909682AA}" type="slidenum">
              <a:rPr lang="en-CO" smtClean="0"/>
              <a:t>‹#›</a:t>
            </a:fld>
            <a:endParaRPr lang="en-CO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5187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EEE7-EA75-A145-A04F-408FCC74597F}" type="datetimeFigureOut">
              <a:rPr lang="en-CO" smtClean="0"/>
              <a:t>8/06/23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23-E1D7-7244-A3B3-AC38909682A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8983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EEE7-EA75-A145-A04F-408FCC74597F}" type="datetimeFigureOut">
              <a:rPr lang="en-CO" smtClean="0"/>
              <a:t>8/06/23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23-E1D7-7244-A3B3-AC38909682A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5970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EEE7-EA75-A145-A04F-408FCC74597F}" type="datetimeFigureOut">
              <a:rPr lang="en-CO" smtClean="0"/>
              <a:t>8/06/23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23-E1D7-7244-A3B3-AC38909682A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8407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59EEE7-EA75-A145-A04F-408FCC74597F}" type="datetimeFigureOut">
              <a:rPr lang="en-CO" smtClean="0"/>
              <a:t>8/06/23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BC5D23-E1D7-7244-A3B3-AC38909682AA}" type="slidenum">
              <a:rPr lang="en-CO" smtClean="0"/>
              <a:t>‹#›</a:t>
            </a:fld>
            <a:endParaRPr lang="en-C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30732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EEE7-EA75-A145-A04F-408FCC74597F}" type="datetimeFigureOut">
              <a:rPr lang="en-CO" smtClean="0"/>
              <a:t>8/06/23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23-E1D7-7244-A3B3-AC38909682A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6974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EEE7-EA75-A145-A04F-408FCC74597F}" type="datetimeFigureOut">
              <a:rPr lang="en-CO" smtClean="0"/>
              <a:t>8/06/23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23-E1D7-7244-A3B3-AC38909682A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4564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EEE7-EA75-A145-A04F-408FCC74597F}" type="datetimeFigureOut">
              <a:rPr lang="en-CO" smtClean="0"/>
              <a:t>8/06/23</a:t>
            </a:fld>
            <a:endParaRPr lang="en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23-E1D7-7244-A3B3-AC38909682A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316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EEE7-EA75-A145-A04F-408FCC74597F}" type="datetimeFigureOut">
              <a:rPr lang="en-CO" smtClean="0"/>
              <a:t>8/06/23</a:t>
            </a:fld>
            <a:endParaRPr lang="en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23-E1D7-7244-A3B3-AC38909682A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2099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59EEE7-EA75-A145-A04F-408FCC74597F}" type="datetimeFigureOut">
              <a:rPr lang="en-CO" smtClean="0"/>
              <a:t>8/06/23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BC5D23-E1D7-7244-A3B3-AC38909682AA}" type="slidenum">
              <a:rPr lang="en-CO" smtClean="0"/>
              <a:t>‹#›</a:t>
            </a:fld>
            <a:endParaRPr lang="en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816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59EEE7-EA75-A145-A04F-408FCC74597F}" type="datetimeFigureOut">
              <a:rPr lang="en-CO" smtClean="0"/>
              <a:t>8/06/23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BC5D23-E1D7-7244-A3B3-AC38909682AA}" type="slidenum">
              <a:rPr lang="en-CO" smtClean="0"/>
              <a:t>‹#›</a:t>
            </a:fld>
            <a:endParaRPr lang="en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812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159EEE7-EA75-A145-A04F-408FCC74597F}" type="datetimeFigureOut">
              <a:rPr lang="en-CO" smtClean="0"/>
              <a:t>8/06/23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FBC5D23-E1D7-7244-A3B3-AC38909682AA}" type="slidenum">
              <a:rPr lang="en-CO" smtClean="0"/>
              <a:t>‹#›</a:t>
            </a:fld>
            <a:endParaRPr lang="en-C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A5262-4C41-194E-2D98-04723BCA4AE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484620"/>
            <a:ext cx="1679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O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Clasificación - Confidencial</a:t>
            </a:r>
          </a:p>
        </p:txBody>
      </p:sp>
    </p:spTree>
    <p:extLst>
      <p:ext uri="{BB962C8B-B14F-4D97-AF65-F5344CB8AC3E}">
        <p14:creationId xmlns:p14="http://schemas.microsoft.com/office/powerpoint/2010/main" val="36459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B034-E2E2-21F9-0E14-BF3BB0B46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/>
              <a:t>Data Science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03B49-9009-F622-3FC8-6792DBD78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 dirty="0"/>
              <a:t>Juan S. Pelaez</a:t>
            </a:r>
          </a:p>
        </p:txBody>
      </p:sp>
    </p:spTree>
    <p:extLst>
      <p:ext uri="{BB962C8B-B14F-4D97-AF65-F5344CB8AC3E}">
        <p14:creationId xmlns:p14="http://schemas.microsoft.com/office/powerpoint/2010/main" val="296664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C8D3-714F-2EAB-1589-D873BD80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O" dirty="0"/>
              <a:t>Caso de negocio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B22D1A-0B4A-AC48-DE8D-811AFBF20C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57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7816-FB39-0058-5A35-68846554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CO" dirty="0"/>
              <a:t>Hipotesis</a:t>
            </a:r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DA78-77F0-8942-375A-A4035921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s-ES_tradnl" dirty="0">
                <a:effectLst/>
                <a:latin typeface="Helvetica Neue" panose="02000503000000020004" pitchFamily="2" charset="0"/>
              </a:rPr>
              <a:t>Dentro del </a:t>
            </a:r>
            <a:r>
              <a:rPr lang="es-ES_tradnl" dirty="0" err="1">
                <a:effectLst/>
                <a:latin typeface="Helvetica Neue" panose="02000503000000020004" pitchFamily="2" charset="0"/>
              </a:rPr>
              <a:t>marketplace</a:t>
            </a:r>
            <a:r>
              <a:rPr lang="es-ES_tradnl" dirty="0">
                <a:effectLst/>
                <a:latin typeface="Helvetica Neue" panose="02000503000000020004" pitchFamily="2" charset="0"/>
              </a:rPr>
              <a:t> puede haber ítems idénticos con descripciones diferentes</a:t>
            </a:r>
          </a:p>
          <a:p>
            <a:endParaRPr lang="es-ES_tradnl" dirty="0">
              <a:effectLst/>
              <a:latin typeface="Helvetica Neue" panose="02000503000000020004" pitchFamily="2" charset="0"/>
            </a:endParaRPr>
          </a:p>
          <a:p>
            <a:r>
              <a:rPr lang="es-ES_tradnl" dirty="0">
                <a:effectLst/>
                <a:latin typeface="Helvetica Neue" panose="02000503000000020004" pitchFamily="2" charset="0"/>
              </a:rPr>
              <a:t>Información usada:</a:t>
            </a:r>
          </a:p>
          <a:p>
            <a:pPr lvl="1"/>
            <a:r>
              <a:rPr lang="es-ES_tradnl" dirty="0">
                <a:effectLst/>
                <a:latin typeface="Helvetica Neue" panose="02000503000000020004" pitchFamily="2" charset="0"/>
              </a:rPr>
              <a:t>Descripción</a:t>
            </a:r>
          </a:p>
          <a:p>
            <a:pPr lvl="1"/>
            <a:r>
              <a:rPr lang="es-ES_tradnl" dirty="0">
                <a:latin typeface="Helvetica Neue" panose="02000503000000020004" pitchFamily="2" charset="0"/>
              </a:rPr>
              <a:t>Marca</a:t>
            </a:r>
          </a:p>
          <a:p>
            <a:pPr lvl="1"/>
            <a:r>
              <a:rPr lang="es-ES_tradnl" dirty="0">
                <a:effectLst/>
                <a:latin typeface="Helvetica Neue" panose="02000503000000020004" pitchFamily="2" charset="0"/>
              </a:rPr>
              <a:t>Precio</a:t>
            </a:r>
          </a:p>
          <a:p>
            <a:pPr lvl="1"/>
            <a:r>
              <a:rPr lang="es-ES_tradnl" dirty="0">
                <a:effectLst/>
                <a:latin typeface="Helvetica Neue" panose="02000503000000020004" pitchFamily="2" charset="0"/>
              </a:rPr>
              <a:t>Subcategoría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05361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07B6D-FCAC-C6A0-C225-F779B650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CO" dirty="0"/>
              <a:t>Insigths</a:t>
            </a:r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B984-C177-EC7F-CD6C-037F625D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CO" dirty="0"/>
              <a:t>Items identicos con nombres diferentes </a:t>
            </a:r>
          </a:p>
          <a:p>
            <a:endParaRPr lang="en-CO" dirty="0"/>
          </a:p>
          <a:p>
            <a:r>
              <a:rPr lang="en-CO" dirty="0"/>
              <a:t>Items muy similares con subcategorias diferentes</a:t>
            </a:r>
          </a:p>
          <a:p>
            <a:endParaRPr lang="en-CO" dirty="0"/>
          </a:p>
          <a:p>
            <a:r>
              <a:rPr lang="en-CO" dirty="0"/>
              <a:t>Hay items que no información completa</a:t>
            </a:r>
          </a:p>
          <a:p>
            <a:endParaRPr lang="en-CO" dirty="0"/>
          </a:p>
          <a:p>
            <a:r>
              <a:rPr lang="en-CO" dirty="0"/>
              <a:t>Una diferencia significativa de precios entre items similares</a:t>
            </a:r>
          </a:p>
        </p:txBody>
      </p:sp>
    </p:spTree>
    <p:extLst>
      <p:ext uri="{BB962C8B-B14F-4D97-AF65-F5344CB8AC3E}">
        <p14:creationId xmlns:p14="http://schemas.microsoft.com/office/powerpoint/2010/main" val="75669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56A7E-EC6B-04F0-E904-ADD61850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CO" dirty="0"/>
              <a:t>Contexto solución</a:t>
            </a:r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E794-3CA3-05A3-1A59-C7652386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CO" dirty="0"/>
              <a:t>Heterogeneidad entre items de la misma categoría</a:t>
            </a:r>
          </a:p>
          <a:p>
            <a:endParaRPr lang="en-CO" dirty="0"/>
          </a:p>
          <a:p>
            <a:r>
              <a:rPr lang="en-CO" dirty="0"/>
              <a:t>Criterio valor: Items con Más ventas o Items que dejan más ganancia</a:t>
            </a:r>
          </a:p>
          <a:p>
            <a:endParaRPr lang="en-CO" dirty="0"/>
          </a:p>
          <a:p>
            <a:r>
              <a:rPr lang="en-CO" dirty="0"/>
              <a:t>Metodo de la silueta y metodo del codo </a:t>
            </a:r>
          </a:p>
          <a:p>
            <a:endParaRPr lang="en-CO" dirty="0"/>
          </a:p>
          <a:p>
            <a:r>
              <a:rPr lang="en-CO" dirty="0"/>
              <a:t>Modelos Clusterizacion</a:t>
            </a:r>
          </a:p>
        </p:txBody>
      </p:sp>
    </p:spTree>
    <p:extLst>
      <p:ext uri="{BB962C8B-B14F-4D97-AF65-F5344CB8AC3E}">
        <p14:creationId xmlns:p14="http://schemas.microsoft.com/office/powerpoint/2010/main" val="336653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A64F1-7CE5-0C1E-28EB-3836E6E7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CO" dirty="0"/>
              <a:t>Solucion propuesta</a:t>
            </a:r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71BD-9A87-5558-692C-D27D5629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CO" sz="1400"/>
              <a:t>Un modelo capaz de agrupar items silimares</a:t>
            </a:r>
          </a:p>
          <a:p>
            <a:endParaRPr lang="en-CO" sz="1400"/>
          </a:p>
          <a:p>
            <a:r>
              <a:rPr lang="en-CO" sz="1400"/>
              <a:t>Se hace una agrupación basandose en la descripción y la subcategoría</a:t>
            </a:r>
          </a:p>
          <a:p>
            <a:pPr marL="0" indent="0">
              <a:buNone/>
            </a:pPr>
            <a:r>
              <a:rPr lang="en-CO" sz="1400"/>
              <a:t> </a:t>
            </a:r>
          </a:p>
          <a:p>
            <a:r>
              <a:rPr lang="en-CO" sz="1400"/>
              <a:t>Los items más heterogeneos son agrupados entre ellos</a:t>
            </a:r>
          </a:p>
          <a:p>
            <a:endParaRPr lang="en-CO" sz="1400"/>
          </a:p>
          <a:p>
            <a:r>
              <a:rPr lang="en-CO" sz="1400"/>
              <a:t>Los items comparables entre si de los cuales hay diferentes opciones se agrupan de manera correcta</a:t>
            </a:r>
          </a:p>
          <a:p>
            <a:endParaRPr lang="en-CO" sz="1400"/>
          </a:p>
          <a:p>
            <a:r>
              <a:rPr lang="en-CO" sz="1400"/>
              <a:t>Ofrecer valor al cliente</a:t>
            </a:r>
          </a:p>
        </p:txBody>
      </p:sp>
    </p:spTree>
    <p:extLst>
      <p:ext uri="{BB962C8B-B14F-4D97-AF65-F5344CB8AC3E}">
        <p14:creationId xmlns:p14="http://schemas.microsoft.com/office/powerpoint/2010/main" val="373755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079C-EC19-F778-6B40-455DC2BE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O" dirty="0"/>
              <a:t>Clusters obtenidos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5CF119-DD53-1596-007E-F4D6908A7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13" y="1800909"/>
            <a:ext cx="5257800" cy="4242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0A2BE-261E-9426-5277-682B74932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88" y="1740728"/>
            <a:ext cx="5562600" cy="43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5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8DC3-C461-8AEE-A8DB-67AA7447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O" dirty="0"/>
              <a:t>Distribución de items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5195C-6F5B-EA53-312D-7616C3411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428750"/>
            <a:ext cx="8991600" cy="275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F9F29-5CA9-4E92-B870-ACCEC7B45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184650"/>
            <a:ext cx="8991599" cy="246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2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08F0F-37E7-9CAE-6C0C-F9192821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CO" dirty="0"/>
              <a:t>Proximos pasos</a:t>
            </a:r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3158-CE55-1A44-AD3D-95BEC6A1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CO" dirty="0"/>
              <a:t>Utilizar imagenes para hacer más robusto el modelo </a:t>
            </a:r>
          </a:p>
          <a:p>
            <a:endParaRPr lang="en-CO" dirty="0"/>
          </a:p>
          <a:p>
            <a:r>
              <a:rPr lang="en-CO" dirty="0"/>
              <a:t>Concentrarse en las subcategorías con más ventas</a:t>
            </a:r>
          </a:p>
          <a:p>
            <a:endParaRPr lang="en-CO" dirty="0"/>
          </a:p>
          <a:p>
            <a:r>
              <a:rPr lang="en-CO" dirty="0"/>
              <a:t>Definir estacionalidad en la venta de los items usando el criterio de valor</a:t>
            </a:r>
          </a:p>
        </p:txBody>
      </p:sp>
    </p:spTree>
    <p:extLst>
      <p:ext uri="{BB962C8B-B14F-4D97-AF65-F5344CB8AC3E}">
        <p14:creationId xmlns:p14="http://schemas.microsoft.com/office/powerpoint/2010/main" val="6315812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{5B9FEBA3-A821-0542-956B-38B1B3A4B1A0}tf10001072</Template>
  <TotalTime>0</TotalTime>
  <Words>188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Helvetica Neue</vt:lpstr>
      <vt:lpstr>Crop</vt:lpstr>
      <vt:lpstr>Data Science Challenge </vt:lpstr>
      <vt:lpstr>Caso de negocio</vt:lpstr>
      <vt:lpstr>Hipotesis</vt:lpstr>
      <vt:lpstr>Insigths</vt:lpstr>
      <vt:lpstr>Contexto solución</vt:lpstr>
      <vt:lpstr>Solucion propuesta</vt:lpstr>
      <vt:lpstr>Clusters obtenidos</vt:lpstr>
      <vt:lpstr>Distribución de items</vt:lpstr>
      <vt:lpstr>Proximos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Challenge </dc:title>
  <dc:creator>Juan Sebastian Pelaez Garzon</dc:creator>
  <cp:lastModifiedBy>Juan Sebastian Pelaez Garzon</cp:lastModifiedBy>
  <cp:revision>1</cp:revision>
  <dcterms:created xsi:type="dcterms:W3CDTF">2023-06-08T13:09:29Z</dcterms:created>
  <dcterms:modified xsi:type="dcterms:W3CDTF">2023-06-08T14:52:18Z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a65b8e4-1f0c-4670-af8c-025bb86d926d_Enabled">
    <vt:lpwstr>true</vt:lpwstr>
  </property>
  <property fmtid="{D5CDD505-2E9C-101B-9397-08002B2CF9AE}" pid="3" name="MSIP_Label_7a65b8e4-1f0c-4670-af8c-025bb86d926d_SetDate">
    <vt:lpwstr>2023-06-08T14:52:18Z</vt:lpwstr>
  </property>
  <property fmtid="{D5CDD505-2E9C-101B-9397-08002B2CF9AE}" pid="4" name="MSIP_Label_7a65b8e4-1f0c-4670-af8c-025bb86d926d_Method">
    <vt:lpwstr>Standard</vt:lpwstr>
  </property>
  <property fmtid="{D5CDD505-2E9C-101B-9397-08002B2CF9AE}" pid="5" name="MSIP_Label_7a65b8e4-1f0c-4670-af8c-025bb86d926d_Name">
    <vt:lpwstr>Confidencial</vt:lpwstr>
  </property>
  <property fmtid="{D5CDD505-2E9C-101B-9397-08002B2CF9AE}" pid="6" name="MSIP_Label_7a65b8e4-1f0c-4670-af8c-025bb86d926d_SiteId">
    <vt:lpwstr>f47dcce4-02e7-4d88-a659-a2d0bbe170e7</vt:lpwstr>
  </property>
  <property fmtid="{D5CDD505-2E9C-101B-9397-08002B2CF9AE}" pid="7" name="MSIP_Label_7a65b8e4-1f0c-4670-af8c-025bb86d926d_ActionId">
    <vt:lpwstr>523d9de7-8753-4128-a793-abdb50810bef</vt:lpwstr>
  </property>
  <property fmtid="{D5CDD505-2E9C-101B-9397-08002B2CF9AE}" pid="8" name="MSIP_Label_7a65b8e4-1f0c-4670-af8c-025bb86d926d_ContentBits">
    <vt:lpwstr>2</vt:lpwstr>
  </property>
  <property fmtid="{D5CDD505-2E9C-101B-9397-08002B2CF9AE}" pid="9" name="ClassificationContentMarkingFooterLocations">
    <vt:lpwstr>Crop:8</vt:lpwstr>
  </property>
  <property fmtid="{D5CDD505-2E9C-101B-9397-08002B2CF9AE}" pid="10" name="ClassificationContentMarkingFooterText">
    <vt:lpwstr>Clasificación - Confidencial</vt:lpwstr>
  </property>
</Properties>
</file>