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628" r:id="rId5"/>
    <p:sldId id="1601" r:id="rId6"/>
    <p:sldId id="1610" r:id="rId7"/>
    <p:sldId id="1652" r:id="rId8"/>
    <p:sldId id="1613" r:id="rId9"/>
    <p:sldId id="1616" r:id="rId10"/>
    <p:sldId id="1651" r:id="rId11"/>
    <p:sldId id="1653" r:id="rId12"/>
    <p:sldId id="1654" r:id="rId13"/>
    <p:sldId id="1612" r:id="rId14"/>
    <p:sldId id="1648" r:id="rId15"/>
    <p:sldId id="1655" r:id="rId16"/>
    <p:sldId id="1657" r:id="rId17"/>
    <p:sldId id="1623" r:id="rId18"/>
    <p:sldId id="1647" r:id="rId19"/>
  </p:sldIdLst>
  <p:sldSz cx="9144000" cy="6858000" type="screen4x3"/>
  <p:notesSz cx="701040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29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. Geraghty" initials="JMG" lastIdx="3" clrIdx="0"/>
  <p:cmAuthor id="1" name="John-Francis Kraemer" initials="JFK" lastIdx="1" clrIdx="1">
    <p:extLst>
      <p:ext uri="{19B8F6BF-5375-455C-9EA6-DF929625EA0E}">
        <p15:presenceInfo xmlns:p15="http://schemas.microsoft.com/office/powerpoint/2012/main" userId="S::jkraemer@conwaymackenzie.com::764707a2-8263-478c-94d9-5fc4bfed89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DEE7D1"/>
    <a:srgbClr val="EFF3EA"/>
    <a:srgbClr val="000000"/>
    <a:srgbClr val="C2D3E8"/>
    <a:srgbClr val="FFFF66"/>
    <a:srgbClr val="3B4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0DCE6-64AC-4BC1-8A4F-4373082B990B}" v="191" dt="2021-04-10T03:28:35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6" autoAdjust="0"/>
    <p:restoredTop sz="95934" autoAdjust="0"/>
  </p:normalViewPr>
  <p:slideViewPr>
    <p:cSldViewPr>
      <p:cViewPr>
        <p:scale>
          <a:sx n="105" d="100"/>
          <a:sy n="105" d="100"/>
        </p:scale>
        <p:origin x="909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7429"/>
    </p:cViewPr>
  </p:sorterViewPr>
  <p:notesViewPr>
    <p:cSldViewPr>
      <p:cViewPr varScale="1">
        <p:scale>
          <a:sx n="84" d="100"/>
          <a:sy n="84" d="100"/>
        </p:scale>
        <p:origin x="-3132" y="-78"/>
      </p:cViewPr>
      <p:guideLst>
        <p:guide orient="horz" pos="2928"/>
        <p:guide pos="2208"/>
        <p:guide orient="horz" pos="29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-Francis Kraemer" userId="a504945a82b8aeaf" providerId="LiveId" clId="{C8D0DCE6-64AC-4BC1-8A4F-4373082B990B}"/>
    <pc:docChg chg="undo custSel addSld delSld modSld sldOrd modMainMaster">
      <pc:chgData name="John-Francis Kraemer" userId="a504945a82b8aeaf" providerId="LiveId" clId="{C8D0DCE6-64AC-4BC1-8A4F-4373082B990B}" dt="2021-04-10T03:30:59.326" v="2768" actId="47"/>
      <pc:docMkLst>
        <pc:docMk/>
      </pc:docMkLst>
      <pc:sldChg chg="addSp delSp modSp mod">
        <pc:chgData name="John-Francis Kraemer" userId="a504945a82b8aeaf" providerId="LiveId" clId="{C8D0DCE6-64AC-4BC1-8A4F-4373082B990B}" dt="2021-04-10T01:46:26.309" v="326" actId="1035"/>
        <pc:sldMkLst>
          <pc:docMk/>
          <pc:sldMk cId="0" sldId="628"/>
        </pc:sldMkLst>
        <pc:spChg chg="add mod">
          <ac:chgData name="John-Francis Kraemer" userId="a504945a82b8aeaf" providerId="LiveId" clId="{C8D0DCE6-64AC-4BC1-8A4F-4373082B990B}" dt="2021-04-10T01:36:37.635" v="247" actId="1035"/>
          <ac:spMkLst>
            <pc:docMk/>
            <pc:sldMk cId="0" sldId="628"/>
            <ac:spMk id="8" creationId="{AAF55420-6681-40DB-8884-1A4A973FDCE2}"/>
          </ac:spMkLst>
        </pc:spChg>
        <pc:spChg chg="mod">
          <ac:chgData name="John-Francis Kraemer" userId="a504945a82b8aeaf" providerId="LiveId" clId="{C8D0DCE6-64AC-4BC1-8A4F-4373082B990B}" dt="2021-04-10T01:46:26.309" v="326" actId="1035"/>
          <ac:spMkLst>
            <pc:docMk/>
            <pc:sldMk cId="0" sldId="628"/>
            <ac:spMk id="10" creationId="{00000000-0000-0000-0000-000000000000}"/>
          </ac:spMkLst>
        </pc:spChg>
        <pc:spChg chg="mod">
          <ac:chgData name="John-Francis Kraemer" userId="a504945a82b8aeaf" providerId="LiveId" clId="{C8D0DCE6-64AC-4BC1-8A4F-4373082B990B}" dt="2021-04-10T01:40:40.447" v="320" actId="255"/>
          <ac:spMkLst>
            <pc:docMk/>
            <pc:sldMk cId="0" sldId="628"/>
            <ac:spMk id="15364" creationId="{00000000-0000-0000-0000-000000000000}"/>
          </ac:spMkLst>
        </pc:spChg>
        <pc:picChg chg="del">
          <ac:chgData name="John-Francis Kraemer" userId="a504945a82b8aeaf" providerId="LiveId" clId="{C8D0DCE6-64AC-4BC1-8A4F-4373082B990B}" dt="2021-04-10T00:59:02.502" v="103" actId="478"/>
          <ac:picMkLst>
            <pc:docMk/>
            <pc:sldMk cId="0" sldId="628"/>
            <ac:picMk id="6" creationId="{00000000-0000-0000-0000-000000000000}"/>
          </ac:picMkLst>
        </pc:picChg>
        <pc:picChg chg="mod">
          <ac:chgData name="John-Francis Kraemer" userId="a504945a82b8aeaf" providerId="LiveId" clId="{C8D0DCE6-64AC-4BC1-8A4F-4373082B990B}" dt="2021-04-10T01:40:53.518" v="322" actId="12788"/>
          <ac:picMkLst>
            <pc:docMk/>
            <pc:sldMk cId="0" sldId="628"/>
            <ac:picMk id="1026" creationId="{2976A5E4-7C67-4866-B6CD-EF1BC57A6352}"/>
          </ac:picMkLst>
        </pc:picChg>
        <pc:picChg chg="mod">
          <ac:chgData name="John-Francis Kraemer" userId="a504945a82b8aeaf" providerId="LiveId" clId="{C8D0DCE6-64AC-4BC1-8A4F-4373082B990B}" dt="2021-04-10T01:40:50.650" v="321" actId="12788"/>
          <ac:picMkLst>
            <pc:docMk/>
            <pc:sldMk cId="0" sldId="628"/>
            <ac:picMk id="1028" creationId="{10469DC2-9B99-424D-B60C-13D8D5DB2DA8}"/>
          </ac:picMkLst>
        </pc:picChg>
      </pc:sldChg>
      <pc:sldChg chg="addSp delSp modSp mod">
        <pc:chgData name="John-Francis Kraemer" userId="a504945a82b8aeaf" providerId="LiveId" clId="{C8D0DCE6-64AC-4BC1-8A4F-4373082B990B}" dt="2021-04-10T02:01:58.467" v="519" actId="20577"/>
        <pc:sldMkLst>
          <pc:docMk/>
          <pc:sldMk cId="2406510757" sldId="1601"/>
        </pc:sldMkLst>
        <pc:spChg chg="mod">
          <ac:chgData name="John-Francis Kraemer" userId="a504945a82b8aeaf" providerId="LiveId" clId="{C8D0DCE6-64AC-4BC1-8A4F-4373082B990B}" dt="2021-04-10T01:58:02.562" v="327"/>
          <ac:spMkLst>
            <pc:docMk/>
            <pc:sldMk cId="2406510757" sldId="1601"/>
            <ac:spMk id="2" creationId="{00000000-0000-0000-0000-000000000000}"/>
          </ac:spMkLst>
        </pc:spChg>
        <pc:spChg chg="add mod">
          <ac:chgData name="John-Francis Kraemer" userId="a504945a82b8aeaf" providerId="LiveId" clId="{C8D0DCE6-64AC-4BC1-8A4F-4373082B990B}" dt="2021-04-10T02:01:58.467" v="519" actId="20577"/>
          <ac:spMkLst>
            <pc:docMk/>
            <pc:sldMk cId="2406510757" sldId="1601"/>
            <ac:spMk id="5" creationId="{1CAE023E-A49D-415F-9CCB-77DA4FDBCC9F}"/>
          </ac:spMkLst>
        </pc:spChg>
        <pc:picChg chg="del">
          <ac:chgData name="John-Francis Kraemer" userId="a504945a82b8aeaf" providerId="LiveId" clId="{C8D0DCE6-64AC-4BC1-8A4F-4373082B990B}" dt="2021-04-10T00:51:56.695" v="0" actId="478"/>
          <ac:picMkLst>
            <pc:docMk/>
            <pc:sldMk cId="2406510757" sldId="1601"/>
            <ac:picMk id="4" creationId="{801C47EB-9959-4DA7-B70E-B6F0B32524E8}"/>
          </ac:picMkLst>
        </pc:picChg>
      </pc:sldChg>
      <pc:sldChg chg="addSp delSp modSp del">
        <pc:chgData name="John-Francis Kraemer" userId="a504945a82b8aeaf" providerId="LiveId" clId="{C8D0DCE6-64AC-4BC1-8A4F-4373082B990B}" dt="2021-04-10T03:12:25.588" v="2442" actId="47"/>
        <pc:sldMkLst>
          <pc:docMk/>
          <pc:sldMk cId="3441436318" sldId="1609"/>
        </pc:sldMkLst>
        <pc:spChg chg="add del mod">
          <ac:chgData name="John-Francis Kraemer" userId="a504945a82b8aeaf" providerId="LiveId" clId="{C8D0DCE6-64AC-4BC1-8A4F-4373082B990B}" dt="2021-04-10T02:04:45.982" v="563" actId="478"/>
          <ac:spMkLst>
            <pc:docMk/>
            <pc:sldMk cId="3441436318" sldId="1609"/>
            <ac:spMk id="3" creationId="{A23E84B3-A041-4457-94CF-8001A2BC455E}"/>
          </ac:spMkLst>
        </pc:spChg>
        <pc:spChg chg="add mod">
          <ac:chgData name="John-Francis Kraemer" userId="a504945a82b8aeaf" providerId="LiveId" clId="{C8D0DCE6-64AC-4BC1-8A4F-4373082B990B}" dt="2021-04-10T02:04:46.399" v="564"/>
          <ac:spMkLst>
            <pc:docMk/>
            <pc:sldMk cId="3441436318" sldId="1609"/>
            <ac:spMk id="6" creationId="{8CA1ABEC-0F77-43EF-9D60-1047F51B31F3}"/>
          </ac:spMkLst>
        </pc:spChg>
        <pc:spChg chg="del">
          <ac:chgData name="John-Francis Kraemer" userId="a504945a82b8aeaf" providerId="LiveId" clId="{C8D0DCE6-64AC-4BC1-8A4F-4373082B990B}" dt="2021-04-10T02:04:44.199" v="562" actId="478"/>
          <ac:spMkLst>
            <pc:docMk/>
            <pc:sldMk cId="3441436318" sldId="1609"/>
            <ac:spMk id="7" creationId="{3645D1C3-2B4E-4262-AA9D-13A9561BAA69}"/>
          </ac:spMkLst>
        </pc:spChg>
      </pc:sldChg>
      <pc:sldChg chg="addSp delSp modSp mod">
        <pc:chgData name="John-Francis Kraemer" userId="a504945a82b8aeaf" providerId="LiveId" clId="{C8D0DCE6-64AC-4BC1-8A4F-4373082B990B}" dt="2021-04-10T03:26:53.975" v="2737" actId="1036"/>
        <pc:sldMkLst>
          <pc:docMk/>
          <pc:sldMk cId="1915892184" sldId="1610"/>
        </pc:sldMkLst>
        <pc:spChg chg="mod">
          <ac:chgData name="John-Francis Kraemer" userId="a504945a82b8aeaf" providerId="LiveId" clId="{C8D0DCE6-64AC-4BC1-8A4F-4373082B990B}" dt="2021-04-10T03:26:53.975" v="2737" actId="1036"/>
          <ac:spMkLst>
            <pc:docMk/>
            <pc:sldMk cId="1915892184" sldId="1610"/>
            <ac:spMk id="2" creationId="{00000000-0000-0000-0000-000000000000}"/>
          </ac:spMkLst>
        </pc:spChg>
        <pc:spChg chg="add del mod">
          <ac:chgData name="John-Francis Kraemer" userId="a504945a82b8aeaf" providerId="LiveId" clId="{C8D0DCE6-64AC-4BC1-8A4F-4373082B990B}" dt="2021-04-10T02:03:49.955" v="532" actId="478"/>
          <ac:spMkLst>
            <pc:docMk/>
            <pc:sldMk cId="1915892184" sldId="1610"/>
            <ac:spMk id="4" creationId="{E7A0D4EA-727F-409D-881B-0AA431859413}"/>
          </ac:spMkLst>
        </pc:spChg>
        <pc:spChg chg="add mod">
          <ac:chgData name="John-Francis Kraemer" userId="a504945a82b8aeaf" providerId="LiveId" clId="{C8D0DCE6-64AC-4BC1-8A4F-4373082B990B}" dt="2021-04-10T02:16:19.152" v="1182" actId="20577"/>
          <ac:spMkLst>
            <pc:docMk/>
            <pc:sldMk cId="1915892184" sldId="1610"/>
            <ac:spMk id="7" creationId="{1DBFD26F-224F-4F48-9984-416541ADB330}"/>
          </ac:spMkLst>
        </pc:spChg>
        <pc:spChg chg="del">
          <ac:chgData name="John-Francis Kraemer" userId="a504945a82b8aeaf" providerId="LiveId" clId="{C8D0DCE6-64AC-4BC1-8A4F-4373082B990B}" dt="2021-04-10T02:07:04.363" v="589" actId="478"/>
          <ac:spMkLst>
            <pc:docMk/>
            <pc:sldMk cId="1915892184" sldId="1610"/>
            <ac:spMk id="8" creationId="{B7787147-3C9C-4A48-A38C-5E3A87AFBA95}"/>
          </ac:spMkLst>
        </pc:spChg>
        <pc:spChg chg="del">
          <ac:chgData name="John-Francis Kraemer" userId="a504945a82b8aeaf" providerId="LiveId" clId="{C8D0DCE6-64AC-4BC1-8A4F-4373082B990B}" dt="2021-04-10T02:03:39.881" v="531" actId="478"/>
          <ac:spMkLst>
            <pc:docMk/>
            <pc:sldMk cId="1915892184" sldId="1610"/>
            <ac:spMk id="9" creationId="{00000000-0000-0000-0000-000000000000}"/>
          </ac:spMkLst>
        </pc:spChg>
        <pc:spChg chg="add del mod">
          <ac:chgData name="John-Francis Kraemer" userId="a504945a82b8aeaf" providerId="LiveId" clId="{C8D0DCE6-64AC-4BC1-8A4F-4373082B990B}" dt="2021-04-10T02:54:45.138" v="1749" actId="478"/>
          <ac:spMkLst>
            <pc:docMk/>
            <pc:sldMk cId="1915892184" sldId="1610"/>
            <ac:spMk id="10" creationId="{F8E8473C-741E-4A48-B21C-8F590DFFF7E5}"/>
          </ac:spMkLst>
        </pc:spChg>
        <pc:picChg chg="del">
          <ac:chgData name="John-Francis Kraemer" userId="a504945a82b8aeaf" providerId="LiveId" clId="{C8D0DCE6-64AC-4BC1-8A4F-4373082B990B}" dt="2021-04-10T00:51:58.159" v="1" actId="478"/>
          <ac:picMkLst>
            <pc:docMk/>
            <pc:sldMk cId="1915892184" sldId="1610"/>
            <ac:picMk id="3" creationId="{282B9199-2D21-4A6F-A633-34BCAEB06679}"/>
          </ac:picMkLst>
        </pc:picChg>
        <pc:picChg chg="add mod">
          <ac:chgData name="John-Francis Kraemer" userId="a504945a82b8aeaf" providerId="LiveId" clId="{C8D0DCE6-64AC-4BC1-8A4F-4373082B990B}" dt="2021-04-10T02:16:22.271" v="1188" actId="1036"/>
          <ac:picMkLst>
            <pc:docMk/>
            <pc:sldMk cId="1915892184" sldId="1610"/>
            <ac:picMk id="6" creationId="{380B7392-DB4A-4CC9-87C2-7CEBBA2EEC06}"/>
          </ac:picMkLst>
        </pc:picChg>
        <pc:picChg chg="del mod">
          <ac:chgData name="John-Francis Kraemer" userId="a504945a82b8aeaf" providerId="LiveId" clId="{C8D0DCE6-64AC-4BC1-8A4F-4373082B990B}" dt="2021-04-10T02:08:55.132" v="717" actId="478"/>
          <ac:picMkLst>
            <pc:docMk/>
            <pc:sldMk cId="1915892184" sldId="1610"/>
            <ac:picMk id="4098" creationId="{0B03B948-F805-4F99-A472-F12D974E4BF1}"/>
          </ac:picMkLst>
        </pc:picChg>
      </pc:sldChg>
      <pc:sldChg chg="addSp delSp modSp del mod">
        <pc:chgData name="John-Francis Kraemer" userId="a504945a82b8aeaf" providerId="LiveId" clId="{C8D0DCE6-64AC-4BC1-8A4F-4373082B990B}" dt="2021-04-10T02:56:55.635" v="1829" actId="47"/>
        <pc:sldMkLst>
          <pc:docMk/>
          <pc:sldMk cId="399872359" sldId="1611"/>
        </pc:sldMkLst>
        <pc:spChg chg="add del mod">
          <ac:chgData name="John-Francis Kraemer" userId="a504945a82b8aeaf" providerId="LiveId" clId="{C8D0DCE6-64AC-4BC1-8A4F-4373082B990B}" dt="2021-04-10T02:04:23.848" v="552" actId="478"/>
          <ac:spMkLst>
            <pc:docMk/>
            <pc:sldMk cId="399872359" sldId="1611"/>
            <ac:spMk id="4" creationId="{89161A73-EA67-485C-928E-ADCC5A1A7D19}"/>
          </ac:spMkLst>
        </pc:spChg>
        <pc:spChg chg="del">
          <ac:chgData name="John-Francis Kraemer" userId="a504945a82b8aeaf" providerId="LiveId" clId="{C8D0DCE6-64AC-4BC1-8A4F-4373082B990B}" dt="2021-04-10T02:04:21.906" v="550" actId="478"/>
          <ac:spMkLst>
            <pc:docMk/>
            <pc:sldMk cId="399872359" sldId="1611"/>
            <ac:spMk id="5" creationId="{00000000-0000-0000-0000-000000000000}"/>
          </ac:spMkLst>
        </pc:spChg>
        <pc:spChg chg="add del mod">
          <ac:chgData name="John-Francis Kraemer" userId="a504945a82b8aeaf" providerId="LiveId" clId="{C8D0DCE6-64AC-4BC1-8A4F-4373082B990B}" dt="2021-04-10T02:04:26.202" v="553" actId="478"/>
          <ac:spMkLst>
            <pc:docMk/>
            <pc:sldMk cId="399872359" sldId="1611"/>
            <ac:spMk id="8" creationId="{06BAEB2D-CC7D-4360-8981-1780CEE30B09}"/>
          </ac:spMkLst>
        </pc:spChg>
        <pc:spChg chg="add mod">
          <ac:chgData name="John-Francis Kraemer" userId="a504945a82b8aeaf" providerId="LiveId" clId="{C8D0DCE6-64AC-4BC1-8A4F-4373082B990B}" dt="2021-04-10T02:04:26.890" v="554"/>
          <ac:spMkLst>
            <pc:docMk/>
            <pc:sldMk cId="399872359" sldId="1611"/>
            <ac:spMk id="9" creationId="{50A733A7-7ADE-49C1-A10B-86FDD9554FA9}"/>
          </ac:spMkLst>
        </pc:spChg>
        <pc:picChg chg="del mod">
          <ac:chgData name="John-Francis Kraemer" userId="a504945a82b8aeaf" providerId="LiveId" clId="{C8D0DCE6-64AC-4BC1-8A4F-4373082B990B}" dt="2021-04-10T00:52:07.327" v="7" actId="478"/>
          <ac:picMkLst>
            <pc:docMk/>
            <pc:sldMk cId="399872359" sldId="1611"/>
            <ac:picMk id="3" creationId="{512E9862-4161-4AE1-94AC-0F3400326E34}"/>
          </ac:picMkLst>
        </pc:picChg>
        <pc:picChg chg="del">
          <ac:chgData name="John-Francis Kraemer" userId="a504945a82b8aeaf" providerId="LiveId" clId="{C8D0DCE6-64AC-4BC1-8A4F-4373082B990B}" dt="2021-04-10T00:52:05.203" v="5" actId="478"/>
          <ac:picMkLst>
            <pc:docMk/>
            <pc:sldMk cId="399872359" sldId="1611"/>
            <ac:picMk id="7" creationId="{527952F4-8628-4B3F-8141-CB2A55466325}"/>
          </ac:picMkLst>
        </pc:picChg>
      </pc:sldChg>
      <pc:sldChg chg="addSp delSp modSp mod ord">
        <pc:chgData name="John-Francis Kraemer" userId="a504945a82b8aeaf" providerId="LiveId" clId="{C8D0DCE6-64AC-4BC1-8A4F-4373082B990B}" dt="2021-04-10T03:21:09.534" v="2587"/>
        <pc:sldMkLst>
          <pc:docMk/>
          <pc:sldMk cId="1905918049" sldId="1612"/>
        </pc:sldMkLst>
        <pc:spChg chg="mod">
          <ac:chgData name="John-Francis Kraemer" userId="a504945a82b8aeaf" providerId="LiveId" clId="{C8D0DCE6-64AC-4BC1-8A4F-4373082B990B}" dt="2021-04-10T03:11:59.586" v="2440" actId="20577"/>
          <ac:spMkLst>
            <pc:docMk/>
            <pc:sldMk cId="1905918049" sldId="1612"/>
            <ac:spMk id="2" creationId="{00000000-0000-0000-0000-000000000000}"/>
          </ac:spMkLst>
        </pc:spChg>
        <pc:spChg chg="add del mod">
          <ac:chgData name="John-Francis Kraemer" userId="a504945a82b8aeaf" providerId="LiveId" clId="{C8D0DCE6-64AC-4BC1-8A4F-4373082B990B}" dt="2021-04-10T02:04:38.912" v="560" actId="478"/>
          <ac:spMkLst>
            <pc:docMk/>
            <pc:sldMk cId="1905918049" sldId="1612"/>
            <ac:spMk id="4" creationId="{9BA710CA-7A2A-4308-9CEF-807CD9854925}"/>
          </ac:spMkLst>
        </pc:spChg>
        <pc:spChg chg="del">
          <ac:chgData name="John-Francis Kraemer" userId="a504945a82b8aeaf" providerId="LiveId" clId="{C8D0DCE6-64AC-4BC1-8A4F-4373082B990B}" dt="2021-04-10T02:04:36.246" v="559" actId="478"/>
          <ac:spMkLst>
            <pc:docMk/>
            <pc:sldMk cId="1905918049" sldId="1612"/>
            <ac:spMk id="5" creationId="{00000000-0000-0000-0000-000000000000}"/>
          </ac:spMkLst>
        </pc:spChg>
        <pc:spChg chg="add mod">
          <ac:chgData name="John-Francis Kraemer" userId="a504945a82b8aeaf" providerId="LiveId" clId="{C8D0DCE6-64AC-4BC1-8A4F-4373082B990B}" dt="2021-04-10T02:04:39.594" v="561"/>
          <ac:spMkLst>
            <pc:docMk/>
            <pc:sldMk cId="1905918049" sldId="1612"/>
            <ac:spMk id="7" creationId="{579FE687-4DDB-47F1-ADBC-78ADD994A08B}"/>
          </ac:spMkLst>
        </pc:spChg>
        <pc:picChg chg="del">
          <ac:chgData name="John-Francis Kraemer" userId="a504945a82b8aeaf" providerId="LiveId" clId="{C8D0DCE6-64AC-4BC1-8A4F-4373082B990B}" dt="2021-04-10T00:52:13.032" v="9" actId="478"/>
          <ac:picMkLst>
            <pc:docMk/>
            <pc:sldMk cId="1905918049" sldId="1612"/>
            <ac:picMk id="3" creationId="{932CD55B-F505-47DC-9DDA-DC691C6371B7}"/>
          </ac:picMkLst>
        </pc:picChg>
        <pc:picChg chg="del">
          <ac:chgData name="John-Francis Kraemer" userId="a504945a82b8aeaf" providerId="LiveId" clId="{C8D0DCE6-64AC-4BC1-8A4F-4373082B990B}" dt="2021-04-10T00:52:15.351" v="10" actId="478"/>
          <ac:picMkLst>
            <pc:docMk/>
            <pc:sldMk cId="1905918049" sldId="1612"/>
            <ac:picMk id="8" creationId="{91CBAE7A-52C3-4794-ADFC-1B1FF52AABA7}"/>
          </ac:picMkLst>
        </pc:picChg>
      </pc:sldChg>
      <pc:sldChg chg="addSp delSp modSp mod">
        <pc:chgData name="John-Francis Kraemer" userId="a504945a82b8aeaf" providerId="LiveId" clId="{C8D0DCE6-64AC-4BC1-8A4F-4373082B990B}" dt="2021-04-10T02:56:01.249" v="1826" actId="20577"/>
        <pc:sldMkLst>
          <pc:docMk/>
          <pc:sldMk cId="252859818" sldId="1613"/>
        </pc:sldMkLst>
        <pc:spChg chg="mod">
          <ac:chgData name="John-Francis Kraemer" userId="a504945a82b8aeaf" providerId="LiveId" clId="{C8D0DCE6-64AC-4BC1-8A4F-4373082B990B}" dt="2021-04-10T02:13:00.611" v="871" actId="20577"/>
          <ac:spMkLst>
            <pc:docMk/>
            <pc:sldMk cId="252859818" sldId="1613"/>
            <ac:spMk id="2" creationId="{00000000-0000-0000-0000-000000000000}"/>
          </ac:spMkLst>
        </pc:spChg>
        <pc:spChg chg="add del mod">
          <ac:chgData name="John-Francis Kraemer" userId="a504945a82b8aeaf" providerId="LiveId" clId="{C8D0DCE6-64AC-4BC1-8A4F-4373082B990B}" dt="2021-04-10T02:04:03.672" v="542" actId="478"/>
          <ac:spMkLst>
            <pc:docMk/>
            <pc:sldMk cId="252859818" sldId="1613"/>
            <ac:spMk id="3" creationId="{E69EFAE3-BC19-4C00-A46F-5F7B480791CA}"/>
          </ac:spMkLst>
        </pc:spChg>
        <pc:spChg chg="add mod">
          <ac:chgData name="John-Francis Kraemer" userId="a504945a82b8aeaf" providerId="LiveId" clId="{C8D0DCE6-64AC-4BC1-8A4F-4373082B990B}" dt="2021-04-10T02:56:01.249" v="1826" actId="20577"/>
          <ac:spMkLst>
            <pc:docMk/>
            <pc:sldMk cId="252859818" sldId="1613"/>
            <ac:spMk id="6" creationId="{5A39FAF3-4AA7-482A-BA4B-68931DA6622F}"/>
          </ac:spMkLst>
        </pc:spChg>
        <pc:spChg chg="add mod">
          <ac:chgData name="John-Francis Kraemer" userId="a504945a82b8aeaf" providerId="LiveId" clId="{C8D0DCE6-64AC-4BC1-8A4F-4373082B990B}" dt="2021-04-10T02:55:45.662" v="1809" actId="1036"/>
          <ac:spMkLst>
            <pc:docMk/>
            <pc:sldMk cId="252859818" sldId="1613"/>
            <ac:spMk id="9" creationId="{97432CDC-B9BB-448F-9604-9C7BD0F9CF5A}"/>
          </ac:spMkLst>
        </pc:spChg>
        <pc:spChg chg="del">
          <ac:chgData name="John-Francis Kraemer" userId="a504945a82b8aeaf" providerId="LiveId" clId="{C8D0DCE6-64AC-4BC1-8A4F-4373082B990B}" dt="2021-04-10T02:04:01.926" v="541" actId="478"/>
          <ac:spMkLst>
            <pc:docMk/>
            <pc:sldMk cId="252859818" sldId="1613"/>
            <ac:spMk id="10" creationId="{EBE448D7-04A3-4F3A-B281-631FEF64995D}"/>
          </ac:spMkLst>
        </pc:spChg>
        <pc:picChg chg="del">
          <ac:chgData name="John-Francis Kraemer" userId="a504945a82b8aeaf" providerId="LiveId" clId="{C8D0DCE6-64AC-4BC1-8A4F-4373082B990B}" dt="2021-04-10T00:52:00.415" v="2" actId="478"/>
          <ac:picMkLst>
            <pc:docMk/>
            <pc:sldMk cId="252859818" sldId="1613"/>
            <ac:picMk id="4" creationId="{7CF66BD2-3D03-41DA-A100-4B31149C2FC8}"/>
          </ac:picMkLst>
        </pc:picChg>
        <pc:picChg chg="add del">
          <ac:chgData name="John-Francis Kraemer" userId="a504945a82b8aeaf" providerId="LiveId" clId="{C8D0DCE6-64AC-4BC1-8A4F-4373082B990B}" dt="2021-04-10T02:12:18.721" v="828" actId="22"/>
          <ac:picMkLst>
            <pc:docMk/>
            <pc:sldMk cId="252859818" sldId="1613"/>
            <ac:picMk id="7" creationId="{6EEED992-B1F4-4D1B-AF55-44247D08C2F9}"/>
          </ac:picMkLst>
        </pc:picChg>
      </pc:sldChg>
      <pc:sldChg chg="addSp delSp modSp del mod">
        <pc:chgData name="John-Francis Kraemer" userId="a504945a82b8aeaf" providerId="LiveId" clId="{C8D0DCE6-64AC-4BC1-8A4F-4373082B990B}" dt="2021-04-10T03:21:21.086" v="2590" actId="47"/>
        <pc:sldMkLst>
          <pc:docMk/>
          <pc:sldMk cId="2438861200" sldId="1614"/>
        </pc:sldMkLst>
        <pc:spChg chg="del mod">
          <ac:chgData name="John-Francis Kraemer" userId="a504945a82b8aeaf" providerId="LiveId" clId="{C8D0DCE6-64AC-4BC1-8A4F-4373082B990B}" dt="2021-04-10T02:04:50.696" v="566" actId="478"/>
          <ac:spMkLst>
            <pc:docMk/>
            <pc:sldMk cId="2438861200" sldId="1614"/>
            <ac:spMk id="3" creationId="{00000000-0000-0000-0000-000000000000}"/>
          </ac:spMkLst>
        </pc:spChg>
        <pc:spChg chg="add del mod">
          <ac:chgData name="John-Francis Kraemer" userId="a504945a82b8aeaf" providerId="LiveId" clId="{C8D0DCE6-64AC-4BC1-8A4F-4373082B990B}" dt="2021-04-10T02:04:53.103" v="567" actId="478"/>
          <ac:spMkLst>
            <pc:docMk/>
            <pc:sldMk cId="2438861200" sldId="1614"/>
            <ac:spMk id="4" creationId="{BD020D2F-874A-478F-829D-2A2131FCEEC4}"/>
          </ac:spMkLst>
        </pc:spChg>
        <pc:spChg chg="add mod">
          <ac:chgData name="John-Francis Kraemer" userId="a504945a82b8aeaf" providerId="LiveId" clId="{C8D0DCE6-64AC-4BC1-8A4F-4373082B990B}" dt="2021-04-10T02:04:53.767" v="568"/>
          <ac:spMkLst>
            <pc:docMk/>
            <pc:sldMk cId="2438861200" sldId="1614"/>
            <ac:spMk id="6" creationId="{F5BD527C-F822-48FF-85EB-E833DF3F2441}"/>
          </ac:spMkLst>
        </pc:spChg>
        <pc:picChg chg="del">
          <ac:chgData name="John-Francis Kraemer" userId="a504945a82b8aeaf" providerId="LiveId" clId="{C8D0DCE6-64AC-4BC1-8A4F-4373082B990B}" dt="2021-04-10T00:52:22.078" v="11" actId="478"/>
          <ac:picMkLst>
            <pc:docMk/>
            <pc:sldMk cId="2438861200" sldId="1614"/>
            <ac:picMk id="5" creationId="{FCF9A1BD-0F8E-41F1-B19D-0F38EE2CDF87}"/>
          </ac:picMkLst>
        </pc:picChg>
      </pc:sldChg>
      <pc:sldChg chg="addSp delSp modSp mod">
        <pc:chgData name="John-Francis Kraemer" userId="a504945a82b8aeaf" providerId="LiveId" clId="{C8D0DCE6-64AC-4BC1-8A4F-4373082B990B}" dt="2021-04-10T03:26:43" v="2736"/>
        <pc:sldMkLst>
          <pc:docMk/>
          <pc:sldMk cId="2542195768" sldId="1616"/>
        </pc:sldMkLst>
        <pc:spChg chg="del mod">
          <ac:chgData name="John-Francis Kraemer" userId="a504945a82b8aeaf" providerId="LiveId" clId="{C8D0DCE6-64AC-4BC1-8A4F-4373082B990B}" dt="2021-04-10T03:26:39.935" v="2734" actId="478"/>
          <ac:spMkLst>
            <pc:docMk/>
            <pc:sldMk cId="2542195768" sldId="1616"/>
            <ac:spMk id="2" creationId="{00000000-0000-0000-0000-000000000000}"/>
          </ac:spMkLst>
        </pc:spChg>
        <pc:spChg chg="add del mod">
          <ac:chgData name="John-Francis Kraemer" userId="a504945a82b8aeaf" providerId="LiveId" clId="{C8D0DCE6-64AC-4BC1-8A4F-4373082B990B}" dt="2021-04-10T02:04:11.392" v="545" actId="478"/>
          <ac:spMkLst>
            <pc:docMk/>
            <pc:sldMk cId="2542195768" sldId="1616"/>
            <ac:spMk id="3" creationId="{092759A3-6E74-4BDF-B6FE-294FADAB8DEC}"/>
          </ac:spMkLst>
        </pc:spChg>
        <pc:spChg chg="add del mod">
          <ac:chgData name="John-Francis Kraemer" userId="a504945a82b8aeaf" providerId="LiveId" clId="{C8D0DCE6-64AC-4BC1-8A4F-4373082B990B}" dt="2021-04-10T03:26:42.441" v="2735" actId="478"/>
          <ac:spMkLst>
            <pc:docMk/>
            <pc:sldMk cId="2542195768" sldId="1616"/>
            <ac:spMk id="5" creationId="{BBDD54BA-5A99-420F-A627-DBCD6D5918FE}"/>
          </ac:spMkLst>
        </pc:spChg>
        <pc:spChg chg="add mod">
          <ac:chgData name="John-Francis Kraemer" userId="a504945a82b8aeaf" providerId="LiveId" clId="{C8D0DCE6-64AC-4BC1-8A4F-4373082B990B}" dt="2021-04-10T02:20:42.797" v="1697" actId="313"/>
          <ac:spMkLst>
            <pc:docMk/>
            <pc:sldMk cId="2542195768" sldId="1616"/>
            <ac:spMk id="6" creationId="{A0C0AC79-9D64-42D0-B698-81DFE71EC372}"/>
          </ac:spMkLst>
        </pc:spChg>
        <pc:spChg chg="add mod">
          <ac:chgData name="John-Francis Kraemer" userId="a504945a82b8aeaf" providerId="LiveId" clId="{C8D0DCE6-64AC-4BC1-8A4F-4373082B990B}" dt="2021-04-10T03:26:43" v="2736"/>
          <ac:spMkLst>
            <pc:docMk/>
            <pc:sldMk cId="2542195768" sldId="1616"/>
            <ac:spMk id="8" creationId="{A1320BC9-B8F6-48E4-B5F6-34B6FA27371E}"/>
          </ac:spMkLst>
        </pc:spChg>
        <pc:spChg chg="del">
          <ac:chgData name="John-Francis Kraemer" userId="a504945a82b8aeaf" providerId="LiveId" clId="{C8D0DCE6-64AC-4BC1-8A4F-4373082B990B}" dt="2021-04-10T02:04:08.206" v="544" actId="478"/>
          <ac:spMkLst>
            <pc:docMk/>
            <pc:sldMk cId="2542195768" sldId="1616"/>
            <ac:spMk id="9" creationId="{00000000-0000-0000-0000-000000000000}"/>
          </ac:spMkLst>
        </pc:spChg>
        <pc:picChg chg="del">
          <ac:chgData name="John-Francis Kraemer" userId="a504945a82b8aeaf" providerId="LiveId" clId="{C8D0DCE6-64AC-4BC1-8A4F-4373082B990B}" dt="2021-04-10T00:52:02.086" v="3" actId="478"/>
          <ac:picMkLst>
            <pc:docMk/>
            <pc:sldMk cId="2542195768" sldId="1616"/>
            <ac:picMk id="4" creationId="{2D2B6FCB-4F41-46E5-A9F1-A882BDC36780}"/>
          </ac:picMkLst>
        </pc:picChg>
      </pc:sldChg>
      <pc:sldChg chg="addSp delSp modSp mod">
        <pc:chgData name="John-Francis Kraemer" userId="a504945a82b8aeaf" providerId="LiveId" clId="{C8D0DCE6-64AC-4BC1-8A4F-4373082B990B}" dt="2021-04-10T03:23:42.984" v="2733" actId="20577"/>
        <pc:sldMkLst>
          <pc:docMk/>
          <pc:sldMk cId="3180298307" sldId="1623"/>
        </pc:sldMkLst>
        <pc:spChg chg="mod">
          <ac:chgData name="John-Francis Kraemer" userId="a504945a82b8aeaf" providerId="LiveId" clId="{C8D0DCE6-64AC-4BC1-8A4F-4373082B990B}" dt="2021-04-10T03:22:57.764" v="2706" actId="20577"/>
          <ac:spMkLst>
            <pc:docMk/>
            <pc:sldMk cId="3180298307" sldId="1623"/>
            <ac:spMk id="2" creationId="{00000000-0000-0000-0000-000000000000}"/>
          </ac:spMkLst>
        </pc:spChg>
        <pc:spChg chg="add del mod">
          <ac:chgData name="John-Francis Kraemer" userId="a504945a82b8aeaf" providerId="LiveId" clId="{C8D0DCE6-64AC-4BC1-8A4F-4373082B990B}" dt="2021-04-10T03:23:07.717" v="2708" actId="478"/>
          <ac:spMkLst>
            <pc:docMk/>
            <pc:sldMk cId="3180298307" sldId="1623"/>
            <ac:spMk id="4" creationId="{6D739C1F-6A97-4ECC-842A-955ED3CBB463}"/>
          </ac:spMkLst>
        </pc:spChg>
        <pc:spChg chg="add del mod">
          <ac:chgData name="John-Francis Kraemer" userId="a504945a82b8aeaf" providerId="LiveId" clId="{C8D0DCE6-64AC-4BC1-8A4F-4373082B990B}" dt="2021-04-10T03:23:34.932" v="2714" actId="478"/>
          <ac:spMkLst>
            <pc:docMk/>
            <pc:sldMk cId="3180298307" sldId="1623"/>
            <ac:spMk id="5" creationId="{1233E5F1-4370-4681-888E-FA3FC7EDB143}"/>
          </ac:spMkLst>
        </pc:spChg>
        <pc:spChg chg="add mod">
          <ac:chgData name="John-Francis Kraemer" userId="a504945a82b8aeaf" providerId="LiveId" clId="{C8D0DCE6-64AC-4BC1-8A4F-4373082B990B}" dt="2021-04-10T03:23:42.984" v="2733" actId="20577"/>
          <ac:spMkLst>
            <pc:docMk/>
            <pc:sldMk cId="3180298307" sldId="1623"/>
            <ac:spMk id="6" creationId="{CA67180C-703F-494C-A4A9-5DB96723742E}"/>
          </ac:spMkLst>
        </pc:spChg>
        <pc:picChg chg="del">
          <ac:chgData name="John-Francis Kraemer" userId="a504945a82b8aeaf" providerId="LiveId" clId="{C8D0DCE6-64AC-4BC1-8A4F-4373082B990B}" dt="2021-04-10T00:52:29.069" v="15" actId="478"/>
          <ac:picMkLst>
            <pc:docMk/>
            <pc:sldMk cId="3180298307" sldId="1623"/>
            <ac:picMk id="3" creationId="{4F7A754F-58FA-4310-A471-447CC982321E}"/>
          </ac:picMkLst>
        </pc:picChg>
      </pc:sldChg>
      <pc:sldChg chg="delSp del mod">
        <pc:chgData name="John-Francis Kraemer" userId="a504945a82b8aeaf" providerId="LiveId" clId="{C8D0DCE6-64AC-4BC1-8A4F-4373082B990B}" dt="2021-04-10T02:05:01.106" v="570" actId="47"/>
        <pc:sldMkLst>
          <pc:docMk/>
          <pc:sldMk cId="1461915160" sldId="1646"/>
        </pc:sldMkLst>
        <pc:picChg chg="del">
          <ac:chgData name="John-Francis Kraemer" userId="a504945a82b8aeaf" providerId="LiveId" clId="{C8D0DCE6-64AC-4BC1-8A4F-4373082B990B}" dt="2021-04-10T00:52:27.222" v="14" actId="478"/>
          <ac:picMkLst>
            <pc:docMk/>
            <pc:sldMk cId="1461915160" sldId="1646"/>
            <ac:picMk id="7" creationId="{70601F89-05A1-4604-86B2-55385F93424F}"/>
          </ac:picMkLst>
        </pc:picChg>
        <pc:picChg chg="del">
          <ac:chgData name="John-Francis Kraemer" userId="a504945a82b8aeaf" providerId="LiveId" clId="{C8D0DCE6-64AC-4BC1-8A4F-4373082B990B}" dt="2021-04-10T00:52:26.039" v="13" actId="478"/>
          <ac:picMkLst>
            <pc:docMk/>
            <pc:sldMk cId="1461915160" sldId="1646"/>
            <ac:picMk id="10" creationId="{5F20EC5F-46A2-4743-999B-C0C07F24A83F}"/>
          </ac:picMkLst>
        </pc:picChg>
      </pc:sldChg>
      <pc:sldChg chg="addSp delSp modSp mod">
        <pc:chgData name="John-Francis Kraemer" userId="a504945a82b8aeaf" providerId="LiveId" clId="{C8D0DCE6-64AC-4BC1-8A4F-4373082B990B}" dt="2021-04-10T02:06:41.786" v="588" actId="12788"/>
        <pc:sldMkLst>
          <pc:docMk/>
          <pc:sldMk cId="2042616191" sldId="1647"/>
        </pc:sldMkLst>
        <pc:spChg chg="mod">
          <ac:chgData name="John-Francis Kraemer" userId="a504945a82b8aeaf" providerId="LiveId" clId="{C8D0DCE6-64AC-4BC1-8A4F-4373082B990B}" dt="2021-04-10T02:05:07.418" v="579" actId="20577"/>
          <ac:spMkLst>
            <pc:docMk/>
            <pc:sldMk cId="2042616191" sldId="1647"/>
            <ac:spMk id="2" creationId="{00000000-0000-0000-0000-000000000000}"/>
          </ac:spMkLst>
        </pc:spChg>
        <pc:spChg chg="add del mod">
          <ac:chgData name="John-Francis Kraemer" userId="a504945a82b8aeaf" providerId="LiveId" clId="{C8D0DCE6-64AC-4BC1-8A4F-4373082B990B}" dt="2021-04-10T02:06:13.811" v="581" actId="478"/>
          <ac:spMkLst>
            <pc:docMk/>
            <pc:sldMk cId="2042616191" sldId="1647"/>
            <ac:spMk id="4" creationId="{12290727-D3DE-4E90-BE2D-DA58BEF64807}"/>
          </ac:spMkLst>
        </pc:spChg>
        <pc:spChg chg="del">
          <ac:chgData name="John-Francis Kraemer" userId="a504945a82b8aeaf" providerId="LiveId" clId="{C8D0DCE6-64AC-4BC1-8A4F-4373082B990B}" dt="2021-04-10T02:06:11.910" v="580" actId="478"/>
          <ac:spMkLst>
            <pc:docMk/>
            <pc:sldMk cId="2042616191" sldId="1647"/>
            <ac:spMk id="9" creationId="{00000000-0000-0000-0000-000000000000}"/>
          </ac:spMkLst>
        </pc:spChg>
        <pc:picChg chg="del">
          <ac:chgData name="John-Francis Kraemer" userId="a504945a82b8aeaf" providerId="LiveId" clId="{C8D0DCE6-64AC-4BC1-8A4F-4373082B990B}" dt="2021-04-10T00:52:30.648" v="16" actId="478"/>
          <ac:picMkLst>
            <pc:docMk/>
            <pc:sldMk cId="2042616191" sldId="1647"/>
            <ac:picMk id="3" creationId="{E319B2C6-5CBB-4EF3-BB98-57BB6F01FDCB}"/>
          </ac:picMkLst>
        </pc:picChg>
        <pc:picChg chg="mod">
          <ac:chgData name="John-Francis Kraemer" userId="a504945a82b8aeaf" providerId="LiveId" clId="{C8D0DCE6-64AC-4BC1-8A4F-4373082B990B}" dt="2021-04-10T02:06:41.786" v="588" actId="12788"/>
          <ac:picMkLst>
            <pc:docMk/>
            <pc:sldMk cId="2042616191" sldId="1647"/>
            <ac:picMk id="3074" creationId="{BC4A8865-D5EF-4E01-AB3B-C84108DC0E12}"/>
          </ac:picMkLst>
        </pc:picChg>
      </pc:sldChg>
      <pc:sldChg chg="addSp delSp modSp mod ord">
        <pc:chgData name="John-Francis Kraemer" userId="a504945a82b8aeaf" providerId="LiveId" clId="{C8D0DCE6-64AC-4BC1-8A4F-4373082B990B}" dt="2021-04-10T03:30:29.253" v="2767"/>
        <pc:sldMkLst>
          <pc:docMk/>
          <pc:sldMk cId="1745160009" sldId="1648"/>
        </pc:sldMkLst>
        <pc:spChg chg="mod">
          <ac:chgData name="John-Francis Kraemer" userId="a504945a82b8aeaf" providerId="LiveId" clId="{C8D0DCE6-64AC-4BC1-8A4F-4373082B990B}" dt="2021-04-10T02:57:24.194" v="1890" actId="20577"/>
          <ac:spMkLst>
            <pc:docMk/>
            <pc:sldMk cId="1745160009" sldId="1648"/>
            <ac:spMk id="2" creationId="{00000000-0000-0000-0000-000000000000}"/>
          </ac:spMkLst>
        </pc:spChg>
        <pc:spChg chg="add del mod">
          <ac:chgData name="John-Francis Kraemer" userId="a504945a82b8aeaf" providerId="LiveId" clId="{C8D0DCE6-64AC-4BC1-8A4F-4373082B990B}" dt="2021-04-10T02:04:32.208" v="557" actId="478"/>
          <ac:spMkLst>
            <pc:docMk/>
            <pc:sldMk cId="1745160009" sldId="1648"/>
            <ac:spMk id="4" creationId="{EA9E6F8F-8111-43BE-83ED-A2FFD5BD8298}"/>
          </ac:spMkLst>
        </pc:spChg>
        <pc:spChg chg="del">
          <ac:chgData name="John-Francis Kraemer" userId="a504945a82b8aeaf" providerId="LiveId" clId="{C8D0DCE6-64AC-4BC1-8A4F-4373082B990B}" dt="2021-04-10T02:04:30.185" v="555" actId="478"/>
          <ac:spMkLst>
            <pc:docMk/>
            <pc:sldMk cId="1745160009" sldId="1648"/>
            <ac:spMk id="5" creationId="{00000000-0000-0000-0000-000000000000}"/>
          </ac:spMkLst>
        </pc:spChg>
        <pc:spChg chg="add mod">
          <ac:chgData name="John-Francis Kraemer" userId="a504945a82b8aeaf" providerId="LiveId" clId="{C8D0DCE6-64AC-4BC1-8A4F-4373082B990B}" dt="2021-04-10T03:27:39.794" v="2740" actId="947"/>
          <ac:spMkLst>
            <pc:docMk/>
            <pc:sldMk cId="1745160009" sldId="1648"/>
            <ac:spMk id="6" creationId="{060F6054-A0F5-491F-9334-D172354B8021}"/>
          </ac:spMkLst>
        </pc:spChg>
        <pc:spChg chg="add mod">
          <ac:chgData name="John-Francis Kraemer" userId="a504945a82b8aeaf" providerId="LiveId" clId="{C8D0DCE6-64AC-4BC1-8A4F-4373082B990B}" dt="2021-04-10T03:29:22.578" v="2765" actId="1035"/>
          <ac:spMkLst>
            <pc:docMk/>
            <pc:sldMk cId="1745160009" sldId="1648"/>
            <ac:spMk id="9" creationId="{DF637BDE-E00C-4E7F-8BE0-84AA627D84D7}"/>
          </ac:spMkLst>
        </pc:spChg>
        <pc:picChg chg="del">
          <ac:chgData name="John-Francis Kraemer" userId="a504945a82b8aeaf" providerId="LiveId" clId="{C8D0DCE6-64AC-4BC1-8A4F-4373082B990B}" dt="2021-04-10T00:52:11.334" v="8" actId="478"/>
          <ac:picMkLst>
            <pc:docMk/>
            <pc:sldMk cId="1745160009" sldId="1648"/>
            <ac:picMk id="3" creationId="{83269E48-7BC6-498D-85D8-C5B9AE576D43}"/>
          </ac:picMkLst>
        </pc:picChg>
        <pc:picChg chg="add mod">
          <ac:chgData name="John-Francis Kraemer" userId="a504945a82b8aeaf" providerId="LiveId" clId="{C8D0DCE6-64AC-4BC1-8A4F-4373082B990B}" dt="2021-04-10T03:08:47.930" v="2407" actId="1076"/>
          <ac:picMkLst>
            <pc:docMk/>
            <pc:sldMk cId="1745160009" sldId="1648"/>
            <ac:picMk id="8" creationId="{23A46EFD-6B44-45A8-A055-19ED7971D341}"/>
          </ac:picMkLst>
        </pc:picChg>
      </pc:sldChg>
      <pc:sldChg chg="delSp del mod">
        <pc:chgData name="John-Francis Kraemer" userId="a504945a82b8aeaf" providerId="LiveId" clId="{C8D0DCE6-64AC-4BC1-8A4F-4373082B990B}" dt="2021-04-10T02:04:59.521" v="569" actId="47"/>
        <pc:sldMkLst>
          <pc:docMk/>
          <pc:sldMk cId="2014095602" sldId="1649"/>
        </pc:sldMkLst>
        <pc:picChg chg="del">
          <ac:chgData name="John-Francis Kraemer" userId="a504945a82b8aeaf" providerId="LiveId" clId="{C8D0DCE6-64AC-4BC1-8A4F-4373082B990B}" dt="2021-04-10T00:52:24.539" v="12" actId="478"/>
          <ac:picMkLst>
            <pc:docMk/>
            <pc:sldMk cId="2014095602" sldId="1649"/>
            <ac:picMk id="4" creationId="{23A94614-4167-497A-BCAA-25F54302E4A6}"/>
          </ac:picMkLst>
        </pc:picChg>
      </pc:sldChg>
      <pc:sldChg chg="addSp delSp modSp mod">
        <pc:chgData name="John-Francis Kraemer" userId="a504945a82b8aeaf" providerId="LiveId" clId="{C8D0DCE6-64AC-4BC1-8A4F-4373082B990B}" dt="2021-04-10T03:01:04.865" v="2090" actId="20577"/>
        <pc:sldMkLst>
          <pc:docMk/>
          <pc:sldMk cId="2976142476" sldId="1651"/>
        </pc:sldMkLst>
        <pc:spChg chg="mod">
          <ac:chgData name="John-Francis Kraemer" userId="a504945a82b8aeaf" providerId="LiveId" clId="{C8D0DCE6-64AC-4BC1-8A4F-4373082B990B}" dt="2021-04-10T02:53:14.942" v="1698"/>
          <ac:spMkLst>
            <pc:docMk/>
            <pc:sldMk cId="2976142476" sldId="1651"/>
            <ac:spMk id="2" creationId="{00000000-0000-0000-0000-000000000000}"/>
          </ac:spMkLst>
        </pc:spChg>
        <pc:spChg chg="add del mod">
          <ac:chgData name="John-Francis Kraemer" userId="a504945a82b8aeaf" providerId="LiveId" clId="{C8D0DCE6-64AC-4BC1-8A4F-4373082B990B}" dt="2021-04-10T02:04:17.362" v="548" actId="478"/>
          <ac:spMkLst>
            <pc:docMk/>
            <pc:sldMk cId="2976142476" sldId="1651"/>
            <ac:spMk id="4" creationId="{91377DD5-259F-4007-8366-D76BE66BA399}"/>
          </ac:spMkLst>
        </pc:spChg>
        <pc:spChg chg="add del mod">
          <ac:chgData name="John-Francis Kraemer" userId="a504945a82b8aeaf" providerId="LiveId" clId="{C8D0DCE6-64AC-4BC1-8A4F-4373082B990B}" dt="2021-04-10T02:53:24.101" v="1700" actId="478"/>
          <ac:spMkLst>
            <pc:docMk/>
            <pc:sldMk cId="2976142476" sldId="1651"/>
            <ac:spMk id="5" creationId="{2A9CD4F0-BB2C-4500-BF80-F2C893BECC88}"/>
          </ac:spMkLst>
        </pc:spChg>
        <pc:spChg chg="del">
          <ac:chgData name="John-Francis Kraemer" userId="a504945a82b8aeaf" providerId="LiveId" clId="{C8D0DCE6-64AC-4BC1-8A4F-4373082B990B}" dt="2021-04-10T02:04:15.454" v="547" actId="478"/>
          <ac:spMkLst>
            <pc:docMk/>
            <pc:sldMk cId="2976142476" sldId="1651"/>
            <ac:spMk id="6" creationId="{00000000-0000-0000-0000-000000000000}"/>
          </ac:spMkLst>
        </pc:spChg>
        <pc:spChg chg="add del mod">
          <ac:chgData name="John-Francis Kraemer" userId="a504945a82b8aeaf" providerId="LiveId" clId="{C8D0DCE6-64AC-4BC1-8A4F-4373082B990B}" dt="2021-04-10T03:01:04.865" v="2090" actId="20577"/>
          <ac:spMkLst>
            <pc:docMk/>
            <pc:sldMk cId="2976142476" sldId="1651"/>
            <ac:spMk id="7" creationId="{8D71AD3D-473C-4F13-9552-CE46720D9CD1}"/>
          </ac:spMkLst>
        </pc:spChg>
        <pc:picChg chg="del">
          <ac:chgData name="John-Francis Kraemer" userId="a504945a82b8aeaf" providerId="LiveId" clId="{C8D0DCE6-64AC-4BC1-8A4F-4373082B990B}" dt="2021-04-10T00:52:03.819" v="4" actId="478"/>
          <ac:picMkLst>
            <pc:docMk/>
            <pc:sldMk cId="2976142476" sldId="1651"/>
            <ac:picMk id="3" creationId="{7E262783-21B2-45B1-9372-5A79C99D827B}"/>
          </ac:picMkLst>
        </pc:picChg>
      </pc:sldChg>
      <pc:sldChg chg="addSp delSp modSp add mod">
        <pc:chgData name="John-Francis Kraemer" userId="a504945a82b8aeaf" providerId="LiveId" clId="{C8D0DCE6-64AC-4BC1-8A4F-4373082B990B}" dt="2021-04-10T03:26:59.201" v="2738" actId="1036"/>
        <pc:sldMkLst>
          <pc:docMk/>
          <pc:sldMk cId="3522222106" sldId="1652"/>
        </pc:sldMkLst>
        <pc:spChg chg="mod">
          <ac:chgData name="John-Francis Kraemer" userId="a504945a82b8aeaf" providerId="LiveId" clId="{C8D0DCE6-64AC-4BC1-8A4F-4373082B990B}" dt="2021-04-10T03:26:59.201" v="2738" actId="1036"/>
          <ac:spMkLst>
            <pc:docMk/>
            <pc:sldMk cId="3522222106" sldId="1652"/>
            <ac:spMk id="2" creationId="{00000000-0000-0000-0000-000000000000}"/>
          </ac:spMkLst>
        </pc:spChg>
        <pc:spChg chg="mod">
          <ac:chgData name="John-Francis Kraemer" userId="a504945a82b8aeaf" providerId="LiveId" clId="{C8D0DCE6-64AC-4BC1-8A4F-4373082B990B}" dt="2021-04-10T03:23:28.715" v="2713" actId="1038"/>
          <ac:spMkLst>
            <pc:docMk/>
            <pc:sldMk cId="3522222106" sldId="1652"/>
            <ac:spMk id="7" creationId="{1DBFD26F-224F-4F48-9984-416541ADB330}"/>
          </ac:spMkLst>
        </pc:spChg>
        <pc:spChg chg="add del">
          <ac:chgData name="John-Francis Kraemer" userId="a504945a82b8aeaf" providerId="LiveId" clId="{C8D0DCE6-64AC-4BC1-8A4F-4373082B990B}" dt="2021-04-10T02:54:09.656" v="1745" actId="478"/>
          <ac:spMkLst>
            <pc:docMk/>
            <pc:sldMk cId="3522222106" sldId="1652"/>
            <ac:spMk id="10" creationId="{F8E8473C-741E-4A48-B21C-8F590DFFF7E5}"/>
          </ac:spMkLst>
        </pc:spChg>
        <pc:picChg chg="del">
          <ac:chgData name="John-Francis Kraemer" userId="a504945a82b8aeaf" providerId="LiveId" clId="{C8D0DCE6-64AC-4BC1-8A4F-4373082B990B}" dt="2021-04-10T02:53:43.002" v="1704" actId="478"/>
          <ac:picMkLst>
            <pc:docMk/>
            <pc:sldMk cId="3522222106" sldId="1652"/>
            <ac:picMk id="6" creationId="{380B7392-DB4A-4CC9-87C2-7CEBBA2EEC06}"/>
          </ac:picMkLst>
        </pc:picChg>
      </pc:sldChg>
      <pc:sldChg chg="modSp add mod">
        <pc:chgData name="John-Francis Kraemer" userId="a504945a82b8aeaf" providerId="LiveId" clId="{C8D0DCE6-64AC-4BC1-8A4F-4373082B990B}" dt="2021-04-10T03:00:47.232" v="2067" actId="20577"/>
        <pc:sldMkLst>
          <pc:docMk/>
          <pc:sldMk cId="859184302" sldId="1653"/>
        </pc:sldMkLst>
        <pc:spChg chg="mod">
          <ac:chgData name="John-Francis Kraemer" userId="a504945a82b8aeaf" providerId="LiveId" clId="{C8D0DCE6-64AC-4BC1-8A4F-4373082B990B}" dt="2021-04-10T03:00:47.232" v="2067" actId="20577"/>
          <ac:spMkLst>
            <pc:docMk/>
            <pc:sldMk cId="859184302" sldId="1653"/>
            <ac:spMk id="7" creationId="{8D71AD3D-473C-4F13-9552-CE46720D9CD1}"/>
          </ac:spMkLst>
        </pc:spChg>
      </pc:sldChg>
      <pc:sldChg chg="modSp add mod">
        <pc:chgData name="John-Francis Kraemer" userId="a504945a82b8aeaf" providerId="LiveId" clId="{C8D0DCE6-64AC-4BC1-8A4F-4373082B990B}" dt="2021-04-10T03:01:14.087" v="2093" actId="20577"/>
        <pc:sldMkLst>
          <pc:docMk/>
          <pc:sldMk cId="3639101423" sldId="1654"/>
        </pc:sldMkLst>
        <pc:spChg chg="mod">
          <ac:chgData name="John-Francis Kraemer" userId="a504945a82b8aeaf" providerId="LiveId" clId="{C8D0DCE6-64AC-4BC1-8A4F-4373082B990B}" dt="2021-04-10T03:01:14.087" v="2093" actId="20577"/>
          <ac:spMkLst>
            <pc:docMk/>
            <pc:sldMk cId="3639101423" sldId="1654"/>
            <ac:spMk id="7" creationId="{8D71AD3D-473C-4F13-9552-CE46720D9CD1}"/>
          </ac:spMkLst>
        </pc:spChg>
      </pc:sldChg>
      <pc:sldChg chg="addSp delSp modSp add mod">
        <pc:chgData name="John-Francis Kraemer" userId="a504945a82b8aeaf" providerId="LiveId" clId="{C8D0DCE6-64AC-4BC1-8A4F-4373082B990B}" dt="2021-04-10T03:22:16.437" v="2636" actId="20577"/>
        <pc:sldMkLst>
          <pc:docMk/>
          <pc:sldMk cId="3733978439" sldId="1655"/>
        </pc:sldMkLst>
        <pc:spChg chg="mod">
          <ac:chgData name="John-Francis Kraemer" userId="a504945a82b8aeaf" providerId="LiveId" clId="{C8D0DCE6-64AC-4BC1-8A4F-4373082B990B}" dt="2021-04-10T03:22:16.437" v="2636" actId="20577"/>
          <ac:spMkLst>
            <pc:docMk/>
            <pc:sldMk cId="3733978439" sldId="1655"/>
            <ac:spMk id="2" creationId="{00000000-0000-0000-0000-000000000000}"/>
          </ac:spMkLst>
        </pc:spChg>
        <pc:spChg chg="mod">
          <ac:chgData name="John-Francis Kraemer" userId="a504945a82b8aeaf" providerId="LiveId" clId="{C8D0DCE6-64AC-4BC1-8A4F-4373082B990B}" dt="2021-04-10T03:20:16.552" v="2585" actId="20577"/>
          <ac:spMkLst>
            <pc:docMk/>
            <pc:sldMk cId="3733978439" sldId="1655"/>
            <ac:spMk id="6" creationId="{060F6054-A0F5-491F-9334-D172354B8021}"/>
          </ac:spMkLst>
        </pc:spChg>
        <pc:picChg chg="add mod">
          <ac:chgData name="John-Francis Kraemer" userId="a504945a82b8aeaf" providerId="LiveId" clId="{C8D0DCE6-64AC-4BC1-8A4F-4373082B990B}" dt="2021-04-10T03:16:34.722" v="2497" actId="1035"/>
          <ac:picMkLst>
            <pc:docMk/>
            <pc:sldMk cId="3733978439" sldId="1655"/>
            <ac:picMk id="4" creationId="{E1B5C54C-3EA1-4143-B950-CCA479166379}"/>
          </ac:picMkLst>
        </pc:picChg>
        <pc:picChg chg="del">
          <ac:chgData name="John-Francis Kraemer" userId="a504945a82b8aeaf" providerId="LiveId" clId="{C8D0DCE6-64AC-4BC1-8A4F-4373082B990B}" dt="2021-04-10T03:13:19.646" v="2443" actId="478"/>
          <ac:picMkLst>
            <pc:docMk/>
            <pc:sldMk cId="3733978439" sldId="1655"/>
            <ac:picMk id="8" creationId="{23A46EFD-6B44-45A8-A055-19ED7971D341}"/>
          </ac:picMkLst>
        </pc:picChg>
      </pc:sldChg>
      <pc:sldChg chg="add del">
        <pc:chgData name="John-Francis Kraemer" userId="a504945a82b8aeaf" providerId="LiveId" clId="{C8D0DCE6-64AC-4BC1-8A4F-4373082B990B}" dt="2021-04-10T03:30:59.326" v="2768" actId="47"/>
        <pc:sldMkLst>
          <pc:docMk/>
          <pc:sldMk cId="897170827" sldId="1656"/>
        </pc:sldMkLst>
      </pc:sldChg>
      <pc:sldChg chg="modSp add mod">
        <pc:chgData name="John-Francis Kraemer" userId="a504945a82b8aeaf" providerId="LiveId" clId="{C8D0DCE6-64AC-4BC1-8A4F-4373082B990B}" dt="2021-04-10T03:22:28.474" v="2651" actId="20577"/>
        <pc:sldMkLst>
          <pc:docMk/>
          <pc:sldMk cId="4231445483" sldId="1657"/>
        </pc:sldMkLst>
        <pc:spChg chg="mod">
          <ac:chgData name="John-Francis Kraemer" userId="a504945a82b8aeaf" providerId="LiveId" clId="{C8D0DCE6-64AC-4BC1-8A4F-4373082B990B}" dt="2021-04-10T03:22:28.474" v="2651" actId="20577"/>
          <ac:spMkLst>
            <pc:docMk/>
            <pc:sldMk cId="4231445483" sldId="1657"/>
            <ac:spMk id="2" creationId="{00000000-0000-0000-0000-000000000000}"/>
          </ac:spMkLst>
        </pc:spChg>
        <pc:spChg chg="mod">
          <ac:chgData name="John-Francis Kraemer" userId="a504945a82b8aeaf" providerId="LiveId" clId="{C8D0DCE6-64AC-4BC1-8A4F-4373082B990B}" dt="2021-04-10T03:22:02.986" v="2613" actId="20577"/>
          <ac:spMkLst>
            <pc:docMk/>
            <pc:sldMk cId="4231445483" sldId="1657"/>
            <ac:spMk id="6" creationId="{060F6054-A0F5-491F-9334-D172354B8021}"/>
          </ac:spMkLst>
        </pc:spChg>
      </pc:sldChg>
      <pc:sldMasterChg chg="delSp modSp">
        <pc:chgData name="John-Francis Kraemer" userId="a504945a82b8aeaf" providerId="LiveId" clId="{C8D0DCE6-64AC-4BC1-8A4F-4373082B990B}" dt="2021-04-10T01:01:07.119" v="136" actId="478"/>
        <pc:sldMasterMkLst>
          <pc:docMk/>
          <pc:sldMasterMk cId="0" sldId="2147483648"/>
        </pc:sldMasterMkLst>
        <pc:picChg chg="del">
          <ac:chgData name="John-Francis Kraemer" userId="a504945a82b8aeaf" providerId="LiveId" clId="{C8D0DCE6-64AC-4BC1-8A4F-4373082B990B}" dt="2021-04-10T01:00:58.752" v="133" actId="478"/>
          <ac:picMkLst>
            <pc:docMk/>
            <pc:sldMasterMk cId="0" sldId="2147483648"/>
            <ac:picMk id="2" creationId="{F24B678C-7823-4EA5-8E5C-5FEE0D909D2A}"/>
          </ac:picMkLst>
        </pc:picChg>
        <pc:picChg chg="del">
          <ac:chgData name="John-Francis Kraemer" userId="a504945a82b8aeaf" providerId="LiveId" clId="{C8D0DCE6-64AC-4BC1-8A4F-4373082B990B}" dt="2021-04-10T01:01:07.119" v="136" actId="478"/>
          <ac:picMkLst>
            <pc:docMk/>
            <pc:sldMasterMk cId="0" sldId="2147483648"/>
            <ac:picMk id="10" creationId="{00000000-0000-0000-0000-000000000000}"/>
          </ac:picMkLst>
        </pc:picChg>
        <pc:picChg chg="mod">
          <ac:chgData name="John-Francis Kraemer" userId="a504945a82b8aeaf" providerId="LiveId" clId="{C8D0DCE6-64AC-4BC1-8A4F-4373082B990B}" dt="2021-04-10T01:01:05.145" v="135" actId="1076"/>
          <ac:picMkLst>
            <pc:docMk/>
            <pc:sldMasterMk cId="0" sldId="2147483648"/>
            <ac:picMk id="2050" creationId="{224EB858-D4D8-4F19-A40A-14C10AE028B1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F9B592-FC87-4EDD-B3CE-1AC87EE47CBE}" type="datetimeFigureOut">
              <a:rPr lang="en-US"/>
              <a:pPr>
                <a:defRPr/>
              </a:pPr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38DF49-8AE6-4545-AEE3-1EADE34EA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5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6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7" y="6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7630A5D-FB8C-418F-B5AD-F27E07E8C38F}" type="datetime1">
              <a:rPr lang="en-US"/>
              <a:pPr>
                <a:defRPr/>
              </a:pPr>
              <a:t>4/9/2021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953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5" tIns="46662" rIns="93325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1" y="4381415"/>
            <a:ext cx="5607711" cy="4149603"/>
          </a:xfrm>
          <a:prstGeom prst="rect">
            <a:avLst/>
          </a:prstGeom>
        </p:spPr>
        <p:txBody>
          <a:bodyPr vert="horz" lIns="93325" tIns="46662" rIns="93325" bIns="4666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761299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7" y="8761299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EF2A468-FA5F-4CFA-9DC9-FD3E4D384E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29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9059" indent="-27656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6244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8742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1238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33736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76232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8730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61226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86F8CA-F298-4FEF-A8ED-02522AB30726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3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628650"/>
          </a:xfrm>
        </p:spPr>
        <p:txBody>
          <a:bodyPr>
            <a:normAutofit/>
          </a:bodyPr>
          <a:lstStyle>
            <a:lvl1pPr>
              <a:defRPr sz="3000" u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06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>
            <a:lvl1pPr>
              <a:defRPr sz="2400" b="1">
                <a:latin typeface="Garamond" panose="02020404030301010803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12176"/>
            <a:ext cx="8839200" cy="49530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400">
                <a:latin typeface="Times New Roman" pitchFamily="18" charset="0"/>
                <a:cs typeface="Times New Roman" pitchFamily="18" charset="0"/>
              </a:defRPr>
            </a:lvl1pPr>
            <a:lvl2pPr>
              <a:spcBef>
                <a:spcPts val="0"/>
              </a:spcBef>
              <a:spcAft>
                <a:spcPts val="400"/>
              </a:spcAft>
              <a:defRPr sz="1200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34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3B70AB55-9AAB-4DF4-9406-79E59AD75AEA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1173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08BCA492-89C4-41DD-99E1-2ABFF897D95D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340884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09756"/>
            <a:ext cx="822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010" y="701981"/>
            <a:ext cx="877138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000500" y="6416675"/>
            <a:ext cx="11430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rgbClr val="898989"/>
                </a:solidFill>
                <a:latin typeface="Georgia" pitchFamily="18" charset="0"/>
                <a:cs typeface="Arial" charset="0"/>
              </a:defRPr>
            </a:lvl1pPr>
          </a:lstStyle>
          <a:p>
            <a:pPr algn="ctr">
              <a:defRPr/>
            </a:pPr>
            <a:fld id="{0BE67A5F-590B-4180-B12B-4EB16FFC8AA9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>
                <a:defRPr/>
              </a:p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609600"/>
            <a:ext cx="86868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174"/>
          <p:cNvSpPr>
            <a:spLocks noChangeArrowheads="1"/>
          </p:cNvSpPr>
          <p:nvPr userDrawn="1"/>
        </p:nvSpPr>
        <p:spPr bwMode="auto">
          <a:xfrm>
            <a:off x="43960" y="6477000"/>
            <a:ext cx="777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b="1" dirty="0">
                <a:solidFill>
                  <a:srgbClr val="FF0000"/>
                </a:solidFill>
                <a:latin typeface="Garamond" panose="02020404030301010803" pitchFamily="18" charset="0"/>
                <a:cs typeface="+mn-cs"/>
              </a:rPr>
              <a:t>CONFIDENTIAL</a:t>
            </a:r>
          </a:p>
        </p:txBody>
      </p:sp>
      <p:pic>
        <p:nvPicPr>
          <p:cNvPr id="2050" name="Picture 2" descr="UW logos | UW Brand">
            <a:extLst>
              <a:ext uri="{FF2B5EF4-FFF2-40B4-BE49-F238E27FC236}">
                <a16:creationId xmlns:a16="http://schemas.microsoft.com/office/drawing/2014/main" id="{224EB858-D4D8-4F19-A40A-14C10AE028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004221"/>
            <a:ext cx="1457325" cy="71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673" r:id="rId1"/>
    <p:sldLayoutId id="2147486675" r:id="rId2"/>
    <p:sldLayoutId id="2147486679" r:id="rId3"/>
    <p:sldLayoutId id="2147486685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76213" indent="-176213" algn="l" rtl="0" eaLnBrk="0" fontAlgn="base" hangingPunct="0">
        <a:spcBef>
          <a:spcPts val="600"/>
        </a:spcBef>
        <a:spcAft>
          <a:spcPts val="60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1pPr>
      <a:lvl2pPr marL="4572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2pPr>
      <a:lvl3pPr marL="633413" indent="-176213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3pPr>
      <a:lvl4pPr marL="862013" indent="-228600" algn="l" rtl="0" eaLnBrk="0" fontAlgn="base" hangingPunct="0">
        <a:spcBef>
          <a:spcPct val="0"/>
        </a:spcBef>
        <a:spcAft>
          <a:spcPts val="600"/>
        </a:spcAft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4pPr>
      <a:lvl5pPr marL="109061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6"/>
          <p:cNvSpPr>
            <a:spLocks noGrp="1"/>
          </p:cNvSpPr>
          <p:nvPr>
            <p:ph type="ctrTitle"/>
          </p:nvPr>
        </p:nvSpPr>
        <p:spPr>
          <a:xfrm>
            <a:off x="304800" y="4876800"/>
            <a:ext cx="8534400" cy="13758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Fueling the Seattle Housing Market?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April 12, 2021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8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Joanne Gates, John-Francis Kraemer,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Somya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Panda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61722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Discussion Purposes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eattle Supersonics Logo Primary Logo (1975/76-1994/95) - Seattle skyline in green on a yellow half basketball above script SportsLogos.Net">
            <a:extLst>
              <a:ext uri="{FF2B5EF4-FFF2-40B4-BE49-F238E27FC236}">
                <a16:creationId xmlns:a16="http://schemas.microsoft.com/office/drawing/2014/main" id="{2976A5E4-7C67-4866-B6CD-EF1BC57A6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27" y="76200"/>
            <a:ext cx="3196547" cy="220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istol Housing and Homelessness Conference 2019 - Magdalen Chambers">
            <a:extLst>
              <a:ext uri="{FF2B5EF4-FFF2-40B4-BE49-F238E27FC236}">
                <a16:creationId xmlns:a16="http://schemas.microsoft.com/office/drawing/2014/main" id="{10469DC2-9B99-424D-B60C-13D8D5DB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94" y="2971800"/>
            <a:ext cx="2967213" cy="197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6">
            <a:extLst>
              <a:ext uri="{FF2B5EF4-FFF2-40B4-BE49-F238E27FC236}">
                <a16:creationId xmlns:a16="http://schemas.microsoft.com/office/drawing/2014/main" id="{AAF55420-6681-40DB-8884-1A4A973FDCE2}"/>
              </a:ext>
            </a:extLst>
          </p:cNvPr>
          <p:cNvSpPr txBox="1">
            <a:spLocks/>
          </p:cNvSpPr>
          <p:nvPr/>
        </p:nvSpPr>
        <p:spPr bwMode="auto">
          <a:xfrm>
            <a:off x="457200" y="2057400"/>
            <a:ext cx="8534400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u="none" kern="1200">
                <a:solidFill>
                  <a:schemeClr val="tx1"/>
                </a:solidFill>
                <a:latin typeface="Garamond" panose="02020404030301010803" pitchFamily="18" charset="0"/>
                <a:ea typeface="Garamond" panose="02020404030301010803" pitchFamily="18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Seattle Supersonic Housing Boom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Monte Carlo Simulation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FE687-4DDB-47F1-ADBC-78ADD994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TBD</a:t>
            </a:r>
          </a:p>
          <a:p>
            <a:r>
              <a:rPr lang="en-US" sz="20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90591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Calculated linear regression on Amazon stock prices and median average Seattle housing prices</a:t>
            </a:r>
          </a:p>
          <a:p>
            <a:r>
              <a:rPr lang="en-US" sz="2000" dirty="0"/>
              <a:t>Imported new Panda libraries </a:t>
            </a:r>
          </a:p>
          <a:p>
            <a:pPr lvl="1"/>
            <a:r>
              <a:rPr lang="en-US" sz="1800" b="1" dirty="0"/>
              <a:t>from </a:t>
            </a:r>
            <a:r>
              <a:rPr lang="en-US" sz="1800" b="1" dirty="0" err="1"/>
              <a:t>sklearn.linear_model</a:t>
            </a:r>
            <a:r>
              <a:rPr lang="en-US" sz="1800" b="1" dirty="0"/>
              <a:t> import </a:t>
            </a:r>
            <a:r>
              <a:rPr lang="en-US" sz="1800" b="1" dirty="0" err="1"/>
              <a:t>LinearRegression</a:t>
            </a:r>
            <a:endParaRPr lang="en-US" sz="1800" b="1" dirty="0"/>
          </a:p>
          <a:p>
            <a:pPr lvl="1"/>
            <a:r>
              <a:rPr lang="en-US" sz="1800" b="1" dirty="0"/>
              <a:t>import </a:t>
            </a:r>
            <a:r>
              <a:rPr lang="en-US" sz="1800" b="1" dirty="0" err="1"/>
              <a:t>statsmodels.api</a:t>
            </a:r>
            <a:r>
              <a:rPr lang="en-US" sz="1800" b="1" dirty="0"/>
              <a:t> as </a:t>
            </a:r>
            <a:r>
              <a:rPr lang="en-US" sz="1800" b="1" dirty="0" err="1"/>
              <a:t>sm</a:t>
            </a:r>
            <a:endParaRPr lang="en-US" sz="1800" b="1" dirty="0"/>
          </a:p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sz="1400" dirty="0"/>
              <a:t>y = m(x) + b</a:t>
            </a:r>
          </a:p>
          <a:p>
            <a:pPr marL="228600" lvl="1" indent="0">
              <a:buNone/>
            </a:pPr>
            <a:r>
              <a:rPr lang="en-US" sz="1400" dirty="0"/>
              <a:t>m = slope</a:t>
            </a:r>
          </a:p>
          <a:p>
            <a:pPr marL="228600" lvl="1" indent="0">
              <a:buNone/>
            </a:pPr>
            <a:r>
              <a:rPr lang="en-US" sz="1400" dirty="0"/>
              <a:t>b = intercept</a:t>
            </a:r>
          </a:p>
          <a:p>
            <a:pPr marL="228600" lvl="1" indent="0">
              <a:buNone/>
            </a:pPr>
            <a:r>
              <a:rPr lang="en-US" sz="1400" dirty="0"/>
              <a:t>x = Amazon stock price</a:t>
            </a:r>
          </a:p>
          <a:p>
            <a:pPr marL="228600" lvl="1" indent="0">
              <a:buNone/>
            </a:pPr>
            <a:r>
              <a:rPr lang="en-US" sz="1400" dirty="0"/>
              <a:t>y = Median housing prices</a:t>
            </a:r>
          </a:p>
          <a:p>
            <a:pPr marL="228600" lvl="1" indent="0">
              <a:buNone/>
            </a:pPr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coefficient of determination (correlation squared)</a:t>
            </a:r>
            <a:r>
              <a:rPr lang="en-US" sz="1400" baseline="30000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46EFD-6B44-45A8-A055-19ED7971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09800"/>
            <a:ext cx="3847619" cy="2361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637BDE-E00C-4E7F-8BE0-84AA627D84D7}"/>
              </a:ext>
            </a:extLst>
          </p:cNvPr>
          <p:cNvSpPr txBox="1"/>
          <p:nvPr/>
        </p:nvSpPr>
        <p:spPr>
          <a:xfrm>
            <a:off x="76200" y="56388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Note:</a:t>
            </a:r>
          </a:p>
          <a:p>
            <a:r>
              <a:rPr lang="en-US" sz="1000" baseline="30000" dirty="0"/>
              <a:t>1</a:t>
            </a:r>
            <a:r>
              <a:rPr lang="en-US" sz="1000" dirty="0"/>
              <a:t> The coefficient of determination is a statistical measurement that examines how differences in one variable can be explained by the difference in a second variable, when predicting the outcome of a given event</a:t>
            </a:r>
          </a:p>
        </p:txBody>
      </p:sp>
    </p:spTree>
    <p:extLst>
      <p:ext uri="{BB962C8B-B14F-4D97-AF65-F5344CB8AC3E}">
        <p14:creationId xmlns:p14="http://schemas.microsoft.com/office/powerpoint/2010/main" val="174516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Linear Regression (Historical)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sz="1400" dirty="0"/>
              <a:t>y = m(x) + b</a:t>
            </a:r>
          </a:p>
          <a:p>
            <a:pPr marL="228600" lvl="1" indent="0">
              <a:buNone/>
            </a:pPr>
            <a:r>
              <a:rPr lang="en-US" sz="1400" dirty="0"/>
              <a:t>m = 127.11</a:t>
            </a:r>
          </a:p>
          <a:p>
            <a:pPr marL="228600" lvl="1" indent="0">
              <a:buNone/>
            </a:pPr>
            <a:r>
              <a:rPr lang="en-US" sz="1400" dirty="0"/>
              <a:t>b = 367,756</a:t>
            </a:r>
          </a:p>
          <a:p>
            <a:pPr marL="228600" lvl="1" indent="0">
              <a:buNone/>
            </a:pPr>
            <a:r>
              <a:rPr lang="en-US" sz="1400" dirty="0"/>
              <a:t>x = $3,372.20 (close on 4/9/21)</a:t>
            </a:r>
          </a:p>
          <a:p>
            <a:pPr marL="228600" lvl="1" indent="0">
              <a:buNone/>
            </a:pPr>
            <a:r>
              <a:rPr lang="en-US" sz="1400" dirty="0"/>
              <a:t>y = Median housing prices (today)</a:t>
            </a:r>
          </a:p>
          <a:p>
            <a:pPr marL="228600" lvl="1" indent="0">
              <a:buNone/>
            </a:pPr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0.84</a:t>
            </a:r>
          </a:p>
          <a:p>
            <a:pPr marL="228600" lvl="1" indent="0">
              <a:buNone/>
            </a:pPr>
            <a:r>
              <a:rPr lang="en-US" sz="1400" dirty="0"/>
              <a:t>y = 127.11 * 3,372.20 + 367,756</a:t>
            </a:r>
          </a:p>
          <a:p>
            <a:pPr marL="228600" lvl="1" indent="0">
              <a:buNone/>
            </a:pPr>
            <a:r>
              <a:rPr lang="en-US" sz="1400" dirty="0"/>
              <a:t>y = $796,396</a:t>
            </a:r>
            <a:endParaRPr lang="en-US" sz="14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5C54C-3EA1-4143-B950-CCA47916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685800"/>
            <a:ext cx="5457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7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Linear Regression (10 Years)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sz="1400" dirty="0"/>
              <a:t>y = m(x) + b</a:t>
            </a:r>
          </a:p>
          <a:p>
            <a:pPr marL="228600" lvl="1" indent="0">
              <a:buNone/>
            </a:pPr>
            <a:r>
              <a:rPr lang="en-US" sz="1400" dirty="0"/>
              <a:t>m = 127.11</a:t>
            </a:r>
          </a:p>
          <a:p>
            <a:pPr marL="228600" lvl="1" indent="0">
              <a:buNone/>
            </a:pPr>
            <a:r>
              <a:rPr lang="en-US" sz="1400" dirty="0"/>
              <a:t>b = 367,756</a:t>
            </a:r>
          </a:p>
          <a:p>
            <a:pPr marL="228600" lvl="1" indent="0">
              <a:buNone/>
            </a:pPr>
            <a:r>
              <a:rPr lang="en-US" sz="1400" dirty="0"/>
              <a:t>x = [$] (10 years)</a:t>
            </a:r>
          </a:p>
          <a:p>
            <a:pPr marL="228600" lvl="1" indent="0">
              <a:buNone/>
            </a:pPr>
            <a:r>
              <a:rPr lang="en-US" sz="1400" dirty="0"/>
              <a:t>y = Median housing prices (10 years)</a:t>
            </a:r>
          </a:p>
          <a:p>
            <a:pPr marL="228600" lvl="1" indent="0">
              <a:buNone/>
            </a:pPr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0.84</a:t>
            </a:r>
          </a:p>
          <a:p>
            <a:pPr marL="228600" lvl="1" indent="0">
              <a:buNone/>
            </a:pPr>
            <a:r>
              <a:rPr lang="en-US" sz="1400" dirty="0"/>
              <a:t>y = 127.11 * 3,372.20 + 367,756</a:t>
            </a:r>
          </a:p>
          <a:p>
            <a:pPr marL="228600" lvl="1" indent="0">
              <a:buNone/>
            </a:pPr>
            <a:r>
              <a:rPr lang="en-US" sz="1400" dirty="0"/>
              <a:t>y = [$]</a:t>
            </a:r>
            <a:endParaRPr lang="en-US" sz="14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5C54C-3EA1-4143-B950-CCA47916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685800"/>
            <a:ext cx="5457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Expected Housing Prices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67180C-703F-494C-A4A9-5DB96723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Insert </a:t>
            </a:r>
            <a:r>
              <a:rPr lang="en-US" sz="2000" dirty="0" err="1">
                <a:solidFill>
                  <a:srgbClr val="FF0000"/>
                </a:solidFill>
              </a:rPr>
              <a:t>Mapbox</a:t>
            </a:r>
            <a:r>
              <a:rPr lang="en-US" sz="2000" dirty="0">
                <a:solidFill>
                  <a:srgbClr val="FF0000"/>
                </a:solidFill>
              </a:rPr>
              <a:t> Plot of Seattle for future prices</a:t>
            </a:r>
          </a:p>
        </p:txBody>
      </p:sp>
    </p:spTree>
    <p:extLst>
      <p:ext uri="{BB962C8B-B14F-4D97-AF65-F5344CB8AC3E}">
        <p14:creationId xmlns:p14="http://schemas.microsoft.com/office/powerpoint/2010/main" val="318029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074" name="Picture 2" descr="If Only The Supreme Court Had Accepted Cert In The &quot;Foreign Official&quot;  Challenge - FCPA Professor">
            <a:extLst>
              <a:ext uri="{FF2B5EF4-FFF2-40B4-BE49-F238E27FC236}">
                <a16:creationId xmlns:a16="http://schemas.microsoft.com/office/drawing/2014/main" id="{BC4A8865-D5EF-4E01-AB3B-C84108DC0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333" r="13526" b="10000"/>
          <a:stretch/>
        </p:blipFill>
        <p:spPr bwMode="auto">
          <a:xfrm>
            <a:off x="2915479" y="1600200"/>
            <a:ext cx="331304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1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Fueling the Seattle Housing Market?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E023E-A49D-415F-9CCB-77DA4FDB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Has anybody noticed how ridiculously expensive housing is in Seattle? </a:t>
            </a:r>
          </a:p>
          <a:p>
            <a:r>
              <a:rPr lang="en-US" sz="2000" dirty="0"/>
              <a:t>What specific Seattle neighborhoods and surrounding towns have experienced the greatest housing boom in the past 10 years?</a:t>
            </a:r>
          </a:p>
          <a:p>
            <a:r>
              <a:rPr lang="en-US" sz="2000" dirty="0"/>
              <a:t>What are the underlying companies, asset types, and datapoints propelling the Seattle real estate market?</a:t>
            </a:r>
          </a:p>
          <a:p>
            <a:r>
              <a:rPr lang="en-US" sz="2000" dirty="0"/>
              <a:t>Is there a strong individual correlation between these datapoints and Seattle housing prices?</a:t>
            </a:r>
          </a:p>
          <a:p>
            <a:r>
              <a:rPr lang="en-US" sz="2000" dirty="0"/>
              <a:t>Is there a strong weighted index correlation of these datapoints and Seattle housing prices?</a:t>
            </a:r>
          </a:p>
          <a:p>
            <a:r>
              <a:rPr lang="en-US" sz="2000" dirty="0"/>
              <a:t>Can those datapoints be forecasted into the future?</a:t>
            </a:r>
          </a:p>
          <a:p>
            <a:r>
              <a:rPr lang="en-US" sz="2000" dirty="0"/>
              <a:t>Can housing prices in Seattle be predicted based on the future performance of these datapoints?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5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Research of historical housing prices by Seattle neighborhoods and surrounding towns</a:t>
            </a:r>
          </a:p>
          <a:p>
            <a:r>
              <a:rPr lang="en-US" sz="2000" dirty="0"/>
              <a:t>Pulled historical prices over the past 9 years (2012) from </a:t>
            </a:r>
            <a:r>
              <a:rPr lang="en-US" sz="2000" dirty="0" err="1"/>
              <a:t>RedFin</a:t>
            </a:r>
            <a:r>
              <a:rPr lang="en-US" sz="2000" dirty="0"/>
              <a:t> (https://www.redfin.com/news/data-center/)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B7392-DB4A-4CC9-87C2-7CEBBA2E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10080"/>
            <a:ext cx="3862387" cy="27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Insert </a:t>
            </a:r>
            <a:r>
              <a:rPr lang="en-US" sz="2000" dirty="0" err="1">
                <a:solidFill>
                  <a:srgbClr val="FF0000"/>
                </a:solidFill>
              </a:rPr>
              <a:t>Mapbox</a:t>
            </a:r>
            <a:r>
              <a:rPr lang="en-US" sz="2000" dirty="0">
                <a:solidFill>
                  <a:srgbClr val="FF0000"/>
                </a:solidFill>
              </a:rPr>
              <a:t> Plot of Seattle</a:t>
            </a:r>
          </a:p>
        </p:txBody>
      </p:sp>
    </p:spTree>
    <p:extLst>
      <p:ext uri="{BB962C8B-B14F-4D97-AF65-F5344CB8AC3E}">
        <p14:creationId xmlns:p14="http://schemas.microsoft.com/office/powerpoint/2010/main" val="352222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Assets/Datapoints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39FAF3-4AA7-482A-BA4B-68931DA6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What are the underlying companies, asset types, and datapoints propelling the Seattle real estate market?</a:t>
            </a:r>
          </a:p>
          <a:p>
            <a:r>
              <a:rPr lang="en-US" sz="2000" dirty="0"/>
              <a:t>Researched largest publicly traded big tech employers in the Seattle area</a:t>
            </a:r>
          </a:p>
          <a:p>
            <a:pPr lvl="1"/>
            <a:r>
              <a:rPr lang="en-US" sz="1800" dirty="0"/>
              <a:t>Amazon, Microsoft, Tableau, </a:t>
            </a:r>
            <a:r>
              <a:rPr lang="en-US" sz="1800" dirty="0" err="1"/>
              <a:t>Zulilly</a:t>
            </a:r>
            <a:endParaRPr lang="en-US" sz="1800" dirty="0"/>
          </a:p>
          <a:p>
            <a:r>
              <a:rPr lang="en-US" sz="2000" dirty="0"/>
              <a:t>Researched other asset classes</a:t>
            </a:r>
          </a:p>
          <a:p>
            <a:pPr lvl="1"/>
            <a:r>
              <a:rPr lang="en-US" sz="1800" dirty="0"/>
              <a:t>Gold, bond yields, Bitcoin</a:t>
            </a:r>
          </a:p>
          <a:p>
            <a:r>
              <a:rPr lang="en-US" sz="2000" dirty="0"/>
              <a:t>Pulled historical prices of those assets over the past 9 years and cleaned data</a:t>
            </a:r>
          </a:p>
          <a:p>
            <a:pPr lvl="1"/>
            <a:r>
              <a:rPr lang="en-US" sz="1800" dirty="0"/>
              <a:t>Used Alpaca, Capital IQ, US Treasury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32CDC-B9BB-448F-9604-9C7BD0F9CF5A}"/>
              </a:ext>
            </a:extLst>
          </p:cNvPr>
          <p:cNvSpPr txBox="1"/>
          <p:nvPr/>
        </p:nvSpPr>
        <p:spPr>
          <a:xfrm>
            <a:off x="2895600" y="4640759"/>
            <a:ext cx="2438400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Insert Returns of Assets</a:t>
            </a:r>
          </a:p>
        </p:txBody>
      </p:sp>
    </p:spTree>
    <p:extLst>
      <p:ext uri="{BB962C8B-B14F-4D97-AF65-F5344CB8AC3E}">
        <p14:creationId xmlns:p14="http://schemas.microsoft.com/office/powerpoint/2010/main" val="25285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C0AC79-9D64-42D0-B698-81DFE71E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Calculated individual correlation of [39] Seattle neighborhoods and surrounding town median housing prices by month over the past 9 years against the prices of Amazon, Microsoft, Tableau, Zulily, Gold, Bitcoin, 30-year Treasuries</a:t>
            </a:r>
          </a:p>
          <a:p>
            <a:r>
              <a:rPr lang="en-US" sz="2000" dirty="0"/>
              <a:t>Identified the assets with the highest correlation to historical median housing prices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320BC9-B8F6-48E4-B5F6-34B6FA27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Correlation</a:t>
            </a:r>
          </a:p>
        </p:txBody>
      </p:sp>
    </p:spTree>
    <p:extLst>
      <p:ext uri="{BB962C8B-B14F-4D97-AF65-F5344CB8AC3E}">
        <p14:creationId xmlns:p14="http://schemas.microsoft.com/office/powerpoint/2010/main" val="254219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Correlation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Insert Correlation Table</a:t>
            </a:r>
          </a:p>
        </p:txBody>
      </p:sp>
    </p:spTree>
    <p:extLst>
      <p:ext uri="{BB962C8B-B14F-4D97-AF65-F5344CB8AC3E}">
        <p14:creationId xmlns:p14="http://schemas.microsoft.com/office/powerpoint/2010/main" val="29761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Correlation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Insert Correlation Charts </a:t>
            </a:r>
          </a:p>
        </p:txBody>
      </p:sp>
    </p:spTree>
    <p:extLst>
      <p:ext uri="{BB962C8B-B14F-4D97-AF65-F5344CB8AC3E}">
        <p14:creationId xmlns:p14="http://schemas.microsoft.com/office/powerpoint/2010/main" val="85918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Correlation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Insert Correlation Charts –Heatmap Chart</a:t>
            </a:r>
          </a:p>
        </p:txBody>
      </p:sp>
    </p:spTree>
    <p:extLst>
      <p:ext uri="{BB962C8B-B14F-4D97-AF65-F5344CB8AC3E}">
        <p14:creationId xmlns:p14="http://schemas.microsoft.com/office/powerpoint/2010/main" val="363910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B441152AF54A49A6F83494EA0A763C" ma:contentTypeVersion="4" ma:contentTypeDescription="Create a new document." ma:contentTypeScope="" ma:versionID="671146618493dcc99cc9cbbdc19d50a7">
  <xsd:schema xmlns:xsd="http://www.w3.org/2001/XMLSchema" xmlns:xs="http://www.w3.org/2001/XMLSchema" xmlns:p="http://schemas.microsoft.com/office/2006/metadata/properties" xmlns:ns2="21890a2c-92a5-4b68-8beb-d86ac893645e" targetNamespace="http://schemas.microsoft.com/office/2006/metadata/properties" ma:root="true" ma:fieldsID="a41588dcc19e6aebf75e314a96303f8c" ns2:_="">
    <xsd:import namespace="21890a2c-92a5-4b68-8beb-d86ac89364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90a2c-92a5-4b68-8beb-d86ac8936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36A640-288C-4AF1-8DFE-084E269183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90a2c-92a5-4b68-8beb-d86ac8936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825028-B3EE-414D-BC3E-38D867519A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16B09-7F2B-454D-AB58-704A2F278E02}">
  <ds:schemaRefs>
    <ds:schemaRef ds:uri="http://purl.org/dc/dcmitype/"/>
    <ds:schemaRef ds:uri="http://www.w3.org/XML/1998/namespace"/>
    <ds:schemaRef ds:uri="http://schemas.microsoft.com/office/infopath/2007/PartnerControls"/>
    <ds:schemaRef ds:uri="21890a2c-92a5-4b68-8beb-d86ac893645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On-screen Show (4:3)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Garamond</vt:lpstr>
      <vt:lpstr>Times New Roman</vt:lpstr>
      <vt:lpstr>Wingdings</vt:lpstr>
      <vt:lpstr>Office Theme</vt:lpstr>
      <vt:lpstr>What is Fueling the Seattle Housing Market? April 12, 2021  Joanne Gates, John-Francis Kraemer, and Somya Panda</vt:lpstr>
      <vt:lpstr>What is Fueling the Seattle Housing Market?</vt:lpstr>
      <vt:lpstr>Seattle Housing Market – Housing Data</vt:lpstr>
      <vt:lpstr>Seattle Housing Market – Housing Data</vt:lpstr>
      <vt:lpstr>Seattle Housing Market – Assets/Datapoints</vt:lpstr>
      <vt:lpstr>Seattle Housing Market – Correlation</vt:lpstr>
      <vt:lpstr>Seattle Housing Market – Correlation</vt:lpstr>
      <vt:lpstr>Seattle Housing Market – Correlation</vt:lpstr>
      <vt:lpstr>Seattle Housing Market – Correlation</vt:lpstr>
      <vt:lpstr>Seattle Housing Market – Monte Carlo Simulation</vt:lpstr>
      <vt:lpstr>Seattle Housing Market – Linear Regression</vt:lpstr>
      <vt:lpstr>Seattle Housing Market – Linear Regression (Historical)</vt:lpstr>
      <vt:lpstr>Seattle Housing Market – Linear Regression (10 Years)</vt:lpstr>
      <vt:lpstr>Seattle Housing Market – Expected Housing Prices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Judy</dc:creator>
  <cp:lastModifiedBy>John-Francis Kraemer</cp:lastModifiedBy>
  <cp:revision>4242</cp:revision>
  <cp:lastPrinted>2015-06-17T14:31:18Z</cp:lastPrinted>
  <dcterms:created xsi:type="dcterms:W3CDTF">2009-09-17T19:05:28Z</dcterms:created>
  <dcterms:modified xsi:type="dcterms:W3CDTF">2021-04-10T03:31:13Z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0x010100BDB441152AF54A49A6F83494EA0A763C</vt:lpwstr>
  </property>
  <property fmtid="{D5CDD505-2E9C-101B-9397-08002B2CF9AE}" pid="3" name="Order">
    <vt:r8>65400</vt:r8>
  </property>
</Properties>
</file>