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4" r:id="rId3"/>
    <p:sldId id="263" r:id="rId4"/>
    <p:sldId id="261" r:id="rId5"/>
    <p:sldId id="258" r:id="rId6"/>
    <p:sldId id="260" r:id="rId7"/>
    <p:sldId id="259" r:id="rId8"/>
    <p:sldId id="266" r:id="rId9"/>
    <p:sldId id="265" r:id="rId10"/>
    <p:sldId id="270" r:id="rId11"/>
    <p:sldId id="267" r:id="rId12"/>
    <p:sldId id="268" r:id="rId13"/>
    <p:sldId id="276" r:id="rId14"/>
    <p:sldId id="269" r:id="rId15"/>
    <p:sldId id="257" r:id="rId16"/>
    <p:sldId id="271" r:id="rId17"/>
    <p:sldId id="272" r:id="rId18"/>
    <p:sldId id="273" r:id="rId19"/>
    <p:sldId id="275" r:id="rId2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01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Tarrat" userId="465476b2-cbe4-40cb-9a24-71d365b95b64" providerId="ADAL" clId="{B4571FD5-2888-4699-A52E-8C427783FD17}"/>
    <pc:docChg chg="custSel addSld delSld modSld">
      <pc:chgData name="Juan Tarrat" userId="465476b2-cbe4-40cb-9a24-71d365b95b64" providerId="ADAL" clId="{B4571FD5-2888-4699-A52E-8C427783FD17}" dt="2023-10-20T01:19:06.439" v="27" actId="1076"/>
      <pc:docMkLst>
        <pc:docMk/>
      </pc:docMkLst>
      <pc:sldChg chg="modSp mod">
        <pc:chgData name="Juan Tarrat" userId="465476b2-cbe4-40cb-9a24-71d365b95b64" providerId="ADAL" clId="{B4571FD5-2888-4699-A52E-8C427783FD17}" dt="2023-10-20T01:19:06.439" v="27" actId="1076"/>
        <pc:sldMkLst>
          <pc:docMk/>
          <pc:sldMk cId="4255558997" sldId="260"/>
        </pc:sldMkLst>
        <pc:picChg chg="mod">
          <ac:chgData name="Juan Tarrat" userId="465476b2-cbe4-40cb-9a24-71d365b95b64" providerId="ADAL" clId="{B4571FD5-2888-4699-A52E-8C427783FD17}" dt="2023-10-20T01:19:06.439" v="27" actId="1076"/>
          <ac:picMkLst>
            <pc:docMk/>
            <pc:sldMk cId="4255558997" sldId="260"/>
            <ac:picMk id="6" creationId="{E7EA1C31-1CBF-999C-049E-8FCF8FE292A3}"/>
          </ac:picMkLst>
        </pc:picChg>
      </pc:sldChg>
      <pc:sldChg chg="addSp delSp modSp mod">
        <pc:chgData name="Juan Tarrat" userId="465476b2-cbe4-40cb-9a24-71d365b95b64" providerId="ADAL" clId="{B4571FD5-2888-4699-A52E-8C427783FD17}" dt="2023-10-20T00:40:46.479" v="11" actId="1076"/>
        <pc:sldMkLst>
          <pc:docMk/>
          <pc:sldMk cId="2093936418" sldId="268"/>
        </pc:sldMkLst>
        <pc:spChg chg="mod">
          <ac:chgData name="Juan Tarrat" userId="465476b2-cbe4-40cb-9a24-71d365b95b64" providerId="ADAL" clId="{B4571FD5-2888-4699-A52E-8C427783FD17}" dt="2023-10-20T00:40:32.205" v="8" actId="20577"/>
          <ac:spMkLst>
            <pc:docMk/>
            <pc:sldMk cId="2093936418" sldId="268"/>
            <ac:spMk id="2" creationId="{29293A2E-10BD-F741-3598-B19C60FF13E2}"/>
          </ac:spMkLst>
        </pc:spChg>
        <pc:spChg chg="del">
          <ac:chgData name="Juan Tarrat" userId="465476b2-cbe4-40cb-9a24-71d365b95b64" providerId="ADAL" clId="{B4571FD5-2888-4699-A52E-8C427783FD17}" dt="2023-10-20T00:40:18.524" v="4" actId="478"/>
          <ac:spMkLst>
            <pc:docMk/>
            <pc:sldMk cId="2093936418" sldId="268"/>
            <ac:spMk id="3" creationId="{B9C4A28D-684A-3A1A-F3DA-70119435D664}"/>
          </ac:spMkLst>
        </pc:spChg>
        <pc:picChg chg="add del mod">
          <ac:chgData name="Juan Tarrat" userId="465476b2-cbe4-40cb-9a24-71d365b95b64" providerId="ADAL" clId="{B4571FD5-2888-4699-A52E-8C427783FD17}" dt="2023-10-20T00:40:34.116" v="9" actId="478"/>
          <ac:picMkLst>
            <pc:docMk/>
            <pc:sldMk cId="2093936418" sldId="268"/>
            <ac:picMk id="5" creationId="{C597E03E-42EA-1502-1264-B58D00C0C131}"/>
          </ac:picMkLst>
        </pc:picChg>
        <pc:picChg chg="add mod">
          <ac:chgData name="Juan Tarrat" userId="465476b2-cbe4-40cb-9a24-71d365b95b64" providerId="ADAL" clId="{B4571FD5-2888-4699-A52E-8C427783FD17}" dt="2023-10-20T00:40:46.479" v="11" actId="1076"/>
          <ac:picMkLst>
            <pc:docMk/>
            <pc:sldMk cId="2093936418" sldId="268"/>
            <ac:picMk id="7" creationId="{84AB4581-1310-51E5-41C8-BBD78A29DA60}"/>
          </ac:picMkLst>
        </pc:picChg>
      </pc:sldChg>
      <pc:sldChg chg="modSp mod">
        <pc:chgData name="Juan Tarrat" userId="465476b2-cbe4-40cb-9a24-71d365b95b64" providerId="ADAL" clId="{B4571FD5-2888-4699-A52E-8C427783FD17}" dt="2023-10-18T19:52:34.387" v="1" actId="20577"/>
        <pc:sldMkLst>
          <pc:docMk/>
          <pc:sldMk cId="1977540839" sldId="272"/>
        </pc:sldMkLst>
        <pc:spChg chg="mod">
          <ac:chgData name="Juan Tarrat" userId="465476b2-cbe4-40cb-9a24-71d365b95b64" providerId="ADAL" clId="{B4571FD5-2888-4699-A52E-8C427783FD17}" dt="2023-10-18T19:52:34.387" v="1" actId="20577"/>
          <ac:spMkLst>
            <pc:docMk/>
            <pc:sldMk cId="1977540839" sldId="272"/>
            <ac:spMk id="2" creationId="{E94A7040-99C4-54E0-E238-9D96C4358F79}"/>
          </ac:spMkLst>
        </pc:spChg>
      </pc:sldChg>
      <pc:sldChg chg="modSp mod">
        <pc:chgData name="Juan Tarrat" userId="465476b2-cbe4-40cb-9a24-71d365b95b64" providerId="ADAL" clId="{B4571FD5-2888-4699-A52E-8C427783FD17}" dt="2023-10-18T19:52:38.124" v="3" actId="20577"/>
        <pc:sldMkLst>
          <pc:docMk/>
          <pc:sldMk cId="1001938399" sldId="273"/>
        </pc:sldMkLst>
        <pc:spChg chg="mod">
          <ac:chgData name="Juan Tarrat" userId="465476b2-cbe4-40cb-9a24-71d365b95b64" providerId="ADAL" clId="{B4571FD5-2888-4699-A52E-8C427783FD17}" dt="2023-10-18T19:52:38.124" v="3" actId="20577"/>
          <ac:spMkLst>
            <pc:docMk/>
            <pc:sldMk cId="1001938399" sldId="273"/>
            <ac:spMk id="2" creationId="{E94A7040-99C4-54E0-E238-9D96C4358F79}"/>
          </ac:spMkLst>
        </pc:spChg>
      </pc:sldChg>
      <pc:sldChg chg="addSp modSp new mod">
        <pc:chgData name="Juan Tarrat" userId="465476b2-cbe4-40cb-9a24-71d365b95b64" providerId="ADAL" clId="{B4571FD5-2888-4699-A52E-8C427783FD17}" dt="2023-10-20T00:41:02.229" v="22" actId="1076"/>
        <pc:sldMkLst>
          <pc:docMk/>
          <pc:sldMk cId="1623195050" sldId="276"/>
        </pc:sldMkLst>
        <pc:spChg chg="mod">
          <ac:chgData name="Juan Tarrat" userId="465476b2-cbe4-40cb-9a24-71d365b95b64" providerId="ADAL" clId="{B4571FD5-2888-4699-A52E-8C427783FD17}" dt="2023-10-20T00:40:51.910" v="20" actId="20577"/>
          <ac:spMkLst>
            <pc:docMk/>
            <pc:sldMk cId="1623195050" sldId="276"/>
            <ac:spMk id="2" creationId="{8608DC9E-7FF2-5C98-E243-ADDA0021BB8F}"/>
          </ac:spMkLst>
        </pc:spChg>
        <pc:picChg chg="add mod">
          <ac:chgData name="Juan Tarrat" userId="465476b2-cbe4-40cb-9a24-71d365b95b64" providerId="ADAL" clId="{B4571FD5-2888-4699-A52E-8C427783FD17}" dt="2023-10-20T00:41:02.229" v="22" actId="1076"/>
          <ac:picMkLst>
            <pc:docMk/>
            <pc:sldMk cId="1623195050" sldId="276"/>
            <ac:picMk id="5" creationId="{188EB213-710A-3EEB-983E-213B21631DDE}"/>
          </ac:picMkLst>
        </pc:picChg>
      </pc:sldChg>
      <pc:sldChg chg="new del">
        <pc:chgData name="Juan Tarrat" userId="465476b2-cbe4-40cb-9a24-71d365b95b64" providerId="ADAL" clId="{B4571FD5-2888-4699-A52E-8C427783FD17}" dt="2023-10-20T00:44:14.844" v="26" actId="47"/>
        <pc:sldMkLst>
          <pc:docMk/>
          <pc:sldMk cId="3866829036" sldId="277"/>
        </pc:sldMkLst>
      </pc:sldChg>
      <pc:sldChg chg="new del">
        <pc:chgData name="Juan Tarrat" userId="465476b2-cbe4-40cb-9a24-71d365b95b64" providerId="ADAL" clId="{B4571FD5-2888-4699-A52E-8C427783FD17}" dt="2023-10-20T00:44:13.996" v="25" actId="47"/>
        <pc:sldMkLst>
          <pc:docMk/>
          <pc:sldMk cId="2701970183" sldId="27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19/10/2023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SNR = signal to noise ratio</a:t>
            </a:r>
          </a:p>
          <a:p>
            <a:endParaRPr lang="en-US"/>
          </a:p>
          <a:p>
            <a:r>
              <a:rPr lang="en-US"/>
              <a:t>Show code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noProof="0" smtClean="0"/>
              <a:t>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4603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19/10/2023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>
                <a:solidFill>
                  <a:schemeClr val="bg1"/>
                </a:solidFill>
              </a:rPr>
              <a:t>Project 1 – radio modulation recognition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7CEBFF"/>
                </a:solidFill>
              </a:rPr>
              <a:t>Juan tarrat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C4E06-E8DA-0560-6FF8-78C55A26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4 - evaluation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9679BE-93E7-1FDD-5358-FB39CB8FA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64" y="2133571"/>
            <a:ext cx="10629071" cy="402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94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2AB1A-8BD9-7DEC-DD86-F22993D45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5 – ELU activation function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30172-66DF-FC58-A9A0-19C22D84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/>
              <a:t>ELU stands for exponential linear unit, and is similar to SELU but with no scale parameter</a:t>
            </a:r>
          </a:p>
          <a:p>
            <a:r>
              <a:rPr lang="en-US"/>
              <a:t>Keras defaults alpha to 1.0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32C86C-6A52-6C55-6EC1-12866829D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74" y="3761596"/>
            <a:ext cx="3066555" cy="1091757"/>
          </a:xfrm>
          <a:prstGeom prst="rect">
            <a:avLst/>
          </a:prstGeom>
        </p:spPr>
      </p:pic>
      <p:pic>
        <p:nvPicPr>
          <p:cNvPr id="3074" name="Picture 2" descr="ELU — PyTorch 2.1 documentation">
            <a:extLst>
              <a:ext uri="{FF2B5EF4-FFF2-40B4-BE49-F238E27FC236}">
                <a16:creationId xmlns:a16="http://schemas.microsoft.com/office/drawing/2014/main" id="{FCC1C70D-4483-0B95-02C1-0EB02A982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261" y="2748684"/>
            <a:ext cx="5309166" cy="398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70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293A2E-10BD-F741-3598-B19C60FF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5 - evaluation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4AB4581-1310-51E5-41C8-BBD78A29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2162175"/>
            <a:ext cx="11830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3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8DC9E-7FF2-5C98-E243-ADDA0021B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5B84B3-4C6E-1BD8-47CB-CDE14CE7A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88EB213-710A-3EEB-983E-213B21631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6" y="2180496"/>
            <a:ext cx="1174432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95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88E44-EF74-BEAB-8ABE-AE52A37A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Convolutional networks architecture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31B7BB-15F5-C5EE-6879-B759BCFD9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US"/>
              <a:t>There were 3 convolutional models built plus the one specified in the paper</a:t>
            </a:r>
          </a:p>
          <a:p>
            <a:r>
              <a:rPr lang="en-US"/>
              <a:t>The architecture of the three models is as follows:</a:t>
            </a:r>
          </a:p>
          <a:p>
            <a:pPr lvl="1"/>
            <a:r>
              <a:rPr lang="en-US"/>
              <a:t>Convolutional layer – 256 filters – kernel size (1,3) - relu</a:t>
            </a:r>
          </a:p>
          <a:p>
            <a:pPr lvl="1"/>
            <a:r>
              <a:rPr lang="en-US"/>
              <a:t>Max Pooling layer – pool size (2,1)</a:t>
            </a:r>
          </a:p>
          <a:p>
            <a:pPr lvl="1"/>
            <a:r>
              <a:rPr lang="en-US"/>
              <a:t>Convolutional layer – 64 filters – kernel size (3,3) ) - relu</a:t>
            </a:r>
          </a:p>
          <a:p>
            <a:pPr lvl="1"/>
            <a:r>
              <a:rPr lang="en-US"/>
              <a:t>Max Pooling layer – pool size (2,2)</a:t>
            </a:r>
          </a:p>
          <a:p>
            <a:pPr lvl="1"/>
            <a:r>
              <a:rPr lang="en-US"/>
              <a:t>Input Dense layer – 128 neurons - relu</a:t>
            </a:r>
          </a:p>
          <a:p>
            <a:pPr lvl="1"/>
            <a:r>
              <a:rPr lang="en-US"/>
              <a:t>Dense layer – 256 neurons - relu</a:t>
            </a:r>
          </a:p>
          <a:p>
            <a:pPr lvl="1"/>
            <a:r>
              <a:rPr lang="en-US"/>
              <a:t>Output layer – 11 neurons - softmax</a:t>
            </a:r>
          </a:p>
          <a:p>
            <a:r>
              <a:rPr lang="en-US"/>
              <a:t>Models 9 through 11 vary in the learning rate </a:t>
            </a:r>
            <a:r>
              <a:rPr lang="en-US">
                <a:sym typeface="Wingdings" panose="05000000000000000000" pitchFamily="2" charset="2"/>
              </a:rPr>
              <a:t> (0.001, 0.002, 0.003)</a:t>
            </a:r>
          </a:p>
          <a:p>
            <a:r>
              <a:rPr lang="en-US">
                <a:sym typeface="Wingdings" panose="05000000000000000000" pitchFamily="2" charset="2"/>
              </a:rPr>
              <a:t>Used 0.5 dropout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8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D03B0-211E-E757-0C2B-06EC39D86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 pooling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ACBBD6-4112-D583-AE00-C3ADD836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/>
              <a:t>Max Pooling is an operation useful to extract features from images</a:t>
            </a:r>
          </a:p>
        </p:txBody>
      </p:sp>
      <p:pic>
        <p:nvPicPr>
          <p:cNvPr id="1026" name="Picture 2" descr="Max Pooling Explained | Papers With Code">
            <a:extLst>
              <a:ext uri="{FF2B5EF4-FFF2-40B4-BE49-F238E27FC236}">
                <a16:creationId xmlns:a16="http://schemas.microsoft.com/office/drawing/2014/main" id="{9C50B8B0-8BFE-8ADF-B90A-9EE0D4175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392" y="3065043"/>
            <a:ext cx="71437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33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A7040-99C4-54E0-E238-9D96C435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9 – Adam optimizer lr = 0.001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9E39A4F-D48C-9B16-01D8-32524809E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80" y="2222814"/>
            <a:ext cx="10393240" cy="393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742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A7040-99C4-54E0-E238-9D96C435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10 – Adam optimizer lr = 0.002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F9C2067-1E88-2574-5190-E5F8B09F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212709"/>
            <a:ext cx="10925908" cy="41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40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A7040-99C4-54E0-E238-9D96C435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11 – Adam optimizer lr = 0.003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B9215D-5E26-EC46-B290-AEAA1AF8A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35163"/>
            <a:ext cx="10717457" cy="402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3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2D2A7-E015-1293-CE2D-5931CC3217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7263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1E15A-C936-BFEA-D98C-02862951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71A6E-5F96-46F3-1B4E-85F39441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/>
              <a:t>Task was to re-do simulation in paper “Convolutional Radio Modulation Recognition Networks</a:t>
            </a:r>
          </a:p>
          <a:p>
            <a:r>
              <a:rPr lang="en-US"/>
              <a:t>Machine Learning library used: keras</a:t>
            </a:r>
          </a:p>
          <a:p>
            <a:r>
              <a:rPr lang="en-US"/>
              <a:t>Developed 5 DNN models and 3 CNN models making variations on the original paper’s contributions and evaluated results.</a:t>
            </a:r>
          </a:p>
          <a:p>
            <a:r>
              <a:rPr lang="en-US"/>
              <a:t>All models use Adam optimizer (some change the learning rate parameter)</a:t>
            </a:r>
          </a:p>
        </p:txBody>
      </p:sp>
    </p:spTree>
    <p:extLst>
      <p:ext uri="{BB962C8B-B14F-4D97-AF65-F5344CB8AC3E}">
        <p14:creationId xmlns:p14="http://schemas.microsoft.com/office/powerpoint/2010/main" val="171429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0A93F-8316-E4BE-96CC-7CAAEB16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 ML 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399044-0BFF-DC0E-EA64-659F0732A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/>
              <a:t>Specialized collection of datasets for radio signal modulation classification</a:t>
            </a:r>
          </a:p>
          <a:p>
            <a:r>
              <a:rPr lang="en-US"/>
              <a:t>11 modulation classes (8 digital and 3 analog) with variable SNR</a:t>
            </a:r>
          </a:p>
          <a:p>
            <a:r>
              <a:rPr lang="en-US"/>
              <a:t>Downloaded as a python dictionary with the format:</a:t>
            </a:r>
          </a:p>
          <a:p>
            <a:pPr lvl="1"/>
            <a:r>
              <a:rPr lang="en-US"/>
              <a:t>Key: Tuple of (modulation, snr)</a:t>
            </a:r>
          </a:p>
          <a:p>
            <a:pPr lvl="1"/>
            <a:r>
              <a:rPr lang="en-US"/>
              <a:t>Value: 2x128 time series</a:t>
            </a:r>
          </a:p>
          <a:p>
            <a:r>
              <a:rPr lang="en-US"/>
              <a:t>Included function to plot the 11 modulations given a SNR</a:t>
            </a:r>
          </a:p>
        </p:txBody>
      </p:sp>
    </p:spTree>
    <p:extLst>
      <p:ext uri="{BB962C8B-B14F-4D97-AF65-F5344CB8AC3E}">
        <p14:creationId xmlns:p14="http://schemas.microsoft.com/office/powerpoint/2010/main" val="261291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E2C6D-558E-2D24-B41A-C93FFBA6E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Architecture of dnn models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0554F7-4DB1-10E6-8EAB-4AAFDB07A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31816"/>
          </a:xfrm>
        </p:spPr>
        <p:txBody>
          <a:bodyPr anchor="t"/>
          <a:lstStyle/>
          <a:p>
            <a:r>
              <a:rPr lang="en-US"/>
              <a:t>There were 6 Dense models built (model 1 is the one in the paper)</a:t>
            </a:r>
          </a:p>
          <a:p>
            <a:r>
              <a:rPr lang="en-US"/>
              <a:t>The models I developed have the following characteristics:</a:t>
            </a:r>
          </a:p>
          <a:p>
            <a:pPr lvl="1"/>
            <a:r>
              <a:rPr lang="en-US"/>
              <a:t>Input layer of 128 neurons</a:t>
            </a:r>
          </a:p>
          <a:p>
            <a:pPr lvl="1"/>
            <a:r>
              <a:rPr lang="en-US"/>
              <a:t>Hidden layer of 1024 neurons</a:t>
            </a:r>
          </a:p>
          <a:p>
            <a:pPr lvl="1"/>
            <a:r>
              <a:rPr lang="en-US"/>
              <a:t>Hidden layer of 512 neurons</a:t>
            </a:r>
          </a:p>
          <a:p>
            <a:pPr lvl="1"/>
            <a:r>
              <a:rPr lang="en-US"/>
              <a:t>Output layer of 11 neurons</a:t>
            </a:r>
          </a:p>
          <a:p>
            <a:pPr lvl="1"/>
            <a:r>
              <a:rPr lang="en-US"/>
              <a:t>Cross-entropy loss</a:t>
            </a:r>
          </a:p>
          <a:p>
            <a:pPr lvl="1"/>
            <a:r>
              <a:rPr lang="en-US"/>
              <a:t>Trained over 100 epochs</a:t>
            </a:r>
          </a:p>
          <a:p>
            <a:r>
              <a:rPr lang="en-US"/>
              <a:t>Models 2 through 5 vary in the activation function they use (sigmoid, tanh, selu, elu)</a:t>
            </a:r>
          </a:p>
          <a:p>
            <a:r>
              <a:rPr lang="en-US"/>
              <a:t>Model 6 uses a different learning rate</a:t>
            </a:r>
          </a:p>
        </p:txBody>
      </p:sp>
    </p:spTree>
    <p:extLst>
      <p:ext uri="{BB962C8B-B14F-4D97-AF65-F5344CB8AC3E}">
        <p14:creationId xmlns:p14="http://schemas.microsoft.com/office/powerpoint/2010/main" val="217735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FC37A-322F-86CB-256C-99077D8C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2 - Sigmoid activation function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AF7761-46B4-D333-FB28-D430541BE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/>
              <a:t>Model 2 uses sigmoid activation function in the output layer. </a:t>
            </a:r>
          </a:p>
          <a:p>
            <a:r>
              <a:rPr lang="en-US"/>
              <a:t>Normally, softmax is the most popular choice for the output layer activation function since the output is normally distributed, and thus is more suitable for multi class classification problems.</a:t>
            </a:r>
          </a:p>
          <a:p>
            <a:endParaRPr lang="en-US"/>
          </a:p>
        </p:txBody>
      </p:sp>
      <p:pic>
        <p:nvPicPr>
          <p:cNvPr id="2050" name="Picture 2" descr="Activation Functions for Deep Learning | by Mehmet Toprak | Medium">
            <a:extLst>
              <a:ext uri="{FF2B5EF4-FFF2-40B4-BE49-F238E27FC236}">
                <a16:creationId xmlns:a16="http://schemas.microsoft.com/office/drawing/2014/main" id="{575D4363-CBF3-94BE-2CC5-ECA364A5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369" y="3429000"/>
            <a:ext cx="5370286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94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F4C8E-6165-CEFE-D9BB-B55EE7C7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2 - evaluation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7EA1C31-1CBF-999C-049E-8FCF8FE29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72" y="2142961"/>
            <a:ext cx="10604256" cy="40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5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340F2-95E3-73F4-9EC6-FD4019DA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3 – Tanh activation function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3129F-4466-F32F-3630-3E5EE9C70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5245533" cy="3678303"/>
          </a:xfrm>
        </p:spPr>
        <p:txBody>
          <a:bodyPr anchor="t"/>
          <a:lstStyle/>
          <a:p>
            <a:r>
              <a:rPr lang="en-US"/>
              <a:t>Stretched and shifted version of the sigmoid</a:t>
            </a:r>
          </a:p>
          <a:p>
            <a:r>
              <a:rPr lang="en-US"/>
              <a:t>The values it can take range from -1 to 1</a:t>
            </a:r>
          </a:p>
          <a:p>
            <a:r>
              <a:rPr lang="en-US"/>
              <a:t>The main difference relies on the gradient</a:t>
            </a:r>
          </a:p>
          <a:p>
            <a:r>
              <a:rPr lang="en-US"/>
              <a:t>Computationally more expensive</a:t>
            </a:r>
          </a:p>
          <a:p>
            <a:r>
              <a:rPr lang="en-US"/>
              <a:t>Since the gradient is bigger in tanh than in sigmoid around 0, the weight update will be bigger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444DB51-357E-0E08-9F88-63866BA15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25" y="2180495"/>
            <a:ext cx="5134351" cy="39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1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F6302-8738-CDD4-F7AF-63E8B9E7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3 - Evaluation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3AA50F-CE8F-F17C-E94D-35C21C45D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31" y="2399625"/>
            <a:ext cx="10167738" cy="379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53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77D13-4F09-4FE3-67E0-E25D79AF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4 – SELU activation function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FFFB5-CE3B-B0B6-293F-382EC98A6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/>
              <a:t>SELU stands for scaled exponential linear unit</a:t>
            </a:r>
          </a:p>
          <a:p>
            <a:r>
              <a:rPr lang="en-US"/>
              <a:t>Keras default values:</a:t>
            </a:r>
          </a:p>
          <a:p>
            <a:pPr lvl="1"/>
            <a:r>
              <a:rPr lang="en-US"/>
              <a:t>Alpha = 1.67326324</a:t>
            </a:r>
          </a:p>
          <a:p>
            <a:pPr lvl="1"/>
            <a:r>
              <a:rPr lang="en-US"/>
              <a:t>Scale = 1.05070098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E51B5C-9F39-99AE-3C01-09E2848F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19" y="4113585"/>
            <a:ext cx="6359229" cy="9156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684D6AD-2F15-0444-754D-009AF640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875" y="2062045"/>
            <a:ext cx="4400449" cy="465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2846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730493DC-5911-4636-A693-50D9F311C5D4}" vid="{C48B9032-91E5-4062-92EA-18F233085F2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209</TotalTime>
  <Words>533</Words>
  <Application>Microsoft Office PowerPoint</Application>
  <PresentationFormat>Panorámica</PresentationFormat>
  <Paragraphs>70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Calibri</vt:lpstr>
      <vt:lpstr>Gill Sans MT</vt:lpstr>
      <vt:lpstr>Wingdings 2</vt:lpstr>
      <vt:lpstr>Dividendo</vt:lpstr>
      <vt:lpstr>Project 1 – radio modulation recognition</vt:lpstr>
      <vt:lpstr>introduction</vt:lpstr>
      <vt:lpstr>Radio ML dataset</vt:lpstr>
      <vt:lpstr>Architecture of dnn models</vt:lpstr>
      <vt:lpstr>Model 2 - Sigmoid activation function</vt:lpstr>
      <vt:lpstr>Model 2 - evaluation</vt:lpstr>
      <vt:lpstr>Model 3 – Tanh activation function</vt:lpstr>
      <vt:lpstr>Model 3 - Evaluation</vt:lpstr>
      <vt:lpstr>Model 4 – SELU activation function</vt:lpstr>
      <vt:lpstr>Model 4 - evaluation</vt:lpstr>
      <vt:lpstr>Model 5 – ELU activation function</vt:lpstr>
      <vt:lpstr>Model 5 - evaluation</vt:lpstr>
      <vt:lpstr>Model 6</vt:lpstr>
      <vt:lpstr>Convolutional networks architecture</vt:lpstr>
      <vt:lpstr>Max pooling</vt:lpstr>
      <vt:lpstr>Model 9 – Adam optimizer lr = 0.001</vt:lpstr>
      <vt:lpstr>Model 10 – Adam optimizer lr = 0.002</vt:lpstr>
      <vt:lpstr>Model 11 – Adam optimizer lr = 0.003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radio modulation recognition</dc:title>
  <dc:creator>Juan Tarrat</dc:creator>
  <cp:lastModifiedBy>Juan Tarrat</cp:lastModifiedBy>
  <cp:revision>1</cp:revision>
  <dcterms:created xsi:type="dcterms:W3CDTF">2023-10-18T04:24:03Z</dcterms:created>
  <dcterms:modified xsi:type="dcterms:W3CDTF">2023-10-20T01:19:16Z</dcterms:modified>
</cp:coreProperties>
</file>