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computerhistory.org/resources/still-image/DEC/PDP-7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citation.cfm?id=36106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466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CS390: Unix </a:t>
            </a:r>
            <a:r>
              <a:rPr lang="en-US" dirty="0" smtClean="0"/>
              <a:t>Programming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Beth Allen</a:t>
            </a:r>
          </a:p>
          <a:p>
            <a:pPr algn="r"/>
            <a:r>
              <a:rPr lang="en-US" dirty="0" smtClean="0"/>
              <a:t>								Office N317</a:t>
            </a:r>
          </a:p>
          <a:p>
            <a:pPr algn="r"/>
            <a:r>
              <a:rPr lang="en-US" dirty="0" smtClean="0"/>
              <a:t>							beth.allen@uah.edu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5520" y="6592542"/>
            <a:ext cx="22148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00 - Course Introduction.pptx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57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37457"/>
            <a:ext cx="8610600" cy="1480457"/>
          </a:xfrm>
        </p:spPr>
        <p:txBody>
          <a:bodyPr/>
          <a:lstStyle/>
          <a:p>
            <a:r>
              <a:rPr lang="en-US" dirty="0" smtClean="0"/>
              <a:t>CS Computer Lab</a:t>
            </a:r>
            <a:br>
              <a:rPr lang="en-US" dirty="0" smtClean="0"/>
            </a:br>
            <a:r>
              <a:rPr lang="en-US" dirty="0" smtClean="0"/>
              <a:t>Tech Hall N328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0830"/>
            <a:ext cx="10820400" cy="4487856"/>
          </a:xfrm>
        </p:spPr>
        <p:txBody>
          <a:bodyPr/>
          <a:lstStyle/>
          <a:p>
            <a:r>
              <a:rPr lang="en-US" dirty="0" smtClean="0"/>
              <a:t>If you have not already applied, you need to request a CS computer account</a:t>
            </a:r>
          </a:p>
          <a:p>
            <a:r>
              <a:rPr lang="en-US" dirty="0" smtClean="0"/>
              <a:t>Systems in N328:</a:t>
            </a:r>
          </a:p>
          <a:p>
            <a:pPr lvl="1"/>
            <a:r>
              <a:rPr lang="en-US" dirty="0" smtClean="0"/>
              <a:t>duchess, </a:t>
            </a:r>
            <a:r>
              <a:rPr lang="en-US" dirty="0" err="1" smtClean="0"/>
              <a:t>dakota</a:t>
            </a:r>
            <a:r>
              <a:rPr lang="en-US" dirty="0" smtClean="0"/>
              <a:t>, marauder, havoc, invader, </a:t>
            </a:r>
            <a:r>
              <a:rPr lang="en-US" dirty="0" err="1" smtClean="0"/>
              <a:t>catalina</a:t>
            </a:r>
            <a:r>
              <a:rPr lang="en-US" dirty="0" smtClean="0"/>
              <a:t>, lightning, hawker, conquest, shrike, crusader</a:t>
            </a:r>
          </a:p>
          <a:p>
            <a:pPr lvl="1"/>
            <a:r>
              <a:rPr lang="en-US" dirty="0" smtClean="0"/>
              <a:t>You can login remotely with a </a:t>
            </a:r>
            <a:r>
              <a:rPr lang="en-US" dirty="0" err="1" smtClean="0"/>
              <a:t>ssh</a:t>
            </a:r>
            <a:r>
              <a:rPr lang="en-US" dirty="0" smtClean="0"/>
              <a:t> application </a:t>
            </a:r>
          </a:p>
          <a:p>
            <a:pPr lvl="2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putty</a:t>
            </a:r>
            <a:r>
              <a:rPr lang="en-US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 remote terminal </a:t>
            </a:r>
            <a:r>
              <a:rPr lang="en-US" dirty="0" err="1" smtClean="0">
                <a:sym typeface="Wingdings" panose="05000000000000000000" pitchFamily="2" charset="2"/>
              </a:rPr>
              <a:t>ssh</a:t>
            </a:r>
            <a:r>
              <a:rPr lang="en-US" dirty="0" smtClean="0">
                <a:sym typeface="Wingdings" panose="05000000000000000000" pitchFamily="2" charset="2"/>
              </a:rPr>
              <a:t> application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filezilla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secure file transfer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Ex: </a:t>
            </a:r>
            <a:r>
              <a:rPr lang="en-US" dirty="0" err="1" smtClean="0">
                <a:sym typeface="Wingdings" panose="05000000000000000000" pitchFamily="2" charset="2"/>
              </a:rPr>
              <a:t>ssh</a:t>
            </a:r>
            <a:r>
              <a:rPr lang="en-US" dirty="0" smtClean="0">
                <a:sym typeface="Wingdings" panose="05000000000000000000" pitchFamily="2" charset="2"/>
              </a:rPr>
              <a:t> lightning.cs.uah.edu   name of each machine when you are outside the local </a:t>
            </a:r>
            <a:r>
              <a:rPr lang="en-US" dirty="0" err="1" smtClean="0">
                <a:sym typeface="Wingdings" panose="05000000000000000000" pitchFamily="2" charset="2"/>
              </a:rPr>
              <a:t>cs</a:t>
            </a:r>
            <a:r>
              <a:rPr lang="en-US" dirty="0" smtClean="0">
                <a:sym typeface="Wingdings" panose="05000000000000000000" pitchFamily="2" charset="2"/>
              </a:rPr>
              <a:t>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command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passwd</a:t>
            </a:r>
            <a:r>
              <a:rPr lang="en-US" dirty="0" smtClean="0"/>
              <a:t> to change your password on the </a:t>
            </a:r>
            <a:r>
              <a:rPr lang="en-US" dirty="0" err="1" smtClean="0"/>
              <a:t>cs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Use the command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pwd</a:t>
            </a:r>
            <a:r>
              <a:rPr lang="en-US" dirty="0" smtClean="0"/>
              <a:t> to see your current directory path</a:t>
            </a:r>
          </a:p>
          <a:p>
            <a:r>
              <a:rPr lang="en-US" dirty="0" smtClean="0"/>
              <a:t>Use the command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ls</a:t>
            </a:r>
            <a:r>
              <a:rPr lang="en-US" dirty="0" smtClean="0"/>
              <a:t> to list the files in a directory</a:t>
            </a:r>
          </a:p>
          <a:p>
            <a:r>
              <a:rPr lang="en-US" dirty="0" smtClean="0"/>
              <a:t>Use the command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man</a:t>
            </a:r>
            <a:r>
              <a:rPr lang="en-US" dirty="0" smtClean="0"/>
              <a:t> to get help (manual pages) about command usage</a:t>
            </a:r>
          </a:p>
          <a:p>
            <a:pPr lvl="1"/>
            <a:r>
              <a:rPr lang="en-US" dirty="0" smtClean="0"/>
              <a:t>EX: man </a:t>
            </a:r>
            <a:r>
              <a:rPr lang="en-US" dirty="0" err="1" smtClean="0"/>
              <a:t>passwd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97760" y="5770880"/>
            <a:ext cx="672592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 login and simple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Self-Study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Paper referenced at the beginning of this presentation</a:t>
            </a:r>
          </a:p>
          <a:p>
            <a:r>
              <a:rPr lang="en-US" dirty="0" smtClean="0"/>
              <a:t>Answer the following:</a:t>
            </a:r>
          </a:p>
          <a:p>
            <a:pPr lvl="1"/>
            <a:r>
              <a:rPr lang="en-US" dirty="0"/>
              <a:t>Briefly describe what you found to be the most interesting topic in the paper.</a:t>
            </a:r>
          </a:p>
          <a:p>
            <a:pPr lvl="1"/>
            <a:r>
              <a:rPr lang="en-US" dirty="0"/>
              <a:t>What technology presented in the paper do you think influenced the operating systems you use today that are not necessarily Unix or Linux?</a:t>
            </a:r>
          </a:p>
          <a:p>
            <a:pPr lvl="1"/>
            <a:r>
              <a:rPr lang="en-US" dirty="0"/>
              <a:t>Compare the memory and file size capacities from the paper to those of the system you work on regularly today.</a:t>
            </a:r>
          </a:p>
          <a:p>
            <a:pPr lvl="1"/>
            <a:r>
              <a:rPr lang="en-US" dirty="0"/>
              <a:t>Compare the cost of the machines mentioned in the paper to the cost of those you work on regularly today.</a:t>
            </a:r>
          </a:p>
          <a:p>
            <a:r>
              <a:rPr lang="en-US" dirty="0" smtClean="0"/>
              <a:t>Review Chapter 1 of </a:t>
            </a:r>
            <a:r>
              <a:rPr lang="en-US" smtClean="0"/>
              <a:t>the Textbook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4057" y="3124200"/>
            <a:ext cx="39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 END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is in UNIX and UNIX Programming</a:t>
            </a:r>
          </a:p>
          <a:p>
            <a:r>
              <a:rPr lang="en-US" dirty="0" smtClean="0"/>
              <a:t>We will learn many features of the operating system as well as how to develop a variety of types of programs using standard UNIX/LINUX features</a:t>
            </a:r>
          </a:p>
          <a:p>
            <a:r>
              <a:rPr lang="en-US" dirty="0" smtClean="0"/>
              <a:t>LINUX is an operating system based on UNIX</a:t>
            </a:r>
          </a:p>
          <a:p>
            <a:pPr lvl="1"/>
            <a:r>
              <a:rPr lang="en-US" dirty="0" smtClean="0"/>
              <a:t>There are several variants of LINUX that are popular</a:t>
            </a:r>
          </a:p>
          <a:p>
            <a:pPr lvl="1"/>
            <a:r>
              <a:rPr lang="en-US" dirty="0" smtClean="0"/>
              <a:t>The CS laboratory systems are </a:t>
            </a:r>
            <a:r>
              <a:rPr lang="en-US" dirty="0"/>
              <a:t>running Ubuntu v14.04.5</a:t>
            </a:r>
          </a:p>
        </p:txBody>
      </p:sp>
    </p:spTree>
    <p:extLst>
      <p:ext uri="{BB962C8B-B14F-4D97-AF65-F5344CB8AC3E}">
        <p14:creationId xmlns:p14="http://schemas.microsoft.com/office/powerpoint/2010/main" val="32834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is the software that runs on your computer and manages its hardware and provides an environment in which your programs/applications can run.</a:t>
            </a:r>
          </a:p>
          <a:p>
            <a:r>
              <a:rPr lang="en-US" dirty="0" smtClean="0"/>
              <a:t>The OS is loaded into memory when the computer is powered on / booted.</a:t>
            </a:r>
          </a:p>
          <a:p>
            <a:r>
              <a:rPr lang="en-US" dirty="0" smtClean="0"/>
              <a:t>The three most common OS’s for PCs are</a:t>
            </a:r>
          </a:p>
          <a:p>
            <a:pPr lvl="1"/>
            <a:r>
              <a:rPr lang="en-US" dirty="0" smtClean="0"/>
              <a:t>Microsoft Windows</a:t>
            </a:r>
          </a:p>
          <a:p>
            <a:pPr lvl="1"/>
            <a:r>
              <a:rPr lang="en-US" dirty="0" smtClean="0"/>
              <a:t>Mac OS X </a:t>
            </a:r>
          </a:p>
          <a:p>
            <a:pPr lvl="2"/>
            <a:r>
              <a:rPr lang="en-US" dirty="0" smtClean="0"/>
              <a:t>Also derived from </a:t>
            </a:r>
            <a:r>
              <a:rPr lang="en-US" dirty="0" err="1" smtClean="0"/>
              <a:t>unix</a:t>
            </a:r>
            <a:endParaRPr lang="en-US" dirty="0" smtClean="0"/>
          </a:p>
          <a:p>
            <a:pPr lvl="1"/>
            <a:r>
              <a:rPr lang="en-US" dirty="0" smtClean="0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4630"/>
            <a:ext cx="10820400" cy="45640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UNICS came about in </a:t>
            </a:r>
            <a:r>
              <a:rPr lang="en-US" dirty="0"/>
              <a:t>1969 from the idea of Multics project (</a:t>
            </a:r>
            <a:r>
              <a:rPr lang="en-US" dirty="0" smtClean="0"/>
              <a:t>Multiplexed Information </a:t>
            </a:r>
            <a:r>
              <a:rPr lang="en-US" dirty="0"/>
              <a:t>and Computing Service)</a:t>
            </a:r>
          </a:p>
          <a:p>
            <a:pPr>
              <a:lnSpc>
                <a:spcPct val="100000"/>
              </a:lnSpc>
            </a:pPr>
            <a:r>
              <a:rPr lang="en-US" dirty="0"/>
              <a:t>A cooperative project led by MIT, </a:t>
            </a:r>
            <a:r>
              <a:rPr lang="en-US" dirty="0" smtClean="0"/>
              <a:t>GE and </a:t>
            </a:r>
            <a:r>
              <a:rPr lang="en-US" dirty="0"/>
              <a:t>Bell Labs. Bell withdrew from in 1969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System: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Developed on a PDP-7 </a:t>
            </a:r>
            <a:r>
              <a:rPr lang="en-US" dirty="0"/>
              <a:t>from Bell </a:t>
            </a:r>
            <a:r>
              <a:rPr lang="en-US" dirty="0" smtClean="0"/>
              <a:t>Lab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minicomputer by </a:t>
            </a:r>
            <a:r>
              <a:rPr lang="en-US" dirty="0"/>
              <a:t>Digital Equipment Corporation (DEC) in </a:t>
            </a:r>
            <a:r>
              <a:rPr lang="en-US" dirty="0" smtClean="0"/>
              <a:t>1965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Cost effective for the time:  ~$72,000 (PDP-4 was priced $120,000)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Language: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 Written in the PDP-7 assembly language (aka – closest thing to machine language)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PDP-7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0275"/>
            <a:ext cx="10820400" cy="1778726"/>
          </a:xfrm>
        </p:spPr>
        <p:txBody>
          <a:bodyPr/>
          <a:lstStyle/>
          <a:p>
            <a:r>
              <a:rPr lang="en-US" dirty="0" smtClean="0"/>
              <a:t>18 bit word size</a:t>
            </a:r>
          </a:p>
          <a:p>
            <a:r>
              <a:rPr lang="en-US" dirty="0" smtClean="0"/>
              <a:t>144KB of RAM (substantial)</a:t>
            </a:r>
          </a:p>
          <a:p>
            <a:r>
              <a:rPr lang="en-US" dirty="0" smtClean="0"/>
              <a:t>I/O was conducted through a teletypewriter device (TTY)</a:t>
            </a:r>
          </a:p>
          <a:p>
            <a:pPr lvl="1"/>
            <a:r>
              <a:rPr lang="en-US" dirty="0" smtClean="0"/>
              <a:t>Instead of a screen, it used a paper feed as display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1" y="3429001"/>
            <a:ext cx="4223657" cy="322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8314" y="3984171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Image credit</a:t>
            </a:r>
            <a:r>
              <a:rPr lang="en-US" sz="1200" i="1" dirty="0"/>
              <a:t>: </a:t>
            </a:r>
            <a:r>
              <a:rPr lang="en-US" sz="1200" i="1" dirty="0">
                <a:hlinkClick r:id="rId3"/>
              </a:rPr>
              <a:t>http://archive.computerhistory.org/resources/still-image/DEC/PDP-7/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42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1973, Thompson and Ritchie rewrote UNIX in the C programming language on a PDP-11</a:t>
            </a:r>
          </a:p>
          <a:p>
            <a:r>
              <a:rPr lang="en-US" dirty="0" smtClean="0"/>
              <a:t>Published in the ACM in 1974</a:t>
            </a:r>
          </a:p>
          <a:p>
            <a:pPr lvl="1"/>
            <a:r>
              <a:rPr lang="en-US" dirty="0" smtClean="0"/>
              <a:t>“The UNIX Time Share System,” by Dennis M. Ritchie and Ken Thompson, </a:t>
            </a:r>
            <a:r>
              <a:rPr lang="en-US" b="1" dirty="0" smtClean="0"/>
              <a:t>Communications of the ACM</a:t>
            </a:r>
            <a:r>
              <a:rPr lang="en-US" dirty="0" smtClean="0"/>
              <a:t>, Vol. 17, No. 7, 1974.  </a:t>
            </a:r>
            <a:r>
              <a:rPr lang="en-US" dirty="0"/>
              <a:t>[</a:t>
            </a:r>
            <a:r>
              <a:rPr lang="en-US" dirty="0" smtClean="0"/>
              <a:t>Citation link: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dl.acm.org/citation.cfm?id=361061</a:t>
            </a:r>
            <a:r>
              <a:rPr lang="en-US" dirty="0" smtClean="0"/>
              <a:t>]</a:t>
            </a:r>
          </a:p>
          <a:p>
            <a:r>
              <a:rPr lang="en-US" dirty="0" smtClean="0"/>
              <a:t>Started as open source</a:t>
            </a:r>
          </a:p>
          <a:p>
            <a:pPr lvl="1"/>
            <a:r>
              <a:rPr lang="en-US" dirty="0" smtClean="0"/>
              <a:t>AT&amp;T had been prohibited from entering the computer business</a:t>
            </a:r>
          </a:p>
          <a:p>
            <a:pPr lvl="1"/>
            <a:r>
              <a:rPr lang="en-US" dirty="0" smtClean="0"/>
              <a:t>Thompson gave the source away to requests</a:t>
            </a:r>
          </a:p>
          <a:p>
            <a:pPr lvl="1"/>
            <a:r>
              <a:rPr lang="en-US" dirty="0" smtClean="0"/>
              <a:t>Many universities contributed, especially Berkley (BSD Unix)</a:t>
            </a:r>
          </a:p>
        </p:txBody>
      </p:sp>
    </p:spTree>
    <p:extLst>
      <p:ext uri="{BB962C8B-B14F-4D97-AF65-F5344CB8AC3E}">
        <p14:creationId xmlns:p14="http://schemas.microsoft.com/office/powerpoint/2010/main" val="584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81398"/>
          </a:xfrm>
        </p:spPr>
        <p:txBody>
          <a:bodyPr/>
          <a:lstStyle/>
          <a:p>
            <a:r>
              <a:rPr lang="en-US" dirty="0" smtClean="0"/>
              <a:t>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9572"/>
            <a:ext cx="10820400" cy="474911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Sun Microsystems was founded by Bill Joy in 1982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build dream UNIX machine with built-in networking capability</a:t>
            </a:r>
          </a:p>
          <a:p>
            <a:r>
              <a:rPr lang="en-US" dirty="0" smtClean="0"/>
              <a:t>Not long after  the break up of the Bell Monopolies relieved </a:t>
            </a:r>
            <a:r>
              <a:rPr lang="en-US" dirty="0"/>
              <a:t>AT&amp;T from the 1958 consent decree which prevented them from turning UNIX into a product.</a:t>
            </a:r>
          </a:p>
          <a:p>
            <a:pPr lvl="1"/>
            <a:r>
              <a:rPr lang="en-US" dirty="0" smtClean="0"/>
              <a:t>AT&amp;T </a:t>
            </a:r>
            <a:r>
              <a:rPr lang="en-US" dirty="0"/>
              <a:t>promptly rushed to </a:t>
            </a:r>
            <a:r>
              <a:rPr lang="en-US" dirty="0" smtClean="0"/>
              <a:t>commercialize their </a:t>
            </a:r>
            <a:r>
              <a:rPr lang="en-US" dirty="0"/>
              <a:t>UNIX System V</a:t>
            </a:r>
          </a:p>
          <a:p>
            <a:pPr lvl="1"/>
            <a:r>
              <a:rPr lang="en-US" dirty="0" smtClean="0"/>
              <a:t>(System </a:t>
            </a:r>
            <a:r>
              <a:rPr lang="en-US" dirty="0"/>
              <a:t>V Release 1) released commercial version, combined with different versions of UNIX at that time </a:t>
            </a:r>
          </a:p>
          <a:p>
            <a:pPr lvl="1"/>
            <a:r>
              <a:rPr lang="en-US" dirty="0" smtClean="0"/>
              <a:t>AT&amp;T </a:t>
            </a:r>
            <a:r>
              <a:rPr lang="en-US" dirty="0"/>
              <a:t>clamped down hard on source-code </a:t>
            </a:r>
            <a:r>
              <a:rPr lang="en-US" dirty="0" smtClean="0"/>
              <a:t>distribution, </a:t>
            </a:r>
            <a:r>
              <a:rPr lang="en-US" dirty="0" err="1" smtClean="0"/>
              <a:t>licence</a:t>
            </a:r>
            <a:r>
              <a:rPr lang="en-US" dirty="0" smtClean="0"/>
              <a:t> was expensive ~ </a:t>
            </a:r>
            <a:r>
              <a:rPr lang="en-US" dirty="0"/>
              <a:t>$40,000 </a:t>
            </a:r>
          </a:p>
          <a:p>
            <a:pPr lvl="1"/>
            <a:r>
              <a:rPr lang="en-US" dirty="0" smtClean="0"/>
              <a:t>Contributions </a:t>
            </a:r>
            <a:r>
              <a:rPr lang="en-US" dirty="0"/>
              <a:t>from universities began to dry up, no individual could afford the source-code license</a:t>
            </a:r>
          </a:p>
          <a:p>
            <a:r>
              <a:rPr lang="en-US" dirty="0" smtClean="0"/>
              <a:t>Two </a:t>
            </a:r>
            <a:r>
              <a:rPr lang="en-US" dirty="0"/>
              <a:t>main distributions of UNIX systems</a:t>
            </a:r>
          </a:p>
          <a:p>
            <a:r>
              <a:rPr lang="en-US" dirty="0" smtClean="0"/>
              <a:t>1980s</a:t>
            </a:r>
            <a:r>
              <a:rPr lang="en-US" dirty="0"/>
              <a:t>, UC Berkeley researchers continued to develop BSD UNIX as an alternative to the AT&amp;T UNIX system, later became the other major UNIX distribution, BSD (Berkeley Software Distribution)</a:t>
            </a:r>
          </a:p>
          <a:p>
            <a:pPr lvl="1"/>
            <a:r>
              <a:rPr lang="en-US" dirty="0" smtClean="0"/>
              <a:t>BSD </a:t>
            </a:r>
            <a:r>
              <a:rPr lang="en-US" dirty="0"/>
              <a:t>4.2 in 1983 </a:t>
            </a:r>
            <a:r>
              <a:rPr lang="en-US" dirty="0" smtClean="0"/>
              <a:t>included </a:t>
            </a:r>
            <a:r>
              <a:rPr lang="en-US" dirty="0"/>
              <a:t>TCP/IP implementation</a:t>
            </a:r>
          </a:p>
          <a:p>
            <a:r>
              <a:rPr lang="en-US" dirty="0" smtClean="0"/>
              <a:t>1988</a:t>
            </a:r>
            <a:r>
              <a:rPr lang="en-US" dirty="0"/>
              <a:t>, AT&amp;T consolidated all the versions of UNIX into SVR4</a:t>
            </a:r>
          </a:p>
        </p:txBody>
      </p:sp>
    </p:spTree>
    <p:extLst>
      <p:ext uri="{BB962C8B-B14F-4D97-AF65-F5344CB8AC3E}">
        <p14:creationId xmlns:p14="http://schemas.microsoft.com/office/powerpoint/2010/main" val="30111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GNU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 in 1984 by the Free Software Foundation in order to develop a complete UNIX-like operating system</a:t>
            </a:r>
          </a:p>
          <a:p>
            <a:r>
              <a:rPr lang="en-US" dirty="0" smtClean="0"/>
              <a:t>Open Source/Free Software</a:t>
            </a:r>
          </a:p>
          <a:p>
            <a:pPr lvl="1"/>
            <a:r>
              <a:rPr lang="en-US" dirty="0" smtClean="0"/>
              <a:t>Free to distribute improved versions</a:t>
            </a:r>
            <a:endParaRPr lang="en-US" dirty="0"/>
          </a:p>
          <a:p>
            <a:r>
              <a:rPr lang="en-US" dirty="0" smtClean="0"/>
              <a:t>GNU/Linux – free UNIX-like OS for x86 system</a:t>
            </a:r>
          </a:p>
          <a:p>
            <a:r>
              <a:rPr lang="en-US" dirty="0" smtClean="0"/>
              <a:t>A GNU/Linux OS is composed of:</a:t>
            </a:r>
          </a:p>
          <a:p>
            <a:pPr lvl="1"/>
            <a:r>
              <a:rPr lang="en-US" dirty="0" smtClean="0"/>
              <a:t>A kernel</a:t>
            </a:r>
          </a:p>
          <a:p>
            <a:pPr lvl="1"/>
            <a:r>
              <a:rPr lang="en-US" dirty="0" smtClean="0"/>
              <a:t>A set of GNU tools (mimic the original </a:t>
            </a:r>
            <a:r>
              <a:rPr lang="en-US" dirty="0" err="1" smtClean="0"/>
              <a:t>unix</a:t>
            </a:r>
            <a:r>
              <a:rPr lang="en-US" dirty="0" smtClean="0"/>
              <a:t> tools)</a:t>
            </a:r>
          </a:p>
          <a:p>
            <a:pPr lvl="1"/>
            <a:r>
              <a:rPr lang="en-US" dirty="0" smtClean="0"/>
              <a:t>Installation program</a:t>
            </a:r>
          </a:p>
          <a:p>
            <a:pPr lvl="1"/>
            <a:r>
              <a:rPr lang="en-US" dirty="0" smtClean="0"/>
              <a:t>Package management system (for installing applications)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LINUX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en-US" baseline="30000" dirty="0" smtClean="0"/>
              <a:t>*</a:t>
            </a:r>
            <a:endParaRPr lang="en-US" dirty="0" smtClean="0"/>
          </a:p>
          <a:p>
            <a:r>
              <a:rPr lang="en-US" dirty="0" err="1" smtClean="0"/>
              <a:t>redhat</a:t>
            </a:r>
            <a:endParaRPr lang="en-US" dirty="0" smtClean="0"/>
          </a:p>
          <a:p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err="1" smtClean="0"/>
              <a:t>gentoo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fedora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</TotalTime>
  <Words>841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Vapor Trail</vt:lpstr>
      <vt:lpstr>Course Introduction</vt:lpstr>
      <vt:lpstr>Unix/Linux</vt:lpstr>
      <vt:lpstr>What is an Operating System?</vt:lpstr>
      <vt:lpstr>History</vt:lpstr>
      <vt:lpstr>The PDP-7</vt:lpstr>
      <vt:lpstr>Unix in C</vt:lpstr>
      <vt:lpstr>1980s</vt:lpstr>
      <vt:lpstr>The GNU Project</vt:lpstr>
      <vt:lpstr>Popular LINUX Distributions</vt:lpstr>
      <vt:lpstr>CS Computer Lab Tech Hall N328</vt:lpstr>
      <vt:lpstr>Commands</vt:lpstr>
      <vt:lpstr>Reading and Self-Study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Beth Allen</dc:creator>
  <cp:lastModifiedBy>Beth Allen</cp:lastModifiedBy>
  <cp:revision>13</cp:revision>
  <cp:lastPrinted>2017-08-16T19:59:22Z</cp:lastPrinted>
  <dcterms:created xsi:type="dcterms:W3CDTF">2017-08-16T19:13:55Z</dcterms:created>
  <dcterms:modified xsi:type="dcterms:W3CDTF">2017-08-16T20:26:53Z</dcterms:modified>
</cp:coreProperties>
</file>