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57" r:id="rId4"/>
    <p:sldId id="273" r:id="rId5"/>
    <p:sldId id="274" r:id="rId6"/>
    <p:sldId id="275" r:id="rId7"/>
    <p:sldId id="276" r:id="rId8"/>
    <p:sldId id="280" r:id="rId9"/>
    <p:sldId id="277" r:id="rId10"/>
    <p:sldId id="278" r:id="rId11"/>
    <p:sldId id="271" r:id="rId12"/>
    <p:sldId id="281" r:id="rId13"/>
    <p:sldId id="282" r:id="rId14"/>
    <p:sldId id="272" r:id="rId15"/>
    <p:sldId id="267" r:id="rId16"/>
  </p:sldIdLst>
  <p:sldSz cx="12192000" cy="68580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Allen" userId="9624848e2c6a0b49" providerId="LiveId" clId="{079481AE-3006-40F6-B32F-79D21C63F137}"/>
    <pc:docChg chg="undo custSel addSld delSld modSld">
      <pc:chgData name="Beth Allen" userId="9624848e2c6a0b49" providerId="LiveId" clId="{079481AE-3006-40F6-B32F-79D21C63F137}" dt="2017-08-20T19:45:49.815" v="2707" actId="20577"/>
      <pc:docMkLst>
        <pc:docMk/>
      </pc:docMkLst>
      <pc:sldChg chg="modSp">
        <pc:chgData name="Beth Allen" userId="9624848e2c6a0b49" providerId="LiveId" clId="{079481AE-3006-40F6-B32F-79D21C63F137}" dt="2017-08-20T17:13:27.203" v="45" actId="27636"/>
        <pc:sldMkLst>
          <pc:docMk/>
          <pc:sldMk cId="805793684" sldId="256"/>
        </pc:sldMkLst>
        <pc:spChg chg="mod">
          <ac:chgData name="Beth Allen" userId="9624848e2c6a0b49" providerId="LiveId" clId="{079481AE-3006-40F6-B32F-79D21C63F137}" dt="2017-08-20T17:13:27.203" v="45" actId="27636"/>
          <ac:spMkLst>
            <pc:docMk/>
            <pc:sldMk cId="805793684" sldId="256"/>
            <ac:spMk id="2" creationId="{00000000-0000-0000-0000-000000000000}"/>
          </ac:spMkLst>
        </pc:spChg>
      </pc:sldChg>
      <pc:sldChg chg="modSp">
        <pc:chgData name="Beth Allen" userId="9624848e2c6a0b49" providerId="LiveId" clId="{079481AE-3006-40F6-B32F-79D21C63F137}" dt="2017-08-20T17:30:18.523" v="204" actId="20577"/>
        <pc:sldMkLst>
          <pc:docMk/>
          <pc:sldMk cId="3283457095" sldId="257"/>
        </pc:sldMkLst>
        <pc:spChg chg="mod">
          <ac:chgData name="Beth Allen" userId="9624848e2c6a0b49" providerId="LiveId" clId="{079481AE-3006-40F6-B32F-79D21C63F137}" dt="2017-08-20T17:28:46.973" v="106" actId="20577"/>
          <ac:spMkLst>
            <pc:docMk/>
            <pc:sldMk cId="3283457095" sldId="257"/>
            <ac:spMk id="2" creationId="{00000000-0000-0000-0000-000000000000}"/>
          </ac:spMkLst>
        </pc:spChg>
        <pc:spChg chg="mod">
          <ac:chgData name="Beth Allen" userId="9624848e2c6a0b49" providerId="LiveId" clId="{079481AE-3006-40F6-B32F-79D21C63F137}" dt="2017-08-20T17:30:18.523" v="204" actId="20577"/>
          <ac:spMkLst>
            <pc:docMk/>
            <pc:sldMk cId="3283457095" sldId="257"/>
            <ac:spMk id="3" creationId="{00000000-0000-0000-0000-000000000000}"/>
          </ac:spMkLst>
        </pc:spChg>
      </pc:sldChg>
      <pc:sldChg chg="del">
        <pc:chgData name="Beth Allen" userId="9624848e2c6a0b49" providerId="LiveId" clId="{079481AE-3006-40F6-B32F-79D21C63F137}" dt="2017-08-20T17:13:33.134" v="46" actId="2696"/>
        <pc:sldMkLst>
          <pc:docMk/>
          <pc:sldMk cId="3047700784" sldId="268"/>
        </pc:sldMkLst>
      </pc:sldChg>
      <pc:sldChg chg="del">
        <pc:chgData name="Beth Allen" userId="9624848e2c6a0b49" providerId="LiveId" clId="{079481AE-3006-40F6-B32F-79D21C63F137}" dt="2017-08-20T17:13:33.766" v="47" actId="2696"/>
        <pc:sldMkLst>
          <pc:docMk/>
          <pc:sldMk cId="3388254070" sldId="269"/>
        </pc:sldMkLst>
      </pc:sldChg>
      <pc:sldChg chg="del">
        <pc:chgData name="Beth Allen" userId="9624848e2c6a0b49" providerId="LiveId" clId="{079481AE-3006-40F6-B32F-79D21C63F137}" dt="2017-08-20T17:13:34.501" v="48" actId="2696"/>
        <pc:sldMkLst>
          <pc:docMk/>
          <pc:sldMk cId="2117011130" sldId="270"/>
        </pc:sldMkLst>
      </pc:sldChg>
      <pc:sldChg chg="modSp">
        <pc:chgData name="Beth Allen" userId="9624848e2c6a0b49" providerId="LiveId" clId="{079481AE-3006-40F6-B32F-79D21C63F137}" dt="2017-08-20T19:28:36.992" v="2069" actId="20577"/>
        <pc:sldMkLst>
          <pc:docMk/>
          <pc:sldMk cId="180410934" sldId="271"/>
        </pc:sldMkLst>
        <pc:spChg chg="mod">
          <ac:chgData name="Beth Allen" userId="9624848e2c6a0b49" providerId="LiveId" clId="{079481AE-3006-40F6-B32F-79D21C63F137}" dt="2017-08-20T19:23:07.633" v="1776" actId="20577"/>
          <ac:spMkLst>
            <pc:docMk/>
            <pc:sldMk cId="180410934" sldId="271"/>
            <ac:spMk id="2" creationId="{494D3C54-83F9-4DB5-A0CF-A69D4B882711}"/>
          </ac:spMkLst>
        </pc:spChg>
        <pc:spChg chg="mod">
          <ac:chgData name="Beth Allen" userId="9624848e2c6a0b49" providerId="LiveId" clId="{079481AE-3006-40F6-B32F-79D21C63F137}" dt="2017-08-20T19:28:36.992" v="2069" actId="20577"/>
          <ac:spMkLst>
            <pc:docMk/>
            <pc:sldMk cId="180410934" sldId="271"/>
            <ac:spMk id="3" creationId="{7D4C7299-F1BF-4CFD-91E9-51C9D4BC9798}"/>
          </ac:spMkLst>
        </pc:spChg>
      </pc:sldChg>
      <pc:sldChg chg="modSp">
        <pc:chgData name="Beth Allen" userId="9624848e2c6a0b49" providerId="LiveId" clId="{079481AE-3006-40F6-B32F-79D21C63F137}" dt="2017-08-20T19:45:49.815" v="2707" actId="20577"/>
        <pc:sldMkLst>
          <pc:docMk/>
          <pc:sldMk cId="3692149298" sldId="272"/>
        </pc:sldMkLst>
        <pc:spChg chg="mod">
          <ac:chgData name="Beth Allen" userId="9624848e2c6a0b49" providerId="LiveId" clId="{079481AE-3006-40F6-B32F-79D21C63F137}" dt="2017-08-20T19:45:49.815" v="2707" actId="20577"/>
          <ac:spMkLst>
            <pc:docMk/>
            <pc:sldMk cId="3692149298" sldId="272"/>
            <ac:spMk id="3" creationId="{2355D7A7-4660-467A-8398-271DF3919C4C}"/>
          </ac:spMkLst>
        </pc:spChg>
      </pc:sldChg>
      <pc:sldChg chg="addSp delSp modSp add">
        <pc:chgData name="Beth Allen" userId="9624848e2c6a0b49" providerId="LiveId" clId="{079481AE-3006-40F6-B32F-79D21C63F137}" dt="2017-08-20T17:56:58.037" v="973" actId="1076"/>
        <pc:sldMkLst>
          <pc:docMk/>
          <pc:sldMk cId="1517075930" sldId="273"/>
        </pc:sldMkLst>
        <pc:spChg chg="mod">
          <ac:chgData name="Beth Allen" userId="9624848e2c6a0b49" providerId="LiveId" clId="{079481AE-3006-40F6-B32F-79D21C63F137}" dt="2017-08-20T17:30:45.225" v="226" actId="20577"/>
          <ac:spMkLst>
            <pc:docMk/>
            <pc:sldMk cId="1517075930" sldId="273"/>
            <ac:spMk id="2" creationId="{92DB9DB0-7048-4DD9-A93A-84425EC7B3F9}"/>
          </ac:spMkLst>
        </pc:spChg>
        <pc:spChg chg="mod">
          <ac:chgData name="Beth Allen" userId="9624848e2c6a0b49" providerId="LiveId" clId="{079481AE-3006-40F6-B32F-79D21C63F137}" dt="2017-08-20T17:56:53.304" v="971" actId="20577"/>
          <ac:spMkLst>
            <pc:docMk/>
            <pc:sldMk cId="1517075930" sldId="273"/>
            <ac:spMk id="3" creationId="{757BFE61-0F68-460A-BD66-2AA286FFC348}"/>
          </ac:spMkLst>
        </pc:spChg>
        <pc:spChg chg="add del mod">
          <ac:chgData name="Beth Allen" userId="9624848e2c6a0b49" providerId="LiveId" clId="{079481AE-3006-40F6-B32F-79D21C63F137}" dt="2017-08-20T17:53:31.709" v="902"/>
          <ac:spMkLst>
            <pc:docMk/>
            <pc:sldMk cId="1517075930" sldId="273"/>
            <ac:spMk id="4" creationId="{62433472-7D48-41A1-AFAA-7283603A1D30}"/>
          </ac:spMkLst>
        </pc:spChg>
        <pc:spChg chg="add mod">
          <ac:chgData name="Beth Allen" userId="9624848e2c6a0b49" providerId="LiveId" clId="{079481AE-3006-40F6-B32F-79D21C63F137}" dt="2017-08-20T17:53:55.686" v="915"/>
          <ac:spMkLst>
            <pc:docMk/>
            <pc:sldMk cId="1517075930" sldId="273"/>
            <ac:spMk id="5" creationId="{F961D82D-EC7B-48D9-A575-1BB6DB1A43B8}"/>
          </ac:spMkLst>
        </pc:spChg>
        <pc:spChg chg="add mod">
          <ac:chgData name="Beth Allen" userId="9624848e2c6a0b49" providerId="LiveId" clId="{079481AE-3006-40F6-B32F-79D21C63F137}" dt="2017-08-20T17:54:10.327" v="924" actId="20577"/>
          <ac:spMkLst>
            <pc:docMk/>
            <pc:sldMk cId="1517075930" sldId="273"/>
            <ac:spMk id="6" creationId="{23132CAE-CE39-4D13-ADC5-03826DF5B254}"/>
          </ac:spMkLst>
        </pc:spChg>
        <pc:spChg chg="add mod">
          <ac:chgData name="Beth Allen" userId="9624848e2c6a0b49" providerId="LiveId" clId="{079481AE-3006-40F6-B32F-79D21C63F137}" dt="2017-08-20T17:54:25.453" v="937" actId="1076"/>
          <ac:spMkLst>
            <pc:docMk/>
            <pc:sldMk cId="1517075930" sldId="273"/>
            <ac:spMk id="7" creationId="{CF13556D-7F64-4D23-8DDF-756A9C87B1ED}"/>
          </ac:spMkLst>
        </pc:spChg>
        <pc:cxnChg chg="add mod">
          <ac:chgData name="Beth Allen" userId="9624848e2c6a0b49" providerId="LiveId" clId="{079481AE-3006-40F6-B32F-79D21C63F137}" dt="2017-08-20T17:54:41.733" v="939" actId="208"/>
          <ac:cxnSpMkLst>
            <pc:docMk/>
            <pc:sldMk cId="1517075930" sldId="273"/>
            <ac:cxnSpMk id="9" creationId="{CBA4FFA9-7341-41D7-8895-683B07133C28}"/>
          </ac:cxnSpMkLst>
        </pc:cxnChg>
        <pc:cxnChg chg="add mod">
          <ac:chgData name="Beth Allen" userId="9624848e2c6a0b49" providerId="LiveId" clId="{079481AE-3006-40F6-B32F-79D21C63F137}" dt="2017-08-20T17:56:56.173" v="972" actId="1076"/>
          <ac:cxnSpMkLst>
            <pc:docMk/>
            <pc:sldMk cId="1517075930" sldId="273"/>
            <ac:cxnSpMk id="10" creationId="{CB91FC7B-88D7-488F-BEB2-F089505DA1BE}"/>
          </ac:cxnSpMkLst>
        </pc:cxnChg>
        <pc:cxnChg chg="add mod">
          <ac:chgData name="Beth Allen" userId="9624848e2c6a0b49" providerId="LiveId" clId="{079481AE-3006-40F6-B32F-79D21C63F137}" dt="2017-08-20T17:56:58.037" v="973" actId="1076"/>
          <ac:cxnSpMkLst>
            <pc:docMk/>
            <pc:sldMk cId="1517075930" sldId="273"/>
            <ac:cxnSpMk id="11" creationId="{6B763006-9012-4060-B6C3-0F3E1211EBE1}"/>
          </ac:cxnSpMkLst>
        </pc:cxnChg>
        <pc:cxnChg chg="add mod">
          <ac:chgData name="Beth Allen" userId="9624848e2c6a0b49" providerId="LiveId" clId="{079481AE-3006-40F6-B32F-79D21C63F137}" dt="2017-08-20T17:55:19.605" v="957" actId="14100"/>
          <ac:cxnSpMkLst>
            <pc:docMk/>
            <pc:sldMk cId="1517075930" sldId="273"/>
            <ac:cxnSpMk id="15" creationId="{7EC0DD30-665C-4465-91EC-3918FA7393B4}"/>
          </ac:cxnSpMkLst>
        </pc:cxnChg>
      </pc:sldChg>
      <pc:sldChg chg="modSp add">
        <pc:chgData name="Beth Allen" userId="9624848e2c6a0b49" providerId="LiveId" clId="{079481AE-3006-40F6-B32F-79D21C63F137}" dt="2017-08-20T17:34:38.695" v="298" actId="20577"/>
        <pc:sldMkLst>
          <pc:docMk/>
          <pc:sldMk cId="1036569571" sldId="274"/>
        </pc:sldMkLst>
        <pc:spChg chg="mod">
          <ac:chgData name="Beth Allen" userId="9624848e2c6a0b49" providerId="LiveId" clId="{079481AE-3006-40F6-B32F-79D21C63F137}" dt="2017-08-20T17:33:40.281" v="267" actId="20577"/>
          <ac:spMkLst>
            <pc:docMk/>
            <pc:sldMk cId="1036569571" sldId="274"/>
            <ac:spMk id="2" creationId="{2AAA9337-4476-4759-AFB5-284E7ECB565E}"/>
          </ac:spMkLst>
        </pc:spChg>
        <pc:spChg chg="mod">
          <ac:chgData name="Beth Allen" userId="9624848e2c6a0b49" providerId="LiveId" clId="{079481AE-3006-40F6-B32F-79D21C63F137}" dt="2017-08-20T17:34:38.695" v="298" actId="20577"/>
          <ac:spMkLst>
            <pc:docMk/>
            <pc:sldMk cId="1036569571" sldId="274"/>
            <ac:spMk id="3" creationId="{35E54D62-453B-4E16-9AF3-3610F3F1172F}"/>
          </ac:spMkLst>
        </pc:spChg>
      </pc:sldChg>
      <pc:sldChg chg="modSp add">
        <pc:chgData name="Beth Allen" userId="9624848e2c6a0b49" providerId="LiveId" clId="{079481AE-3006-40F6-B32F-79D21C63F137}" dt="2017-08-20T17:47:42.254" v="787"/>
        <pc:sldMkLst>
          <pc:docMk/>
          <pc:sldMk cId="2307851330" sldId="275"/>
        </pc:sldMkLst>
        <pc:spChg chg="mod">
          <ac:chgData name="Beth Allen" userId="9624848e2c6a0b49" providerId="LiveId" clId="{079481AE-3006-40F6-B32F-79D21C63F137}" dt="2017-08-20T17:35:40.918" v="343" actId="20577"/>
          <ac:spMkLst>
            <pc:docMk/>
            <pc:sldMk cId="2307851330" sldId="275"/>
            <ac:spMk id="2" creationId="{8BE98D25-6438-4CFF-B661-7C4CEB8897D5}"/>
          </ac:spMkLst>
        </pc:spChg>
        <pc:spChg chg="mod">
          <ac:chgData name="Beth Allen" userId="9624848e2c6a0b49" providerId="LiveId" clId="{079481AE-3006-40F6-B32F-79D21C63F137}" dt="2017-08-20T17:47:42.254" v="787"/>
          <ac:spMkLst>
            <pc:docMk/>
            <pc:sldMk cId="2307851330" sldId="275"/>
            <ac:spMk id="3" creationId="{82A7BDE2-478B-46DB-86F2-58EDF2FF835A}"/>
          </ac:spMkLst>
        </pc:spChg>
      </pc:sldChg>
      <pc:sldChg chg="modSp add">
        <pc:chgData name="Beth Allen" userId="9624848e2c6a0b49" providerId="LiveId" clId="{079481AE-3006-40F6-B32F-79D21C63F137}" dt="2017-08-20T17:49:01.783" v="877"/>
        <pc:sldMkLst>
          <pc:docMk/>
          <pc:sldMk cId="1329829373" sldId="276"/>
        </pc:sldMkLst>
        <pc:spChg chg="mod">
          <ac:chgData name="Beth Allen" userId="9624848e2c6a0b49" providerId="LiveId" clId="{079481AE-3006-40F6-B32F-79D21C63F137}" dt="2017-08-20T17:47:53.734" v="803" actId="20577"/>
          <ac:spMkLst>
            <pc:docMk/>
            <pc:sldMk cId="1329829373" sldId="276"/>
            <ac:spMk id="2" creationId="{9C9A72F5-BDFA-4A77-8973-FDB039294877}"/>
          </ac:spMkLst>
        </pc:spChg>
        <pc:spChg chg="mod">
          <ac:chgData name="Beth Allen" userId="9624848e2c6a0b49" providerId="LiveId" clId="{079481AE-3006-40F6-B32F-79D21C63F137}" dt="2017-08-20T17:49:01.783" v="877"/>
          <ac:spMkLst>
            <pc:docMk/>
            <pc:sldMk cId="1329829373" sldId="276"/>
            <ac:spMk id="3" creationId="{14676379-60D7-4022-9DB9-8823C1AD2D6C}"/>
          </ac:spMkLst>
        </pc:spChg>
      </pc:sldChg>
      <pc:sldChg chg="modSp add">
        <pc:chgData name="Beth Allen" userId="9624848e2c6a0b49" providerId="LiveId" clId="{079481AE-3006-40F6-B32F-79D21C63F137}" dt="2017-08-20T19:20:29.530" v="1620"/>
        <pc:sldMkLst>
          <pc:docMk/>
          <pc:sldMk cId="3105042448" sldId="277"/>
        </pc:sldMkLst>
        <pc:spChg chg="mod">
          <ac:chgData name="Beth Allen" userId="9624848e2c6a0b49" providerId="LiveId" clId="{079481AE-3006-40F6-B32F-79D21C63F137}" dt="2017-08-20T19:19:11.233" v="1533"/>
          <ac:spMkLst>
            <pc:docMk/>
            <pc:sldMk cId="3105042448" sldId="277"/>
            <ac:spMk id="2" creationId="{519E686C-C4F0-4C2F-95AE-3C7E4EEB9F47}"/>
          </ac:spMkLst>
        </pc:spChg>
        <pc:spChg chg="mod">
          <ac:chgData name="Beth Allen" userId="9624848e2c6a0b49" providerId="LiveId" clId="{079481AE-3006-40F6-B32F-79D21C63F137}" dt="2017-08-20T19:20:29.530" v="1620"/>
          <ac:spMkLst>
            <pc:docMk/>
            <pc:sldMk cId="3105042448" sldId="277"/>
            <ac:spMk id="3" creationId="{4D038449-4A37-4A9D-885F-759EFEC92066}"/>
          </ac:spMkLst>
        </pc:spChg>
      </pc:sldChg>
      <pc:sldChg chg="modSp add">
        <pc:chgData name="Beth Allen" userId="9624848e2c6a0b49" providerId="LiveId" clId="{079481AE-3006-40F6-B32F-79D21C63F137}" dt="2017-08-20T19:22:19.843" v="1746" actId="20577"/>
        <pc:sldMkLst>
          <pc:docMk/>
          <pc:sldMk cId="3370402741" sldId="278"/>
        </pc:sldMkLst>
        <pc:spChg chg="mod">
          <ac:chgData name="Beth Allen" userId="9624848e2c6a0b49" providerId="LiveId" clId="{079481AE-3006-40F6-B32F-79D21C63F137}" dt="2017-08-20T19:21:12.163" v="1642" actId="20577"/>
          <ac:spMkLst>
            <pc:docMk/>
            <pc:sldMk cId="3370402741" sldId="278"/>
            <ac:spMk id="2" creationId="{B9B1AC51-DA66-4C3A-82BE-2D6EC5E75B3C}"/>
          </ac:spMkLst>
        </pc:spChg>
        <pc:spChg chg="mod">
          <ac:chgData name="Beth Allen" userId="9624848e2c6a0b49" providerId="LiveId" clId="{079481AE-3006-40F6-B32F-79D21C63F137}" dt="2017-08-20T19:22:19.843" v="1746" actId="20577"/>
          <ac:spMkLst>
            <pc:docMk/>
            <pc:sldMk cId="3370402741" sldId="278"/>
            <ac:spMk id="3" creationId="{31145C50-34B3-433B-BFAC-4FDCFBE9775C}"/>
          </ac:spMkLst>
        </pc:spChg>
      </pc:sldChg>
      <pc:sldChg chg="addSp delSp modSp add">
        <pc:chgData name="Beth Allen" userId="9624848e2c6a0b49" providerId="LiveId" clId="{079481AE-3006-40F6-B32F-79D21C63F137}" dt="2017-08-20T19:07:18.113" v="1490" actId="20577"/>
        <pc:sldMkLst>
          <pc:docMk/>
          <pc:sldMk cId="3345576314" sldId="279"/>
        </pc:sldMkLst>
        <pc:spChg chg="mod">
          <ac:chgData name="Beth Allen" userId="9624848e2c6a0b49" providerId="LiveId" clId="{079481AE-3006-40F6-B32F-79D21C63F137}" dt="2017-08-20T17:41:17.496" v="509" actId="121"/>
          <ac:spMkLst>
            <pc:docMk/>
            <pc:sldMk cId="3345576314" sldId="279"/>
            <ac:spMk id="2" creationId="{1694C82A-4153-49DD-923A-E678FEFC5C2E}"/>
          </ac:spMkLst>
        </pc:spChg>
        <pc:spChg chg="del mod">
          <ac:chgData name="Beth Allen" userId="9624848e2c6a0b49" providerId="LiveId" clId="{079481AE-3006-40F6-B32F-79D21C63F137}" dt="2017-08-20T17:37:09.433" v="378" actId="478"/>
          <ac:spMkLst>
            <pc:docMk/>
            <pc:sldMk cId="3345576314" sldId="279"/>
            <ac:spMk id="3" creationId="{44DE5A26-A4AE-4FB0-BF28-0C606A64E803}"/>
          </ac:spMkLst>
        </pc:spChg>
        <pc:spChg chg="add mod">
          <ac:chgData name="Beth Allen" userId="9624848e2c6a0b49" providerId="LiveId" clId="{079481AE-3006-40F6-B32F-79D21C63F137}" dt="2017-08-20T19:07:18.113" v="1490" actId="20577"/>
          <ac:spMkLst>
            <pc:docMk/>
            <pc:sldMk cId="3345576314" sldId="279"/>
            <ac:spMk id="4" creationId="{03617AED-EC9A-40CF-91C3-65531D8CC480}"/>
          </ac:spMkLst>
        </pc:spChg>
      </pc:sldChg>
      <pc:sldChg chg="addSp delSp modSp add">
        <pc:chgData name="Beth Allen" userId="9624848e2c6a0b49" providerId="LiveId" clId="{079481AE-3006-40F6-B32F-79D21C63F137}" dt="2017-08-20T19:17:01.190" v="1498" actId="20577"/>
        <pc:sldMkLst>
          <pc:docMk/>
          <pc:sldMk cId="3544170032" sldId="280"/>
        </pc:sldMkLst>
        <pc:spChg chg="mod">
          <ac:chgData name="Beth Allen" userId="9624848e2c6a0b49" providerId="LiveId" clId="{079481AE-3006-40F6-B32F-79D21C63F137}" dt="2017-08-20T17:50:02.533" v="884" actId="20577"/>
          <ac:spMkLst>
            <pc:docMk/>
            <pc:sldMk cId="3544170032" sldId="280"/>
            <ac:spMk id="2" creationId="{B3091C18-91EB-4A68-B471-FB3177BDFCF8}"/>
          </ac:spMkLst>
        </pc:spChg>
        <pc:spChg chg="del">
          <ac:chgData name="Beth Allen" userId="9624848e2c6a0b49" providerId="LiveId" clId="{079481AE-3006-40F6-B32F-79D21C63F137}" dt="2017-08-20T17:49:59.278" v="880"/>
          <ac:spMkLst>
            <pc:docMk/>
            <pc:sldMk cId="3544170032" sldId="280"/>
            <ac:spMk id="3" creationId="{227AA2E0-D2BE-4613-ACBC-9CE4A52EED30}"/>
          </ac:spMkLst>
        </pc:spChg>
        <pc:spChg chg="add mod">
          <ac:chgData name="Beth Allen" userId="9624848e2c6a0b49" providerId="LiveId" clId="{079481AE-3006-40F6-B32F-79D21C63F137}" dt="2017-08-20T19:17:01.190" v="1498" actId="20577"/>
          <ac:spMkLst>
            <pc:docMk/>
            <pc:sldMk cId="3544170032" sldId="280"/>
            <ac:spMk id="4" creationId="{0900545C-8F28-4757-99C0-1E452B8DA3F6}"/>
          </ac:spMkLst>
        </pc:spChg>
      </pc:sldChg>
      <pc:sldChg chg="modSp add del">
        <pc:chgData name="Beth Allen" userId="9624848e2c6a0b49" providerId="LiveId" clId="{079481AE-3006-40F6-B32F-79D21C63F137}" dt="2017-08-20T19:18:46.925" v="1499" actId="2696"/>
        <pc:sldMkLst>
          <pc:docMk/>
          <pc:sldMk cId="1807345673" sldId="281"/>
        </pc:sldMkLst>
        <pc:spChg chg="mod">
          <ac:chgData name="Beth Allen" userId="9624848e2c6a0b49" providerId="LiveId" clId="{079481AE-3006-40F6-B32F-79D21C63F137}" dt="2017-08-20T17:58:02.054" v="1006" actId="20577"/>
          <ac:spMkLst>
            <pc:docMk/>
            <pc:sldMk cId="1807345673" sldId="281"/>
            <ac:spMk id="2" creationId="{3A75927B-C679-4BDA-8AD4-BF61CEFAE890}"/>
          </ac:spMkLst>
        </pc:spChg>
        <pc:spChg chg="mod">
          <ac:chgData name="Beth Allen" userId="9624848e2c6a0b49" providerId="LiveId" clId="{079481AE-3006-40F6-B32F-79D21C63F137}" dt="2017-08-20T18:00:56.778" v="1316" actId="20577"/>
          <ac:spMkLst>
            <pc:docMk/>
            <pc:sldMk cId="1807345673" sldId="281"/>
            <ac:spMk id="3" creationId="{479D909D-4C7E-4FDA-A6E1-E54AAE96243E}"/>
          </ac:spMkLst>
        </pc:spChg>
      </pc:sldChg>
      <pc:sldChg chg="modSp add">
        <pc:chgData name="Beth Allen" userId="9624848e2c6a0b49" providerId="LiveId" clId="{079481AE-3006-40F6-B32F-79D21C63F137}" dt="2017-08-20T19:41:22.948" v="2479" actId="20577"/>
        <pc:sldMkLst>
          <pc:docMk/>
          <pc:sldMk cId="3696603011" sldId="281"/>
        </pc:sldMkLst>
        <pc:spChg chg="mod">
          <ac:chgData name="Beth Allen" userId="9624848e2c6a0b49" providerId="LiveId" clId="{079481AE-3006-40F6-B32F-79D21C63F137}" dt="2017-08-20T19:31:13.778" v="2086" actId="20577"/>
          <ac:spMkLst>
            <pc:docMk/>
            <pc:sldMk cId="3696603011" sldId="281"/>
            <ac:spMk id="2" creationId="{109BDF55-E90C-416B-83A7-C143D129FB70}"/>
          </ac:spMkLst>
        </pc:spChg>
        <pc:spChg chg="mod">
          <ac:chgData name="Beth Allen" userId="9624848e2c6a0b49" providerId="LiveId" clId="{079481AE-3006-40F6-B32F-79D21C63F137}" dt="2017-08-20T19:41:22.948" v="2479" actId="20577"/>
          <ac:spMkLst>
            <pc:docMk/>
            <pc:sldMk cId="3696603011" sldId="281"/>
            <ac:spMk id="3" creationId="{18FD7B8B-B155-4F53-8BB4-7BC9B4F4A3B6}"/>
          </ac:spMkLst>
        </pc:spChg>
      </pc:sldChg>
      <pc:sldChg chg="modSp add">
        <pc:chgData name="Beth Allen" userId="9624848e2c6a0b49" providerId="LiveId" clId="{079481AE-3006-40F6-B32F-79D21C63F137}" dt="2017-08-20T19:44:38.770" v="2697" actId="20577"/>
        <pc:sldMkLst>
          <pc:docMk/>
          <pc:sldMk cId="1977037451" sldId="282"/>
        </pc:sldMkLst>
        <pc:spChg chg="mod">
          <ac:chgData name="Beth Allen" userId="9624848e2c6a0b49" providerId="LiveId" clId="{079481AE-3006-40F6-B32F-79D21C63F137}" dt="2017-08-20T19:43:20.066" v="2494" actId="20577"/>
          <ac:spMkLst>
            <pc:docMk/>
            <pc:sldMk cId="1977037451" sldId="282"/>
            <ac:spMk id="2" creationId="{57FC8144-E170-42B3-B9C0-9888851A393C}"/>
          </ac:spMkLst>
        </pc:spChg>
        <pc:spChg chg="mod">
          <ac:chgData name="Beth Allen" userId="9624848e2c6a0b49" providerId="LiveId" clId="{079481AE-3006-40F6-B32F-79D21C63F137}" dt="2017-08-20T19:44:38.770" v="2697" actId="20577"/>
          <ac:spMkLst>
            <pc:docMk/>
            <pc:sldMk cId="1977037451" sldId="282"/>
            <ac:spMk id="3" creationId="{3391E039-C947-4D23-B98A-244B5B120A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Chapter 2: Becoming Familiar with Unix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466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CS390: Unix Programming                                                                      Beth Allen</a:t>
            </a:r>
          </a:p>
          <a:p>
            <a:pPr algn="r"/>
            <a:r>
              <a:rPr lang="en-US" dirty="0"/>
              <a:t>								Office N317</a:t>
            </a:r>
          </a:p>
          <a:p>
            <a:pPr algn="r"/>
            <a:r>
              <a:rPr lang="en-US" dirty="0"/>
              <a:t>							beth.allen@uah.edu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6592542"/>
            <a:ext cx="22148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</a:rPr>
              <a:t>00 - Course Introduction.pptx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579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AC51-DA66-4C3A-82BE-2D6EC5E7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5C50-34B3-433B-BFAC-4FDCFBE97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6422"/>
            <a:ext cx="10820400" cy="4472263"/>
          </a:xfrm>
        </p:spPr>
        <p:txBody>
          <a:bodyPr/>
          <a:lstStyle/>
          <a:p>
            <a:r>
              <a:rPr lang="en-US" dirty="0"/>
              <a:t>Unix uses a different approach to commands. They can be classified, in general as: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Utilities that are generally used in standalone mode (</a:t>
            </a:r>
            <a:r>
              <a:rPr lang="en-US" b="1" dirty="0"/>
              <a:t>vi</a:t>
            </a:r>
            <a:r>
              <a:rPr lang="en-US" dirty="0"/>
              <a:t>, </a:t>
            </a:r>
            <a:r>
              <a:rPr lang="en-US" b="1" dirty="0" err="1"/>
              <a:t>stty</a:t>
            </a:r>
            <a:r>
              <a:rPr lang="en-US" dirty="0"/>
              <a:t>, </a:t>
            </a:r>
            <a:r>
              <a:rPr lang="en-US" b="1" dirty="0" err="1"/>
              <a:t>bc</a:t>
            </a:r>
            <a:r>
              <a:rPr lang="en-US" b="1" dirty="0"/>
              <a:t>, </a:t>
            </a:r>
            <a:r>
              <a:rPr lang="en-US" b="1" dirty="0" err="1"/>
              <a:t>pico</a:t>
            </a:r>
            <a:r>
              <a:rPr lang="en-US" dirty="0"/>
              <a:t>).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Commands that do useful work but produce no output (</a:t>
            </a:r>
            <a:r>
              <a:rPr lang="en-US" b="1" dirty="0" err="1"/>
              <a:t>mkdir</a:t>
            </a:r>
            <a:r>
              <a:rPr lang="en-US" dirty="0"/>
              <a:t>, </a:t>
            </a:r>
            <a:r>
              <a:rPr lang="en-US" b="1" dirty="0" err="1"/>
              <a:t>cp</a:t>
            </a:r>
            <a:r>
              <a:rPr lang="en-US" dirty="0"/>
              <a:t>, </a:t>
            </a:r>
            <a:r>
              <a:rPr lang="en-US" b="1" dirty="0" err="1"/>
              <a:t>rm</a:t>
            </a:r>
            <a:r>
              <a:rPr lang="en-US" dirty="0"/>
              <a:t>).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Commands that produce output which may need further processing (</a:t>
            </a:r>
            <a:r>
              <a:rPr lang="en-US" b="1" dirty="0"/>
              <a:t>date</a:t>
            </a:r>
            <a:r>
              <a:rPr lang="en-US" dirty="0"/>
              <a:t>, </a:t>
            </a:r>
            <a:r>
              <a:rPr lang="en-US" b="1" dirty="0"/>
              <a:t>who</a:t>
            </a:r>
            <a:r>
              <a:rPr lang="en-US" dirty="0"/>
              <a:t>, </a:t>
            </a:r>
            <a:r>
              <a:rPr lang="en-US" b="1" dirty="0"/>
              <a:t>ls</a:t>
            </a:r>
            <a:r>
              <a:rPr lang="en-US" dirty="0"/>
              <a:t>).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Commands specially designed to accept output of other commands as their input and vice versa (</a:t>
            </a:r>
            <a:r>
              <a:rPr lang="en-US" b="1" dirty="0"/>
              <a:t>grep</a:t>
            </a:r>
            <a:r>
              <a:rPr lang="en-US" dirty="0"/>
              <a:t>, </a:t>
            </a:r>
            <a:r>
              <a:rPr lang="en-US" b="1" dirty="0"/>
              <a:t>sort</a:t>
            </a:r>
            <a:r>
              <a:rPr lang="en-US" dirty="0"/>
              <a:t>, </a:t>
            </a:r>
            <a:r>
              <a:rPr lang="en-US" b="1" dirty="0"/>
              <a:t>head</a:t>
            </a:r>
            <a:r>
              <a:rPr lang="en-US" dirty="0"/>
              <a:t>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0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3C54-83F9-4DB5-A0CF-A69D4B88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Shell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7299-F1BF-4CFD-91E9-51C9D4BC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– display messages</a:t>
            </a:r>
          </a:p>
          <a:p>
            <a:pPr lvl="1"/>
            <a:r>
              <a:rPr lang="en-US" dirty="0"/>
              <a:t>May behave differently in different types of shells, especially with escape characters</a:t>
            </a:r>
          </a:p>
          <a:p>
            <a:pPr marL="914400" lvl="2" indent="0">
              <a:buNone/>
            </a:pPr>
            <a:r>
              <a:rPr lang="en-US" dirty="0"/>
              <a:t>echo $SHELL</a:t>
            </a:r>
          </a:p>
          <a:p>
            <a:pPr marL="914400" lvl="2" indent="0">
              <a:buNone/>
            </a:pPr>
            <a:r>
              <a:rPr lang="en-US" dirty="0"/>
              <a:t>echo “$SHELL”</a:t>
            </a:r>
          </a:p>
          <a:p>
            <a:pPr marL="914400" lvl="2" indent="0">
              <a:buNone/>
            </a:pPr>
            <a:r>
              <a:rPr lang="en-US" dirty="0"/>
              <a:t>echo ‘$SHELL’</a:t>
            </a:r>
          </a:p>
          <a:p>
            <a:r>
              <a:rPr lang="en-US" dirty="0" err="1"/>
              <a:t>printf</a:t>
            </a:r>
            <a:r>
              <a:rPr lang="en-US" dirty="0"/>
              <a:t> – alternative to echo</a:t>
            </a:r>
          </a:p>
          <a:p>
            <a:pPr marL="914400" lvl="2" indent="0">
              <a:buNone/>
            </a:pPr>
            <a:r>
              <a:rPr lang="en-US" dirty="0" err="1"/>
              <a:t>printf</a:t>
            </a:r>
            <a:r>
              <a:rPr lang="en-US" dirty="0"/>
              <a:t>  $SHELL</a:t>
            </a:r>
          </a:p>
          <a:p>
            <a:pPr marL="914400" lvl="2" indent="0">
              <a:buNone/>
            </a:pPr>
            <a:r>
              <a:rPr lang="en-US" dirty="0" err="1"/>
              <a:t>printf</a:t>
            </a:r>
            <a:r>
              <a:rPr lang="en-US" dirty="0"/>
              <a:t> “My shell is $SHELL\n”</a:t>
            </a:r>
          </a:p>
          <a:p>
            <a:pPr marL="914400" lvl="2" indent="0">
              <a:buNone/>
            </a:pPr>
            <a:r>
              <a:rPr lang="en-US" dirty="0" err="1"/>
              <a:t>printf</a:t>
            </a:r>
            <a:r>
              <a:rPr lang="en-US" dirty="0"/>
              <a:t> “My shell is %s\n”, $SHELL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DF55-E90C-416B-83A7-C143D129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7B8B-B155-4F53-8BB4-7BC9B4F4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Display the system date/time – (</a:t>
            </a:r>
            <a:r>
              <a:rPr lang="en-US" i="1" dirty="0"/>
              <a:t>use </a:t>
            </a:r>
            <a:r>
              <a:rPr lang="en-US" i="1" dirty="0">
                <a:solidFill>
                  <a:schemeClr val="accent3"/>
                </a:solidFill>
              </a:rPr>
              <a:t>man date </a:t>
            </a:r>
            <a:r>
              <a:rPr lang="en-US" i="1" dirty="0"/>
              <a:t>to determine formatters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date</a:t>
            </a:r>
          </a:p>
          <a:p>
            <a:pPr marL="457200" lvl="1" indent="0">
              <a:buNone/>
            </a:pPr>
            <a:r>
              <a:rPr lang="en-US" dirty="0"/>
              <a:t>date +%D (mm/</a:t>
            </a:r>
            <a:r>
              <a:rPr lang="en-US" dirty="0" err="1"/>
              <a:t>dd</a:t>
            </a:r>
            <a:r>
              <a:rPr lang="en-US" dirty="0"/>
              <a:t>/</a:t>
            </a:r>
            <a:r>
              <a:rPr lang="en-US" dirty="0" err="1"/>
              <a:t>yy</a:t>
            </a:r>
            <a:r>
              <a:rPr lang="en-US" dirty="0"/>
              <a:t> format)</a:t>
            </a:r>
          </a:p>
          <a:p>
            <a:pPr marL="457200" lvl="1" indent="0">
              <a:buNone/>
            </a:pPr>
            <a:r>
              <a:rPr lang="en-US" dirty="0"/>
              <a:t>date +%T  ( time in </a:t>
            </a:r>
            <a:r>
              <a:rPr lang="en-US" dirty="0" err="1"/>
              <a:t>hh:mm:ss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date +”%h %d, %Y”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See who is using your system</a:t>
            </a:r>
          </a:p>
          <a:p>
            <a:pPr marL="457200" lvl="1" indent="0">
              <a:buNone/>
            </a:pPr>
            <a:r>
              <a:rPr lang="en-US" dirty="0"/>
              <a:t>who </a:t>
            </a:r>
          </a:p>
          <a:p>
            <a:r>
              <a:rPr lang="en-US" dirty="0"/>
              <a:t>See the processes you are running</a:t>
            </a:r>
          </a:p>
          <a:p>
            <a:pPr marL="457200" lvl="1" indent="0">
              <a:buNone/>
            </a:pP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See all the processes on the system in hierarchy</a:t>
            </a:r>
          </a:p>
          <a:p>
            <a:pPr marL="457200" lvl="1" indent="0">
              <a:buNone/>
            </a:pPr>
            <a:r>
              <a:rPr lang="en-US" dirty="0" err="1"/>
              <a:t>pstree</a:t>
            </a:r>
            <a:r>
              <a:rPr lang="en-US" dirty="0"/>
              <a:t> -</a:t>
            </a:r>
            <a:r>
              <a:rPr lang="en-US" dirty="0" err="1"/>
              <a:t>pl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0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8144-E170-42B3-B9C0-9888851A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E039-C947-4D23-B98A-244B5B120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man command to get help about commands</a:t>
            </a:r>
          </a:p>
          <a:p>
            <a:pPr marL="457200" lvl="1" indent="0">
              <a:buNone/>
            </a:pPr>
            <a:r>
              <a:rPr lang="en-US" dirty="0"/>
              <a:t>man </a:t>
            </a:r>
            <a:r>
              <a:rPr lang="en-US" dirty="0" err="1"/>
              <a:t>man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Page forward with the spacebar</a:t>
            </a:r>
          </a:p>
          <a:p>
            <a:r>
              <a:rPr lang="en-US" dirty="0"/>
              <a:t>Page backward with “b”</a:t>
            </a:r>
          </a:p>
          <a:p>
            <a:r>
              <a:rPr lang="en-US" dirty="0"/>
              <a:t>Can search for text with /text  </a:t>
            </a:r>
            <a:r>
              <a:rPr lang="en-US" dirty="0">
                <a:sym typeface="Wingdings" panose="05000000000000000000" pitchFamily="2" charset="2"/>
              </a:rPr>
              <a:t> will highlight appearances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3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E2D8-EB8E-4EE0-B87D-53345070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 1 &amp;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D7A7-4660-467A-8398-271DF391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4044"/>
            <a:ext cx="10820400" cy="4826208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(T/F) File names are case-sensitive in UNIX/LINUX.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(T/F) The kernel is the interactive program that allows the user to type in commands to the system.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What is the required file extension for executable files in UNIX?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What is the name of the command that will show you all the files contained in a directory?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What is the name of the command that provides help documentation for UNIX/LINUX commands and programs?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Why is the shell called a </a:t>
            </a:r>
            <a:r>
              <a:rPr lang="en-US" sz="2400" i="1" dirty="0"/>
              <a:t>command interpreter?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What happens when you enter a # in front of any command you type into the shell?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(T/F) You can still execute some commands that are not in your defined PATH.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Write a shell command to display the date in the form </a:t>
            </a:r>
            <a:r>
              <a:rPr lang="en-US" sz="2400" dirty="0" err="1"/>
              <a:t>yyyy</a:t>
            </a:r>
            <a:r>
              <a:rPr lang="en-US" sz="2400" dirty="0"/>
              <a:t>-mm-</a:t>
            </a:r>
            <a:r>
              <a:rPr lang="en-US" sz="2400" dirty="0" err="1"/>
              <a:t>dd</a:t>
            </a:r>
            <a:r>
              <a:rPr lang="en-US" sz="2400" dirty="0"/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 (T/F) The </a:t>
            </a:r>
            <a:r>
              <a:rPr lang="en-US" sz="2400" dirty="0" err="1"/>
              <a:t>printf</a:t>
            </a:r>
            <a:r>
              <a:rPr lang="en-US" sz="2400" dirty="0"/>
              <a:t> and the echo commands produce exactly the same output for these statements on the CS department Linux machines:</a:t>
            </a:r>
          </a:p>
          <a:p>
            <a:pPr marL="1371600" lvl="3" indent="0">
              <a:buNone/>
            </a:pPr>
            <a:r>
              <a:rPr lang="en-US" sz="1800" dirty="0"/>
              <a:t>echo "hello"</a:t>
            </a:r>
          </a:p>
          <a:p>
            <a:pPr marL="1371600" lvl="3" indent="0">
              <a:buNone/>
            </a:pPr>
            <a:r>
              <a:rPr lang="en-US" sz="1800" dirty="0" err="1"/>
              <a:t>printf</a:t>
            </a:r>
            <a:r>
              <a:rPr lang="en-US" sz="1800" dirty="0"/>
              <a:t> "hello"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4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4057" y="3124200"/>
            <a:ext cx="394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 END -</a:t>
            </a:r>
          </a:p>
        </p:txBody>
      </p:sp>
    </p:spTree>
    <p:extLst>
      <p:ext uri="{BB962C8B-B14F-4D97-AF65-F5344CB8AC3E}">
        <p14:creationId xmlns:p14="http://schemas.microsoft.com/office/powerpoint/2010/main" val="194350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C82A-4153-49DD-923A-E678FEFC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617AED-EC9A-40CF-91C3-65531D8CC480}"/>
              </a:ext>
            </a:extLst>
          </p:cNvPr>
          <p:cNvSpPr/>
          <p:nvPr/>
        </p:nvSpPr>
        <p:spPr>
          <a:xfrm>
            <a:off x="1210962" y="1738184"/>
            <a:ext cx="9852454" cy="17793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Review Remote Login Using </a:t>
            </a:r>
            <a:r>
              <a:rPr lang="en-US" dirty="0" err="1"/>
              <a:t>PuTTY</a:t>
            </a:r>
            <a:r>
              <a:rPr lang="en-US" dirty="0"/>
              <a:t> (if needed today)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ls –l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ls –al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man 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7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 are Non-Interactive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>
              <a:buFont typeface="Arial"/>
              <a:buChar char="•"/>
              <a:defRPr/>
            </a:pPr>
            <a:r>
              <a:rPr lang="en-US" sz="2400" dirty="0"/>
              <a:t>A command may take input from the output of another command.</a:t>
            </a:r>
          </a:p>
          <a:p>
            <a:pPr lvl="1">
              <a:buFont typeface="Arial"/>
              <a:buChar char="•"/>
              <a:defRPr/>
            </a:pPr>
            <a:r>
              <a:rPr lang="en-US" sz="2400" dirty="0"/>
              <a:t>May be scheduled to run at specific times.</a:t>
            </a:r>
          </a:p>
          <a:p>
            <a:pPr lvl="1">
              <a:buFont typeface="Arial"/>
              <a:buChar char="•"/>
              <a:defRPr/>
            </a:pPr>
            <a:r>
              <a:rPr lang="en-US" sz="2400" dirty="0"/>
              <a:t>User input can also be provided through command line arguments.</a:t>
            </a:r>
          </a:p>
          <a:p>
            <a:pPr lvl="1">
              <a:buFont typeface="Arial"/>
              <a:buChar char="•"/>
              <a:defRPr/>
            </a:pPr>
            <a:r>
              <a:rPr lang="en-US" sz="2400" dirty="0"/>
              <a:t>Command arguments need not be known in advance.</a:t>
            </a:r>
          </a:p>
          <a:p>
            <a:pPr lvl="1">
              <a:buFont typeface="Arial"/>
              <a:buChar char="•"/>
              <a:defRPr/>
            </a:pPr>
            <a:r>
              <a:rPr lang="en-US" sz="2400" dirty="0"/>
              <a:t>Allows designing of applications that determine their own behavior by reading configuration files</a:t>
            </a:r>
          </a:p>
          <a:p>
            <a:pPr>
              <a:buFont typeface="Arial"/>
              <a:buChar char="•"/>
              <a:defRPr/>
            </a:pPr>
            <a:r>
              <a:rPr lang="en-US" sz="2600" dirty="0"/>
              <a:t>Goes back to the notion of simplicity and being able to combine tasks in series</a:t>
            </a:r>
          </a:p>
        </p:txBody>
      </p:sp>
    </p:spTree>
    <p:extLst>
      <p:ext uri="{BB962C8B-B14F-4D97-AF65-F5344CB8AC3E}">
        <p14:creationId xmlns:p14="http://schemas.microsoft.com/office/powerpoint/2010/main" val="328345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9DB0-7048-4DD9-A93A-84425EC7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FE61-0F68-460A-BD66-2AA286FF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52584"/>
            <a:ext cx="10820400" cy="3566101"/>
          </a:xfrm>
        </p:spPr>
        <p:txBody>
          <a:bodyPr/>
          <a:lstStyle/>
          <a:p>
            <a:pPr>
              <a:buNone/>
              <a:defRPr/>
            </a:pPr>
            <a:r>
              <a:rPr lang="en-US" dirty="0"/>
              <a:t> 		</a:t>
            </a:r>
            <a:r>
              <a:rPr lang="en-US" dirty="0">
                <a:solidFill>
                  <a:schemeClr val="accent3"/>
                </a:solidFill>
              </a:rPr>
              <a:t>ls   -l -t      *.txt</a:t>
            </a:r>
          </a:p>
          <a:p>
            <a:pPr>
              <a:buNone/>
              <a:defRPr/>
            </a:pPr>
            <a:endParaRPr lang="en-US" sz="800" dirty="0"/>
          </a:p>
          <a:p>
            <a:pPr>
              <a:buFont typeface="Arial"/>
              <a:buChar char="•"/>
              <a:defRPr/>
            </a:pPr>
            <a:r>
              <a:rPr lang="en-US" dirty="0"/>
              <a:t>Command filenames need no specific extensions.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A command’s behavior is determined by its </a:t>
            </a:r>
            <a:r>
              <a:rPr lang="en-US" b="1" dirty="0"/>
              <a:t>arguments</a:t>
            </a:r>
            <a:r>
              <a:rPr lang="en-US" dirty="0"/>
              <a:t> and </a:t>
            </a:r>
            <a:r>
              <a:rPr lang="en-US" b="1" dirty="0"/>
              <a:t>options</a:t>
            </a:r>
            <a:r>
              <a:rPr lang="en-US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Command and arguments must be separated by whitespace.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Generally possible to combine multiple options into a single one </a:t>
            </a:r>
          </a:p>
          <a:p>
            <a:pPr>
              <a:buNone/>
              <a:defRPr/>
            </a:pPr>
            <a:r>
              <a:rPr lang="en-US" dirty="0"/>
              <a:t>	              	 (like </a:t>
            </a:r>
            <a:r>
              <a:rPr lang="en-US" b="1" dirty="0"/>
              <a:t>ls -l -a -t</a:t>
            </a:r>
            <a:r>
              <a:rPr lang="en-US" dirty="0"/>
              <a:t> == </a:t>
            </a:r>
            <a:r>
              <a:rPr lang="en-US" b="1" dirty="0"/>
              <a:t>ls -</a:t>
            </a:r>
            <a:r>
              <a:rPr lang="en-US" b="1" dirty="0" err="1"/>
              <a:t>lat</a:t>
            </a:r>
            <a:r>
              <a:rPr lang="en-US" dirty="0"/>
              <a:t>)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Order of combining is generally not important (like </a:t>
            </a:r>
            <a:r>
              <a:rPr lang="en-US" b="1" dirty="0"/>
              <a:t>ls -la</a:t>
            </a:r>
            <a:r>
              <a:rPr lang="en-US" dirty="0"/>
              <a:t> == </a:t>
            </a:r>
            <a:r>
              <a:rPr lang="en-US" b="1" dirty="0"/>
              <a:t>ls -al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1D82D-EC7B-48D9-A575-1BB6DB1A43B8}"/>
              </a:ext>
            </a:extLst>
          </p:cNvPr>
          <p:cNvSpPr txBox="1"/>
          <p:nvPr/>
        </p:nvSpPr>
        <p:spPr>
          <a:xfrm>
            <a:off x="428368" y="2141838"/>
            <a:ext cx="112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92D050"/>
                </a:solidFill>
              </a:rPr>
              <a:t>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32CAE-CE39-4D13-ADC5-03826DF5B254}"/>
              </a:ext>
            </a:extLst>
          </p:cNvPr>
          <p:cNvSpPr txBox="1"/>
          <p:nvPr/>
        </p:nvSpPr>
        <p:spPr>
          <a:xfrm>
            <a:off x="1775254" y="2141838"/>
            <a:ext cx="112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92D050"/>
                </a:solidFill>
              </a:rPr>
              <a:t>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3556D-7F64-4D23-8DDF-756A9C87B1ED}"/>
              </a:ext>
            </a:extLst>
          </p:cNvPr>
          <p:cNvSpPr txBox="1"/>
          <p:nvPr/>
        </p:nvSpPr>
        <p:spPr>
          <a:xfrm>
            <a:off x="2821460" y="2141838"/>
            <a:ext cx="112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92D050"/>
                </a:solidFill>
              </a:rPr>
              <a:t>arguments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A4FFA9-7341-41D7-8895-683B07133C28}"/>
              </a:ext>
            </a:extLst>
          </p:cNvPr>
          <p:cNvCxnSpPr/>
          <p:nvPr/>
        </p:nvCxnSpPr>
        <p:spPr>
          <a:xfrm>
            <a:off x="1128584" y="2449615"/>
            <a:ext cx="518984" cy="37596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91FC7B-88D7-488F-BEB2-F089505DA1BE}"/>
              </a:ext>
            </a:extLst>
          </p:cNvPr>
          <p:cNvCxnSpPr>
            <a:cxnSpLocks/>
          </p:cNvCxnSpPr>
          <p:nvPr/>
        </p:nvCxnSpPr>
        <p:spPr>
          <a:xfrm>
            <a:off x="2129483" y="2442121"/>
            <a:ext cx="28832" cy="20296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63006-9012-4060-B6C3-0F3E1211EBE1}"/>
              </a:ext>
            </a:extLst>
          </p:cNvPr>
          <p:cNvCxnSpPr>
            <a:cxnSpLocks/>
          </p:cNvCxnSpPr>
          <p:nvPr/>
        </p:nvCxnSpPr>
        <p:spPr>
          <a:xfrm>
            <a:off x="2325130" y="2424131"/>
            <a:ext cx="98854" cy="23855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C0DD30-665C-4465-91EC-3918FA7393B4}"/>
              </a:ext>
            </a:extLst>
          </p:cNvPr>
          <p:cNvCxnSpPr>
            <a:cxnSpLocks/>
          </p:cNvCxnSpPr>
          <p:nvPr/>
        </p:nvCxnSpPr>
        <p:spPr>
          <a:xfrm>
            <a:off x="3264244" y="2414033"/>
            <a:ext cx="0" cy="22356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07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9337-4476-4759-AFB5-284E7ECB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4D62-453B-4E16-9AF3-3610F3F1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External program on disk which could be</a:t>
            </a:r>
          </a:p>
          <a:p>
            <a:pPr lvl="1"/>
            <a:r>
              <a:rPr lang="en-US" altLang="en-US" dirty="0"/>
              <a:t>a binary executable (written in C, C++, and then compiled/linked).</a:t>
            </a:r>
          </a:p>
          <a:p>
            <a:pPr lvl="1"/>
            <a:r>
              <a:rPr lang="en-US" altLang="en-US" dirty="0"/>
              <a:t>a script file (like a shell or </a:t>
            </a:r>
            <a:r>
              <a:rPr lang="en-US" altLang="en-US" b="1" dirty="0" err="1"/>
              <a:t>perl</a:t>
            </a:r>
            <a:r>
              <a:rPr lang="en-US" altLang="en-US" dirty="0"/>
              <a:t> script).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Internal command of the shell which could be</a:t>
            </a:r>
          </a:p>
          <a:p>
            <a:pPr lvl="1"/>
            <a:r>
              <a:rPr lang="en-US" altLang="en-US" dirty="0"/>
              <a:t>a built-in (like </a:t>
            </a:r>
            <a:r>
              <a:rPr lang="en-US" altLang="en-US" b="1" dirty="0"/>
              <a:t>cd</a:t>
            </a:r>
            <a:r>
              <a:rPr lang="en-US" altLang="en-US" dirty="0"/>
              <a:t>, </a:t>
            </a:r>
            <a:r>
              <a:rPr lang="en-US" altLang="en-US" b="1" dirty="0" err="1"/>
              <a:t>pwd</a:t>
            </a:r>
            <a:r>
              <a:rPr lang="en-US" altLang="en-US" dirty="0"/>
              <a:t>, etc.)</a:t>
            </a:r>
          </a:p>
          <a:p>
            <a:pPr lvl="1"/>
            <a:r>
              <a:rPr lang="en-US" altLang="en-US" dirty="0"/>
              <a:t>an </a:t>
            </a:r>
            <a:r>
              <a:rPr lang="en-US" altLang="en-US" i="1" dirty="0"/>
              <a:t>alias</a:t>
            </a:r>
            <a:r>
              <a:rPr lang="en-US" altLang="en-US" dirty="0"/>
              <a:t> defined by the user that invokes the disk or internal version in a specific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6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8D25-6438-4CFF-B661-7C4CEB88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Shell Determines which command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BDE2-478B-46DB-86F2-58EDF2FF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/>
              <a:t>If command is invoked with a pathname (like </a:t>
            </a:r>
            <a:r>
              <a:rPr lang="en-US" b="1" dirty="0"/>
              <a:t>/bin/echo</a:t>
            </a:r>
            <a:r>
              <a:rPr lang="en-US" dirty="0"/>
              <a:t>), the shell runs program at the specified location.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If command is invoked without a pathname, the shell first checks whether it is an alias or built-in: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If alias or built-in, the shell runs it without looking in disk.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If not, the shell looks at the PATH variable for directories where the command may reside.</a:t>
            </a:r>
          </a:p>
          <a:p>
            <a:r>
              <a:rPr lang="en-US" dirty="0"/>
              <a:t>You can use the command </a:t>
            </a:r>
            <a:r>
              <a:rPr lang="en-US" dirty="0">
                <a:solidFill>
                  <a:schemeClr val="accent3"/>
                </a:solidFill>
              </a:rPr>
              <a:t>which</a:t>
            </a:r>
            <a:r>
              <a:rPr lang="en-US" dirty="0"/>
              <a:t> to determine where a command is</a:t>
            </a:r>
          </a:p>
          <a:p>
            <a:pPr lvl="1"/>
            <a:r>
              <a:rPr lang="en-US" dirty="0"/>
              <a:t>Handy if you might not be sure what command you are testing if there are multiple versions in your path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chemeClr val="accent3"/>
                </a:solidFill>
              </a:rPr>
              <a:t>whereis</a:t>
            </a:r>
            <a:r>
              <a:rPr lang="en-US" dirty="0"/>
              <a:t> to find names in file system</a:t>
            </a:r>
          </a:p>
        </p:txBody>
      </p:sp>
    </p:spTree>
    <p:extLst>
      <p:ext uri="{BB962C8B-B14F-4D97-AF65-F5344CB8AC3E}">
        <p14:creationId xmlns:p14="http://schemas.microsoft.com/office/powerpoint/2010/main" val="23078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72F5-BDFA-4A77-8973-FDB03929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6379-60D7-4022-9DB9-8823C1AD2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2282"/>
            <a:ext cx="10820400" cy="4546404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A shell variable (or environment variable) that specifies a list of directories to search.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Shell looks at PATH only when command is not used with a pathname and is also not a shell </a:t>
            </a:r>
            <a:r>
              <a:rPr lang="en-US" dirty="0" err="1"/>
              <a:t>builtin</a:t>
            </a:r>
            <a:r>
              <a:rPr lang="en-US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Command can still be executed if not in PATH by</a:t>
            </a:r>
          </a:p>
          <a:p>
            <a:pPr lvl="1">
              <a:buFont typeface="Arial"/>
              <a:buChar char="–"/>
              <a:defRPr/>
            </a:pPr>
            <a:r>
              <a:rPr lang="en-US" dirty="0"/>
              <a:t>Using a pathname.</a:t>
            </a:r>
          </a:p>
          <a:p>
            <a:pPr lvl="1">
              <a:buFont typeface="Arial"/>
              <a:buChar char="–"/>
              <a:defRPr/>
            </a:pPr>
            <a:r>
              <a:rPr lang="en-US" dirty="0"/>
              <a:t>Modifying PATH to include the directory containing the command.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PATH can be modified in an absolute or relative manner:</a:t>
            </a:r>
          </a:p>
          <a:p>
            <a:pPr>
              <a:buNone/>
              <a:defRPr/>
            </a:pPr>
            <a:r>
              <a:rPr lang="en-US" dirty="0"/>
              <a:t>	       PATH=/</a:t>
            </a:r>
            <a:r>
              <a:rPr lang="en-US" dirty="0" err="1"/>
              <a:t>usr</a:t>
            </a:r>
            <a:r>
              <a:rPr lang="en-US" dirty="0"/>
              <a:t>/bin:.                  (Absolute)</a:t>
            </a:r>
          </a:p>
          <a:p>
            <a:pPr>
              <a:buNone/>
              <a:defRPr/>
            </a:pPr>
            <a:r>
              <a:rPr lang="en-US" dirty="0"/>
              <a:t>	       PATH=$PATH:/</a:t>
            </a:r>
            <a:r>
              <a:rPr lang="en-US" dirty="0" err="1"/>
              <a:t>usr</a:t>
            </a:r>
            <a:r>
              <a:rPr lang="en-US" dirty="0"/>
              <a:t>/local/bin        (Relative)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Modified setting is lost after user has logged out unless saved in a startup file.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(ls –al  </a:t>
            </a:r>
            <a:r>
              <a:rPr lang="en-US" dirty="0">
                <a:solidFill>
                  <a:schemeClr val="accent3"/>
                </a:solidFill>
                <a:sym typeface="Wingdings" panose="05000000000000000000" pitchFamily="2" charset="2"/>
              </a:rPr>
              <a:t> see if you can file .profile)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2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1C18-91EB-4A68-B471-FB3177BD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0545C-8F28-4757-99C0-1E452B8D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2868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cd    </a:t>
            </a:r>
            <a:r>
              <a:rPr lang="en-US" dirty="0">
                <a:sym typeface="Wingdings" panose="05000000000000000000" pitchFamily="2" charset="2"/>
              </a:rPr>
              <a:t> path hierarchy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pwd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echo $PATH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Execute my local script using testscript1.sh, full path (and ./testscript1.sh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Why is ./ needed in this context?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7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686C-C4F0-4C2F-95AE-3C7E4EEB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 of Command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449-4A37-4A9D-885F-759EFEC9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6996"/>
            <a:ext cx="10820400" cy="452169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Run multiple commands by specifying them in the same line:</a:t>
            </a:r>
          </a:p>
          <a:p>
            <a:pPr>
              <a:buNone/>
              <a:defRPr/>
            </a:pPr>
            <a:r>
              <a:rPr lang="en-US" dirty="0"/>
              <a:t>    	date </a:t>
            </a:r>
            <a:r>
              <a:rPr lang="en-US" dirty="0">
                <a:solidFill>
                  <a:schemeClr val="accent3"/>
                </a:solidFill>
              </a:rPr>
              <a:t>; </a:t>
            </a:r>
            <a:r>
              <a:rPr lang="en-US" dirty="0"/>
              <a:t>echo $PATH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Split a command into multiple lines:</a:t>
            </a:r>
          </a:p>
          <a:p>
            <a:pPr lvl="1">
              <a:buNone/>
              <a:defRPr/>
            </a:pPr>
            <a:r>
              <a:rPr lang="en-US" dirty="0"/>
              <a:t>    $ echo “Hello    	</a:t>
            </a:r>
            <a:r>
              <a:rPr lang="en-US" i="1" dirty="0">
                <a:sym typeface="Wingdings" panose="05000000000000000000" pitchFamily="2" charset="2"/>
              </a:rPr>
              <a:t> command  not completed yet</a:t>
            </a:r>
            <a:endParaRPr lang="en-US" i="1" dirty="0"/>
          </a:p>
          <a:p>
            <a:pPr lvl="1">
              <a:buNone/>
              <a:defRPr/>
            </a:pPr>
            <a:r>
              <a:rPr lang="en-US" dirty="0"/>
              <a:t>    &gt; Dolly”	</a:t>
            </a:r>
            <a:r>
              <a:rPr lang="en-US" b="1" dirty="0"/>
              <a:t>	</a:t>
            </a:r>
            <a:r>
              <a:rPr lang="en-US" i="1" dirty="0">
                <a:sym typeface="Wingdings" panose="05000000000000000000" pitchFamily="2" charset="2"/>
              </a:rPr>
              <a:t> command completed</a:t>
            </a:r>
            <a:endParaRPr lang="en-US" i="1" dirty="0"/>
          </a:p>
          <a:p>
            <a:pPr>
              <a:buFont typeface="Arial"/>
              <a:buChar char="•"/>
              <a:defRPr/>
            </a:pPr>
            <a:r>
              <a:rPr lang="en-US" dirty="0"/>
              <a:t>Save command output in a file:</a:t>
            </a:r>
          </a:p>
          <a:p>
            <a:pPr>
              <a:buNone/>
              <a:defRPr/>
            </a:pPr>
            <a:r>
              <a:rPr lang="en-US" dirty="0"/>
              <a:t>    	date </a:t>
            </a:r>
            <a:r>
              <a:rPr lang="en-US" dirty="0">
                <a:solidFill>
                  <a:schemeClr val="accent3"/>
                </a:solidFill>
              </a:rPr>
              <a:t>&gt;</a:t>
            </a:r>
            <a:r>
              <a:rPr lang="en-US" dirty="0"/>
              <a:t> foo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Use output of one command as input of another:</a:t>
            </a:r>
          </a:p>
          <a:p>
            <a:pPr>
              <a:buNone/>
              <a:defRPr/>
            </a:pPr>
            <a:r>
              <a:rPr lang="en-US" dirty="0"/>
              <a:t>		date </a:t>
            </a:r>
            <a:r>
              <a:rPr lang="en-US" dirty="0">
                <a:solidFill>
                  <a:schemeClr val="accent3"/>
                </a:solidFill>
              </a:rPr>
              <a:t>|</a:t>
            </a:r>
            <a:r>
              <a:rPr lang="en-US" dirty="0"/>
              <a:t> cut -d” “ -f2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Run a command in the background with &amp;:</a:t>
            </a:r>
          </a:p>
          <a:p>
            <a:pPr>
              <a:buNone/>
              <a:defRPr/>
            </a:pPr>
            <a:r>
              <a:rPr lang="en-US" dirty="0"/>
              <a:t>   		ls -</a:t>
            </a:r>
            <a:r>
              <a:rPr lang="en-US" dirty="0" err="1"/>
              <a:t>lRa</a:t>
            </a:r>
            <a:r>
              <a:rPr lang="en-US" dirty="0"/>
              <a:t> / &gt; $HOME/ls-lRa.txt &amp;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424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273</TotalTime>
  <Words>787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</vt:lpstr>
      <vt:lpstr>Vapor Trail</vt:lpstr>
      <vt:lpstr>Chapter 2: Becoming Familiar with Unix Commands</vt:lpstr>
      <vt:lpstr>Demo</vt:lpstr>
      <vt:lpstr>UNIX Commands are Non-Interactive</vt:lpstr>
      <vt:lpstr>Structure of a Command</vt:lpstr>
      <vt:lpstr>Types of Commands</vt:lpstr>
      <vt:lpstr>How the Shell Determines which command to Run</vt:lpstr>
      <vt:lpstr>The PATH</vt:lpstr>
      <vt:lpstr>Demo</vt:lpstr>
      <vt:lpstr>Flexibility of Command Usage</vt:lpstr>
      <vt:lpstr>Command Classification</vt:lpstr>
      <vt:lpstr>Some Simple Shell Commands</vt:lpstr>
      <vt:lpstr>Commands (cont)</vt:lpstr>
      <vt:lpstr>Commands (cont)</vt:lpstr>
      <vt:lpstr>Ch. 1 &amp; 2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Beth Allen</dc:creator>
  <cp:lastModifiedBy>Beth Allen</cp:lastModifiedBy>
  <cp:revision>13</cp:revision>
  <cp:lastPrinted>2017-08-16T19:59:22Z</cp:lastPrinted>
  <dcterms:created xsi:type="dcterms:W3CDTF">2017-08-16T19:13:55Z</dcterms:created>
  <dcterms:modified xsi:type="dcterms:W3CDTF">2017-08-20T19:46:05Z</dcterms:modified>
</cp:coreProperties>
</file>