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324" r:id="rId2"/>
    <p:sldId id="326" r:id="rId3"/>
    <p:sldId id="327" r:id="rId4"/>
    <p:sldId id="328" r:id="rId5"/>
    <p:sldId id="329" r:id="rId6"/>
    <p:sldId id="330" r:id="rId7"/>
    <p:sldId id="332" r:id="rId8"/>
    <p:sldId id="333" r:id="rId9"/>
    <p:sldId id="334" r:id="rId10"/>
    <p:sldId id="335" r:id="rId11"/>
    <p:sldId id="336" r:id="rId12"/>
    <p:sldId id="337" r:id="rId13"/>
    <p:sldId id="339" r:id="rId14"/>
    <p:sldId id="342" r:id="rId15"/>
    <p:sldId id="343" r:id="rId16"/>
    <p:sldId id="344" r:id="rId17"/>
    <p:sldId id="345" r:id="rId18"/>
    <p:sldId id="348" r:id="rId19"/>
    <p:sldId id="350" r:id="rId20"/>
    <p:sldId id="351" r:id="rId21"/>
    <p:sldId id="352" r:id="rId22"/>
    <p:sldId id="353" r:id="rId23"/>
    <p:sldId id="354" r:id="rId24"/>
    <p:sldId id="357" r:id="rId25"/>
    <p:sldId id="358" r:id="rId26"/>
    <p:sldId id="359" r:id="rId27"/>
    <p:sldId id="360" r:id="rId28"/>
    <p:sldId id="361" r:id="rId29"/>
    <p:sldId id="362" r:id="rId30"/>
    <p:sldId id="363" r:id="rId31"/>
    <p:sldId id="364" r:id="rId32"/>
    <p:sldId id="366" r:id="rId33"/>
    <p:sldId id="365" r:id="rId34"/>
    <p:sldId id="367" r:id="rId35"/>
    <p:sldId id="368" r:id="rId36"/>
    <p:sldId id="370" r:id="rId37"/>
    <p:sldId id="369"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4" r:id="rId58"/>
    <p:sldId id="391" r:id="rId59"/>
    <p:sldId id="392"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Tarrat" userId="465476b2-cbe4-40cb-9a24-71d365b95b64" providerId="ADAL" clId="{5D3A76F3-2A28-44ED-87D2-C58761074697}"/>
    <pc:docChg chg="delSld modSld">
      <pc:chgData name="Juan Tarrat" userId="465476b2-cbe4-40cb-9a24-71d365b95b64" providerId="ADAL" clId="{5D3A76F3-2A28-44ED-87D2-C58761074697}" dt="2021-09-27T21:33:24.433" v="37" actId="13926"/>
      <pc:docMkLst>
        <pc:docMk/>
      </pc:docMkLst>
      <pc:sldChg chg="modSp mod">
        <pc:chgData name="Juan Tarrat" userId="465476b2-cbe4-40cb-9a24-71d365b95b64" providerId="ADAL" clId="{5D3A76F3-2A28-44ED-87D2-C58761074697}" dt="2021-09-27T21:21:18.332" v="3" actId="13926"/>
        <pc:sldMkLst>
          <pc:docMk/>
          <pc:sldMk cId="0" sldId="326"/>
        </pc:sldMkLst>
        <pc:spChg chg="mod">
          <ac:chgData name="Juan Tarrat" userId="465476b2-cbe4-40cb-9a24-71d365b95b64" providerId="ADAL" clId="{5D3A76F3-2A28-44ED-87D2-C58761074697}" dt="2021-09-27T21:21:18.332" v="3" actId="13926"/>
          <ac:spMkLst>
            <pc:docMk/>
            <pc:sldMk cId="0" sldId="326"/>
            <ac:spMk id="14339" creationId="{0298F4BF-EA89-42D4-AF76-882D209B514B}"/>
          </ac:spMkLst>
        </pc:spChg>
      </pc:sldChg>
      <pc:sldChg chg="modSp mod">
        <pc:chgData name="Juan Tarrat" userId="465476b2-cbe4-40cb-9a24-71d365b95b64" providerId="ADAL" clId="{5D3A76F3-2A28-44ED-87D2-C58761074697}" dt="2021-09-27T21:21:35.612" v="5" actId="13926"/>
        <pc:sldMkLst>
          <pc:docMk/>
          <pc:sldMk cId="0" sldId="327"/>
        </pc:sldMkLst>
        <pc:spChg chg="mod">
          <ac:chgData name="Juan Tarrat" userId="465476b2-cbe4-40cb-9a24-71d365b95b64" providerId="ADAL" clId="{5D3A76F3-2A28-44ED-87D2-C58761074697}" dt="2021-09-27T21:21:35.612" v="5" actId="13926"/>
          <ac:spMkLst>
            <pc:docMk/>
            <pc:sldMk cId="0" sldId="327"/>
            <ac:spMk id="5123" creationId="{A4367180-7ECA-45E3-A5BD-71D1E6967B7F}"/>
          </ac:spMkLst>
        </pc:spChg>
      </pc:sldChg>
      <pc:sldChg chg="modSp mod">
        <pc:chgData name="Juan Tarrat" userId="465476b2-cbe4-40cb-9a24-71d365b95b64" providerId="ADAL" clId="{5D3A76F3-2A28-44ED-87D2-C58761074697}" dt="2021-09-27T21:21:50.857" v="7" actId="13926"/>
        <pc:sldMkLst>
          <pc:docMk/>
          <pc:sldMk cId="0" sldId="328"/>
        </pc:sldMkLst>
        <pc:spChg chg="mod">
          <ac:chgData name="Juan Tarrat" userId="465476b2-cbe4-40cb-9a24-71d365b95b64" providerId="ADAL" clId="{5D3A76F3-2A28-44ED-87D2-C58761074697}" dt="2021-09-27T21:21:50.857" v="7" actId="13926"/>
          <ac:spMkLst>
            <pc:docMk/>
            <pc:sldMk cId="0" sldId="328"/>
            <ac:spMk id="6147" creationId="{36BE9C05-EE5B-4474-B232-DEF54459CA24}"/>
          </ac:spMkLst>
        </pc:spChg>
      </pc:sldChg>
      <pc:sldChg chg="modSp mod">
        <pc:chgData name="Juan Tarrat" userId="465476b2-cbe4-40cb-9a24-71d365b95b64" providerId="ADAL" clId="{5D3A76F3-2A28-44ED-87D2-C58761074697}" dt="2021-09-27T21:21:56.401" v="8" actId="13926"/>
        <pc:sldMkLst>
          <pc:docMk/>
          <pc:sldMk cId="0" sldId="329"/>
        </pc:sldMkLst>
        <pc:spChg chg="mod">
          <ac:chgData name="Juan Tarrat" userId="465476b2-cbe4-40cb-9a24-71d365b95b64" providerId="ADAL" clId="{5D3A76F3-2A28-44ED-87D2-C58761074697}" dt="2021-09-27T21:21:56.401" v="8" actId="13926"/>
          <ac:spMkLst>
            <pc:docMk/>
            <pc:sldMk cId="0" sldId="329"/>
            <ac:spMk id="7171" creationId="{31B71C63-5DAD-4E23-A815-5CB0EF7D8786}"/>
          </ac:spMkLst>
        </pc:spChg>
      </pc:sldChg>
      <pc:sldChg chg="del">
        <pc:chgData name="Juan Tarrat" userId="465476b2-cbe4-40cb-9a24-71d365b95b64" providerId="ADAL" clId="{5D3A76F3-2A28-44ED-87D2-C58761074697}" dt="2021-09-27T21:22:28.915" v="9" actId="47"/>
        <pc:sldMkLst>
          <pc:docMk/>
          <pc:sldMk cId="0" sldId="331"/>
        </pc:sldMkLst>
      </pc:sldChg>
      <pc:sldChg chg="modSp mod">
        <pc:chgData name="Juan Tarrat" userId="465476b2-cbe4-40cb-9a24-71d365b95b64" providerId="ADAL" clId="{5D3A76F3-2A28-44ED-87D2-C58761074697}" dt="2021-09-27T21:22:38.135" v="10" actId="13926"/>
        <pc:sldMkLst>
          <pc:docMk/>
          <pc:sldMk cId="0" sldId="332"/>
        </pc:sldMkLst>
        <pc:spChg chg="mod">
          <ac:chgData name="Juan Tarrat" userId="465476b2-cbe4-40cb-9a24-71d365b95b64" providerId="ADAL" clId="{5D3A76F3-2A28-44ED-87D2-C58761074697}" dt="2021-09-27T21:22:38.135" v="10" actId="13926"/>
          <ac:spMkLst>
            <pc:docMk/>
            <pc:sldMk cId="0" sldId="332"/>
            <ac:spMk id="14339" creationId="{C21F24ED-BA2A-4B1A-AD13-5D31A8E4A440}"/>
          </ac:spMkLst>
        </pc:spChg>
      </pc:sldChg>
      <pc:sldChg chg="modSp mod">
        <pc:chgData name="Juan Tarrat" userId="465476b2-cbe4-40cb-9a24-71d365b95b64" providerId="ADAL" clId="{5D3A76F3-2A28-44ED-87D2-C58761074697}" dt="2021-09-27T21:23:17.186" v="13" actId="13926"/>
        <pc:sldMkLst>
          <pc:docMk/>
          <pc:sldMk cId="0" sldId="335"/>
        </pc:sldMkLst>
        <pc:spChg chg="mod">
          <ac:chgData name="Juan Tarrat" userId="465476b2-cbe4-40cb-9a24-71d365b95b64" providerId="ADAL" clId="{5D3A76F3-2A28-44ED-87D2-C58761074697}" dt="2021-09-27T21:23:17.186" v="13" actId="13926"/>
          <ac:spMkLst>
            <pc:docMk/>
            <pc:sldMk cId="0" sldId="335"/>
            <ac:spMk id="13315" creationId="{6F1A797E-BD24-4E67-9BE0-50C794F9BDF3}"/>
          </ac:spMkLst>
        </pc:spChg>
      </pc:sldChg>
      <pc:sldChg chg="modSp mod">
        <pc:chgData name="Juan Tarrat" userId="465476b2-cbe4-40cb-9a24-71d365b95b64" providerId="ADAL" clId="{5D3A76F3-2A28-44ED-87D2-C58761074697}" dt="2021-09-27T21:23:25.323" v="14" actId="13926"/>
        <pc:sldMkLst>
          <pc:docMk/>
          <pc:sldMk cId="0" sldId="336"/>
        </pc:sldMkLst>
        <pc:spChg chg="mod">
          <ac:chgData name="Juan Tarrat" userId="465476b2-cbe4-40cb-9a24-71d365b95b64" providerId="ADAL" clId="{5D3A76F3-2A28-44ED-87D2-C58761074697}" dt="2021-09-27T21:23:25.323" v="14" actId="13926"/>
          <ac:spMkLst>
            <pc:docMk/>
            <pc:sldMk cId="0" sldId="336"/>
            <ac:spMk id="14339" creationId="{FC8CB9CC-8949-4CE6-9746-A0050B19BA6B}"/>
          </ac:spMkLst>
        </pc:spChg>
      </pc:sldChg>
      <pc:sldChg chg="modSp mod">
        <pc:chgData name="Juan Tarrat" userId="465476b2-cbe4-40cb-9a24-71d365b95b64" providerId="ADAL" clId="{5D3A76F3-2A28-44ED-87D2-C58761074697}" dt="2021-09-27T21:23:31.829" v="15" actId="13926"/>
        <pc:sldMkLst>
          <pc:docMk/>
          <pc:sldMk cId="0" sldId="337"/>
        </pc:sldMkLst>
        <pc:spChg chg="mod">
          <ac:chgData name="Juan Tarrat" userId="465476b2-cbe4-40cb-9a24-71d365b95b64" providerId="ADAL" clId="{5D3A76F3-2A28-44ED-87D2-C58761074697}" dt="2021-09-27T21:23:31.829" v="15" actId="13926"/>
          <ac:spMkLst>
            <pc:docMk/>
            <pc:sldMk cId="0" sldId="337"/>
            <ac:spMk id="15363" creationId="{0EEA7535-5EEC-4C6D-AE57-74E3198E8822}"/>
          </ac:spMkLst>
        </pc:spChg>
      </pc:sldChg>
      <pc:sldChg chg="modSp mod">
        <pc:chgData name="Juan Tarrat" userId="465476b2-cbe4-40cb-9a24-71d365b95b64" providerId="ADAL" clId="{5D3A76F3-2A28-44ED-87D2-C58761074697}" dt="2021-09-27T21:23:57.369" v="16" actId="13926"/>
        <pc:sldMkLst>
          <pc:docMk/>
          <pc:sldMk cId="0" sldId="339"/>
        </pc:sldMkLst>
        <pc:spChg chg="mod">
          <ac:chgData name="Juan Tarrat" userId="465476b2-cbe4-40cb-9a24-71d365b95b64" providerId="ADAL" clId="{5D3A76F3-2A28-44ED-87D2-C58761074697}" dt="2021-09-27T21:23:57.369" v="16" actId="13926"/>
          <ac:spMkLst>
            <pc:docMk/>
            <pc:sldMk cId="0" sldId="339"/>
            <ac:spMk id="16387" creationId="{0D1A1E24-8DA3-4292-9065-5F8E67A14848}"/>
          </ac:spMkLst>
        </pc:spChg>
      </pc:sldChg>
      <pc:sldChg chg="del">
        <pc:chgData name="Juan Tarrat" userId="465476b2-cbe4-40cb-9a24-71d365b95b64" providerId="ADAL" clId="{5D3A76F3-2A28-44ED-87D2-C58761074697}" dt="2021-09-27T21:24:10.985" v="17" actId="47"/>
        <pc:sldMkLst>
          <pc:docMk/>
          <pc:sldMk cId="0" sldId="340"/>
        </pc:sldMkLst>
      </pc:sldChg>
      <pc:sldChg chg="modSp mod">
        <pc:chgData name="Juan Tarrat" userId="465476b2-cbe4-40cb-9a24-71d365b95b64" providerId="ADAL" clId="{5D3A76F3-2A28-44ED-87D2-C58761074697}" dt="2021-09-27T21:24:20.911" v="19" actId="13926"/>
        <pc:sldMkLst>
          <pc:docMk/>
          <pc:sldMk cId="0" sldId="342"/>
        </pc:sldMkLst>
        <pc:spChg chg="mod">
          <ac:chgData name="Juan Tarrat" userId="465476b2-cbe4-40cb-9a24-71d365b95b64" providerId="ADAL" clId="{5D3A76F3-2A28-44ED-87D2-C58761074697}" dt="2021-09-27T21:24:20.911" v="19" actId="13926"/>
          <ac:spMkLst>
            <pc:docMk/>
            <pc:sldMk cId="0" sldId="342"/>
            <ac:spMk id="18435" creationId="{625A500E-3692-4E67-AEB4-D00F647E21E9}"/>
          </ac:spMkLst>
        </pc:spChg>
      </pc:sldChg>
      <pc:sldChg chg="modSp mod">
        <pc:chgData name="Juan Tarrat" userId="465476b2-cbe4-40cb-9a24-71d365b95b64" providerId="ADAL" clId="{5D3A76F3-2A28-44ED-87D2-C58761074697}" dt="2021-09-27T21:24:46.942" v="20" actId="13926"/>
        <pc:sldMkLst>
          <pc:docMk/>
          <pc:sldMk cId="0" sldId="343"/>
        </pc:sldMkLst>
        <pc:spChg chg="mod">
          <ac:chgData name="Juan Tarrat" userId="465476b2-cbe4-40cb-9a24-71d365b95b64" providerId="ADAL" clId="{5D3A76F3-2A28-44ED-87D2-C58761074697}" dt="2021-09-27T21:24:46.942" v="20" actId="13926"/>
          <ac:spMkLst>
            <pc:docMk/>
            <pc:sldMk cId="0" sldId="343"/>
            <ac:spMk id="18435" creationId="{8092613A-7E08-41AC-BBBC-27715BC05683}"/>
          </ac:spMkLst>
        </pc:spChg>
      </pc:sldChg>
      <pc:sldChg chg="modSp mod">
        <pc:chgData name="Juan Tarrat" userId="465476b2-cbe4-40cb-9a24-71d365b95b64" providerId="ADAL" clId="{5D3A76F3-2A28-44ED-87D2-C58761074697}" dt="2021-09-27T21:25:07.361" v="21" actId="13926"/>
        <pc:sldMkLst>
          <pc:docMk/>
          <pc:sldMk cId="0" sldId="344"/>
        </pc:sldMkLst>
        <pc:spChg chg="mod">
          <ac:chgData name="Juan Tarrat" userId="465476b2-cbe4-40cb-9a24-71d365b95b64" providerId="ADAL" clId="{5D3A76F3-2A28-44ED-87D2-C58761074697}" dt="2021-09-27T21:25:07.361" v="21" actId="13926"/>
          <ac:spMkLst>
            <pc:docMk/>
            <pc:sldMk cId="0" sldId="344"/>
            <ac:spMk id="18435" creationId="{9CDF2AD8-FE10-4A6B-9D5A-F0DBFF48CAA5}"/>
          </ac:spMkLst>
        </pc:spChg>
      </pc:sldChg>
      <pc:sldChg chg="del">
        <pc:chgData name="Juan Tarrat" userId="465476b2-cbe4-40cb-9a24-71d365b95b64" providerId="ADAL" clId="{5D3A76F3-2A28-44ED-87D2-C58761074697}" dt="2021-09-27T21:26:10.645" v="22" actId="47"/>
        <pc:sldMkLst>
          <pc:docMk/>
          <pc:sldMk cId="0" sldId="346"/>
        </pc:sldMkLst>
      </pc:sldChg>
      <pc:sldChg chg="del">
        <pc:chgData name="Juan Tarrat" userId="465476b2-cbe4-40cb-9a24-71d365b95b64" providerId="ADAL" clId="{5D3A76F3-2A28-44ED-87D2-C58761074697}" dt="2021-09-27T21:26:14.130" v="23" actId="47"/>
        <pc:sldMkLst>
          <pc:docMk/>
          <pc:sldMk cId="0" sldId="347"/>
        </pc:sldMkLst>
      </pc:sldChg>
      <pc:sldChg chg="modSp mod">
        <pc:chgData name="Juan Tarrat" userId="465476b2-cbe4-40cb-9a24-71d365b95b64" providerId="ADAL" clId="{5D3A76F3-2A28-44ED-87D2-C58761074697}" dt="2021-09-27T21:26:19.440" v="24" actId="13926"/>
        <pc:sldMkLst>
          <pc:docMk/>
          <pc:sldMk cId="0" sldId="348"/>
        </pc:sldMkLst>
        <pc:spChg chg="mod">
          <ac:chgData name="Juan Tarrat" userId="465476b2-cbe4-40cb-9a24-71d365b95b64" providerId="ADAL" clId="{5D3A76F3-2A28-44ED-87D2-C58761074697}" dt="2021-09-27T21:26:19.440" v="24" actId="13926"/>
          <ac:spMkLst>
            <pc:docMk/>
            <pc:sldMk cId="0" sldId="348"/>
            <ac:spMk id="18435" creationId="{0A613A61-6CAF-4BCA-8CF5-90A00DADDAA1}"/>
          </ac:spMkLst>
        </pc:spChg>
      </pc:sldChg>
      <pc:sldChg chg="del">
        <pc:chgData name="Juan Tarrat" userId="465476b2-cbe4-40cb-9a24-71d365b95b64" providerId="ADAL" clId="{5D3A76F3-2A28-44ED-87D2-C58761074697}" dt="2021-09-27T21:26:39.370" v="25" actId="47"/>
        <pc:sldMkLst>
          <pc:docMk/>
          <pc:sldMk cId="0" sldId="349"/>
        </pc:sldMkLst>
      </pc:sldChg>
      <pc:sldChg chg="modSp mod">
        <pc:chgData name="Juan Tarrat" userId="465476b2-cbe4-40cb-9a24-71d365b95b64" providerId="ADAL" clId="{5D3A76F3-2A28-44ED-87D2-C58761074697}" dt="2021-09-27T21:26:51.790" v="26" actId="13926"/>
        <pc:sldMkLst>
          <pc:docMk/>
          <pc:sldMk cId="0" sldId="350"/>
        </pc:sldMkLst>
        <pc:spChg chg="mod">
          <ac:chgData name="Juan Tarrat" userId="465476b2-cbe4-40cb-9a24-71d365b95b64" providerId="ADAL" clId="{5D3A76F3-2A28-44ED-87D2-C58761074697}" dt="2021-09-27T21:26:51.790" v="26" actId="13926"/>
          <ac:spMkLst>
            <pc:docMk/>
            <pc:sldMk cId="0" sldId="350"/>
            <ac:spMk id="18435" creationId="{7FB358F5-4F84-4A35-BF8A-06CD88B30E90}"/>
          </ac:spMkLst>
        </pc:spChg>
      </pc:sldChg>
      <pc:sldChg chg="modSp mod">
        <pc:chgData name="Juan Tarrat" userId="465476b2-cbe4-40cb-9a24-71d365b95b64" providerId="ADAL" clId="{5D3A76F3-2A28-44ED-87D2-C58761074697}" dt="2021-09-27T21:27:36.254" v="27" actId="13926"/>
        <pc:sldMkLst>
          <pc:docMk/>
          <pc:sldMk cId="0" sldId="353"/>
        </pc:sldMkLst>
        <pc:spChg chg="mod">
          <ac:chgData name="Juan Tarrat" userId="465476b2-cbe4-40cb-9a24-71d365b95b64" providerId="ADAL" clId="{5D3A76F3-2A28-44ED-87D2-C58761074697}" dt="2021-09-27T21:27:36.254" v="27" actId="13926"/>
          <ac:spMkLst>
            <pc:docMk/>
            <pc:sldMk cId="0" sldId="353"/>
            <ac:spMk id="18435" creationId="{E70F8464-D991-4645-9FDE-F05CBDF6DDD3}"/>
          </ac:spMkLst>
        </pc:spChg>
      </pc:sldChg>
      <pc:sldChg chg="del">
        <pc:chgData name="Juan Tarrat" userId="465476b2-cbe4-40cb-9a24-71d365b95b64" providerId="ADAL" clId="{5D3A76F3-2A28-44ED-87D2-C58761074697}" dt="2021-09-27T21:27:53.972" v="28" actId="47"/>
        <pc:sldMkLst>
          <pc:docMk/>
          <pc:sldMk cId="0" sldId="355"/>
        </pc:sldMkLst>
      </pc:sldChg>
      <pc:sldChg chg="modSp mod">
        <pc:chgData name="Juan Tarrat" userId="465476b2-cbe4-40cb-9a24-71d365b95b64" providerId="ADAL" clId="{5D3A76F3-2A28-44ED-87D2-C58761074697}" dt="2021-09-27T21:28:02.362" v="29" actId="13926"/>
        <pc:sldMkLst>
          <pc:docMk/>
          <pc:sldMk cId="0" sldId="357"/>
        </pc:sldMkLst>
        <pc:spChg chg="mod">
          <ac:chgData name="Juan Tarrat" userId="465476b2-cbe4-40cb-9a24-71d365b95b64" providerId="ADAL" clId="{5D3A76F3-2A28-44ED-87D2-C58761074697}" dt="2021-09-27T21:28:02.362" v="29" actId="13926"/>
          <ac:spMkLst>
            <pc:docMk/>
            <pc:sldMk cId="0" sldId="357"/>
            <ac:spMk id="18435" creationId="{1F1B83BF-EAEB-4395-8598-BF2F49F81425}"/>
          </ac:spMkLst>
        </pc:spChg>
      </pc:sldChg>
      <pc:sldChg chg="modSp mod">
        <pc:chgData name="Juan Tarrat" userId="465476b2-cbe4-40cb-9a24-71d365b95b64" providerId="ADAL" clId="{5D3A76F3-2A28-44ED-87D2-C58761074697}" dt="2021-09-27T21:28:32.687" v="31" actId="13926"/>
        <pc:sldMkLst>
          <pc:docMk/>
          <pc:sldMk cId="0" sldId="358"/>
        </pc:sldMkLst>
        <pc:spChg chg="mod">
          <ac:chgData name="Juan Tarrat" userId="465476b2-cbe4-40cb-9a24-71d365b95b64" providerId="ADAL" clId="{5D3A76F3-2A28-44ED-87D2-C58761074697}" dt="2021-09-27T21:28:32.687" v="31" actId="13926"/>
          <ac:spMkLst>
            <pc:docMk/>
            <pc:sldMk cId="0" sldId="358"/>
            <ac:spMk id="18435" creationId="{C877F6A7-72FB-4B07-9E50-56B1B4C0115E}"/>
          </ac:spMkLst>
        </pc:spChg>
      </pc:sldChg>
      <pc:sldChg chg="modSp mod">
        <pc:chgData name="Juan Tarrat" userId="465476b2-cbe4-40cb-9a24-71d365b95b64" providerId="ADAL" clId="{5D3A76F3-2A28-44ED-87D2-C58761074697}" dt="2021-09-27T21:32:24.533" v="33" actId="13926"/>
        <pc:sldMkLst>
          <pc:docMk/>
          <pc:sldMk cId="0" sldId="370"/>
        </pc:sldMkLst>
        <pc:spChg chg="mod">
          <ac:chgData name="Juan Tarrat" userId="465476b2-cbe4-40cb-9a24-71d365b95b64" providerId="ADAL" clId="{5D3A76F3-2A28-44ED-87D2-C58761074697}" dt="2021-09-27T21:32:24.533" v="33" actId="13926"/>
          <ac:spMkLst>
            <pc:docMk/>
            <pc:sldMk cId="0" sldId="370"/>
            <ac:spMk id="18435" creationId="{2A05193A-7B0D-4068-B00B-FDC56467DE78}"/>
          </ac:spMkLst>
        </pc:spChg>
      </pc:sldChg>
      <pc:sldChg chg="modSp mod">
        <pc:chgData name="Juan Tarrat" userId="465476b2-cbe4-40cb-9a24-71d365b95b64" providerId="ADAL" clId="{5D3A76F3-2A28-44ED-87D2-C58761074697}" dt="2021-09-27T21:33:24.433" v="37" actId="13926"/>
        <pc:sldMkLst>
          <pc:docMk/>
          <pc:sldMk cId="0" sldId="388"/>
        </pc:sldMkLst>
        <pc:spChg chg="mod">
          <ac:chgData name="Juan Tarrat" userId="465476b2-cbe4-40cb-9a24-71d365b95b64" providerId="ADAL" clId="{5D3A76F3-2A28-44ED-87D2-C58761074697}" dt="2021-09-27T21:33:24.433" v="37" actId="13926"/>
          <ac:spMkLst>
            <pc:docMk/>
            <pc:sldMk cId="0" sldId="388"/>
            <ac:spMk id="18435" creationId="{8F1748F5-D82A-48E5-A24B-7C765914741D}"/>
          </ac:spMkLst>
        </pc:spChg>
      </pc:sldChg>
      <pc:sldChg chg="del">
        <pc:chgData name="Juan Tarrat" userId="465476b2-cbe4-40cb-9a24-71d365b95b64" providerId="ADAL" clId="{5D3A76F3-2A28-44ED-87D2-C58761074697}" dt="2021-09-27T21:32:59.277" v="36" actId="47"/>
        <pc:sldMkLst>
          <pc:docMk/>
          <pc:sldMk cId="0" sldId="393"/>
        </pc:sldMkLst>
      </pc:sldChg>
      <pc:sldChg chg="del">
        <pc:chgData name="Juan Tarrat" userId="465476b2-cbe4-40cb-9a24-71d365b95b64" providerId="ADAL" clId="{5D3A76F3-2A28-44ED-87D2-C58761074697}" dt="2021-09-27T21:32:53.993" v="35" actId="47"/>
        <pc:sldMkLst>
          <pc:docMk/>
          <pc:sldMk cId="0" sldId="395"/>
        </pc:sldMkLst>
      </pc:sldChg>
      <pc:sldChg chg="del">
        <pc:chgData name="Juan Tarrat" userId="465476b2-cbe4-40cb-9a24-71d365b95b64" providerId="ADAL" clId="{5D3A76F3-2A28-44ED-87D2-C58761074697}" dt="2021-09-27T21:32:50.746" v="34" actId="47"/>
        <pc:sldMkLst>
          <pc:docMk/>
          <pc:sldMk cId="0" sldId="3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A5405579-E963-46E1-BF4F-91E749B891B9}"/>
              </a:ext>
            </a:extLst>
          </p:cNvPr>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Oval 8">
            <a:extLst>
              <a:ext uri="{FF2B5EF4-FFF2-40B4-BE49-F238E27FC236}">
                <a16:creationId xmlns:a16="http://schemas.microsoft.com/office/drawing/2014/main" id="{B953E59A-B935-42EA-9C31-2861CB02BF81}"/>
              </a:ext>
            </a:extLst>
          </p:cNvPr>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Oval 9">
            <a:extLst>
              <a:ext uri="{FF2B5EF4-FFF2-40B4-BE49-F238E27FC236}">
                <a16:creationId xmlns:a16="http://schemas.microsoft.com/office/drawing/2014/main" id="{7CA9B439-0113-4423-B6EC-3118C3D75567}"/>
              </a:ext>
            </a:extLst>
          </p:cNvPr>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7" name="Oval 10">
            <a:extLst>
              <a:ext uri="{FF2B5EF4-FFF2-40B4-BE49-F238E27FC236}">
                <a16:creationId xmlns:a16="http://schemas.microsoft.com/office/drawing/2014/main" id="{01316197-FC6E-4BEF-93D9-2747E6D51588}"/>
              </a:ext>
            </a:extLst>
          </p:cNvPr>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11618" name="Rectangle 2"/>
          <p:cNvSpPr>
            <a:spLocks noGrp="1" noChangeArrowheads="1"/>
          </p:cNvSpPr>
          <p:nvPr>
            <p:ph type="ctrTitle"/>
          </p:nvPr>
        </p:nvSpPr>
        <p:spPr>
          <a:xfrm>
            <a:off x="2133600" y="1371600"/>
            <a:ext cx="6477000" cy="1752600"/>
          </a:xfrm>
        </p:spPr>
        <p:txBody>
          <a:bodyPr/>
          <a:lstStyle>
            <a:lvl1pPr>
              <a:defRPr sz="5400"/>
            </a:lvl1pPr>
          </a:lstStyle>
          <a:p>
            <a:pPr lvl="0"/>
            <a:r>
              <a:rPr lang="en-US" altLang="en-US" noProof="0"/>
              <a:t>Click to edit Master title style</a:t>
            </a:r>
          </a:p>
        </p:txBody>
      </p:sp>
      <p:sp>
        <p:nvSpPr>
          <p:cNvPr id="111619"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pPr lvl="0"/>
            <a:r>
              <a:rPr lang="en-US" altLang="en-US" noProof="0"/>
              <a:t>Click to edit Master subtitle style</a:t>
            </a:r>
          </a:p>
        </p:txBody>
      </p:sp>
      <p:sp>
        <p:nvSpPr>
          <p:cNvPr id="8" name="Rectangle 4">
            <a:extLst>
              <a:ext uri="{FF2B5EF4-FFF2-40B4-BE49-F238E27FC236}">
                <a16:creationId xmlns:a16="http://schemas.microsoft.com/office/drawing/2014/main" id="{B85E80C7-3C0B-4AF2-A583-B219FFD6812F}"/>
              </a:ext>
            </a:extLst>
          </p:cNvPr>
          <p:cNvSpPr>
            <a:spLocks noGrp="1" noChangeArrowheads="1"/>
          </p:cNvSpPr>
          <p:nvPr>
            <p:ph type="dt" sz="half" idx="10"/>
          </p:nvPr>
        </p:nvSpPr>
        <p:spPr>
          <a:xfrm>
            <a:off x="7086600" y="6248400"/>
            <a:ext cx="1524000" cy="457200"/>
          </a:xfrm>
        </p:spPr>
        <p:txBody>
          <a:bodyPr/>
          <a:lstStyle>
            <a:lvl1pPr>
              <a:defRPr/>
            </a:lvl1pPr>
          </a:lstStyle>
          <a:p>
            <a:pPr>
              <a:defRPr/>
            </a:pPr>
            <a:endParaRPr lang="en-US" altLang="en-US"/>
          </a:p>
        </p:txBody>
      </p:sp>
      <p:sp>
        <p:nvSpPr>
          <p:cNvPr id="9" name="Rectangle 5">
            <a:extLst>
              <a:ext uri="{FF2B5EF4-FFF2-40B4-BE49-F238E27FC236}">
                <a16:creationId xmlns:a16="http://schemas.microsoft.com/office/drawing/2014/main" id="{0C7842DB-AAB3-4CF8-8886-64292FC6E682}"/>
              </a:ext>
            </a:extLst>
          </p:cNvPr>
          <p:cNvSpPr>
            <a:spLocks noGrp="1" noChangeArrowheads="1"/>
          </p:cNvSpPr>
          <p:nvPr>
            <p:ph type="ftr" sz="quarter" idx="11"/>
          </p:nvPr>
        </p:nvSpPr>
        <p:spPr>
          <a:xfrm>
            <a:off x="3810000" y="6248400"/>
            <a:ext cx="2895600" cy="457200"/>
          </a:xfrm>
        </p:spPr>
        <p:txBody>
          <a:bodyPr/>
          <a:lstStyle>
            <a:lvl1pPr>
              <a:defRPr/>
            </a:lvl1pPr>
          </a:lstStyle>
          <a:p>
            <a:pPr>
              <a:defRPr/>
            </a:pPr>
            <a:endParaRPr lang="en-US" altLang="en-US"/>
          </a:p>
        </p:txBody>
      </p:sp>
      <p:sp>
        <p:nvSpPr>
          <p:cNvPr id="10" name="Rectangle 6">
            <a:extLst>
              <a:ext uri="{FF2B5EF4-FFF2-40B4-BE49-F238E27FC236}">
                <a16:creationId xmlns:a16="http://schemas.microsoft.com/office/drawing/2014/main" id="{B5C6AE60-23DB-44DD-B755-664200863AEA}"/>
              </a:ext>
            </a:extLst>
          </p:cNvPr>
          <p:cNvSpPr>
            <a:spLocks noGrp="1" noChangeArrowheads="1"/>
          </p:cNvSpPr>
          <p:nvPr>
            <p:ph type="sldNum" sz="quarter" idx="12"/>
          </p:nvPr>
        </p:nvSpPr>
        <p:spPr>
          <a:xfrm>
            <a:off x="2209800" y="6248400"/>
            <a:ext cx="1219200" cy="457200"/>
          </a:xfrm>
        </p:spPr>
        <p:txBody>
          <a:bodyPr/>
          <a:lstStyle>
            <a:lvl1pPr>
              <a:defRPr/>
            </a:lvl1pPr>
          </a:lstStyle>
          <a:p>
            <a:fld id="{5EC850F1-FEA4-49E3-91C7-612CF942B484}" type="slidenum">
              <a:rPr lang="en-US" altLang="en-US"/>
              <a:pPr/>
              <a:t>‹Nº›</a:t>
            </a:fld>
            <a:endParaRPr lang="en-US" altLang="en-US"/>
          </a:p>
        </p:txBody>
      </p:sp>
    </p:spTree>
    <p:extLst>
      <p:ext uri="{BB962C8B-B14F-4D97-AF65-F5344CB8AC3E}">
        <p14:creationId xmlns:p14="http://schemas.microsoft.com/office/powerpoint/2010/main" val="62709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7380D38-A35B-43BC-AA19-A491FC57F9C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D570E4F-D816-4AD9-91B7-34F6CBA5DA0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89CBB86-EA56-4E8A-93B1-AE591B5A8383}"/>
              </a:ext>
            </a:extLst>
          </p:cNvPr>
          <p:cNvSpPr>
            <a:spLocks noGrp="1" noChangeArrowheads="1"/>
          </p:cNvSpPr>
          <p:nvPr>
            <p:ph type="sldNum" sz="quarter" idx="12"/>
          </p:nvPr>
        </p:nvSpPr>
        <p:spPr>
          <a:ln/>
        </p:spPr>
        <p:txBody>
          <a:bodyPr/>
          <a:lstStyle>
            <a:lvl1pPr>
              <a:defRPr/>
            </a:lvl1pPr>
          </a:lstStyle>
          <a:p>
            <a:fld id="{9517D01C-FA77-4C72-A61D-F78CA202354F}" type="slidenum">
              <a:rPr lang="en-US" altLang="en-US"/>
              <a:pPr/>
              <a:t>‹Nº›</a:t>
            </a:fld>
            <a:endParaRPr lang="en-US" altLang="en-US"/>
          </a:p>
        </p:txBody>
      </p:sp>
    </p:spTree>
    <p:extLst>
      <p:ext uri="{BB962C8B-B14F-4D97-AF65-F5344CB8AC3E}">
        <p14:creationId xmlns:p14="http://schemas.microsoft.com/office/powerpoint/2010/main" val="52367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B4790E9-F778-40AB-AA2E-7ABF9D17218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ACF16CE-824C-4D5E-B9C4-12927E0D8A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BD305DB-9AEF-4DA7-8976-516541A76112}"/>
              </a:ext>
            </a:extLst>
          </p:cNvPr>
          <p:cNvSpPr>
            <a:spLocks noGrp="1" noChangeArrowheads="1"/>
          </p:cNvSpPr>
          <p:nvPr>
            <p:ph type="sldNum" sz="quarter" idx="12"/>
          </p:nvPr>
        </p:nvSpPr>
        <p:spPr>
          <a:ln/>
        </p:spPr>
        <p:txBody>
          <a:bodyPr/>
          <a:lstStyle>
            <a:lvl1pPr>
              <a:defRPr/>
            </a:lvl1pPr>
          </a:lstStyle>
          <a:p>
            <a:fld id="{E5496C9D-B42F-4BD3-8984-6A27C50BCD85}" type="slidenum">
              <a:rPr lang="en-US" altLang="en-US"/>
              <a:pPr/>
              <a:t>‹Nº›</a:t>
            </a:fld>
            <a:endParaRPr lang="en-US" altLang="en-US"/>
          </a:p>
        </p:txBody>
      </p:sp>
    </p:spTree>
    <p:extLst>
      <p:ext uri="{BB962C8B-B14F-4D97-AF65-F5344CB8AC3E}">
        <p14:creationId xmlns:p14="http://schemas.microsoft.com/office/powerpoint/2010/main" val="180404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F4D33D4-2043-43A5-8A4F-88C4C4E9D25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E081741-C6CF-441C-B96C-0A2F62166E1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0C17FF5-3FFD-4F80-9001-67A97B9E3930}"/>
              </a:ext>
            </a:extLst>
          </p:cNvPr>
          <p:cNvSpPr>
            <a:spLocks noGrp="1" noChangeArrowheads="1"/>
          </p:cNvSpPr>
          <p:nvPr>
            <p:ph type="sldNum" sz="quarter" idx="12"/>
          </p:nvPr>
        </p:nvSpPr>
        <p:spPr>
          <a:ln/>
        </p:spPr>
        <p:txBody>
          <a:bodyPr/>
          <a:lstStyle>
            <a:lvl1pPr>
              <a:defRPr/>
            </a:lvl1pPr>
          </a:lstStyle>
          <a:p>
            <a:fld id="{E8EF70D3-9B9A-4FCB-AD00-8F14965758B9}" type="slidenum">
              <a:rPr lang="en-US" altLang="en-US"/>
              <a:pPr/>
              <a:t>‹Nº›</a:t>
            </a:fld>
            <a:endParaRPr lang="en-US" altLang="en-US"/>
          </a:p>
        </p:txBody>
      </p:sp>
    </p:spTree>
    <p:extLst>
      <p:ext uri="{BB962C8B-B14F-4D97-AF65-F5344CB8AC3E}">
        <p14:creationId xmlns:p14="http://schemas.microsoft.com/office/powerpoint/2010/main" val="286837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4BC5B34-56D0-4B85-864F-D14700DD30F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9357BBE-E6A1-4640-826A-1FF087B302A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6B67DAA-D3BD-4DF2-B751-38F0BBE97D2C}"/>
              </a:ext>
            </a:extLst>
          </p:cNvPr>
          <p:cNvSpPr>
            <a:spLocks noGrp="1" noChangeArrowheads="1"/>
          </p:cNvSpPr>
          <p:nvPr>
            <p:ph type="sldNum" sz="quarter" idx="12"/>
          </p:nvPr>
        </p:nvSpPr>
        <p:spPr>
          <a:ln/>
        </p:spPr>
        <p:txBody>
          <a:bodyPr/>
          <a:lstStyle>
            <a:lvl1pPr>
              <a:defRPr/>
            </a:lvl1pPr>
          </a:lstStyle>
          <a:p>
            <a:fld id="{A08F7C57-AE30-4F8E-8254-9E799D324F4F}" type="slidenum">
              <a:rPr lang="en-US" altLang="en-US"/>
              <a:pPr/>
              <a:t>‹Nº›</a:t>
            </a:fld>
            <a:endParaRPr lang="en-US" altLang="en-US"/>
          </a:p>
        </p:txBody>
      </p:sp>
    </p:spTree>
    <p:extLst>
      <p:ext uri="{BB962C8B-B14F-4D97-AF65-F5344CB8AC3E}">
        <p14:creationId xmlns:p14="http://schemas.microsoft.com/office/powerpoint/2010/main" val="343918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9DB38F1-7A6B-452F-AC58-5419B814105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77746E0-5A10-4446-85FB-10B33E3CB1B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67B5554-FC9B-4FB3-A6DC-3CB7B6708D4E}"/>
              </a:ext>
            </a:extLst>
          </p:cNvPr>
          <p:cNvSpPr>
            <a:spLocks noGrp="1" noChangeArrowheads="1"/>
          </p:cNvSpPr>
          <p:nvPr>
            <p:ph type="sldNum" sz="quarter" idx="12"/>
          </p:nvPr>
        </p:nvSpPr>
        <p:spPr>
          <a:ln/>
        </p:spPr>
        <p:txBody>
          <a:bodyPr/>
          <a:lstStyle>
            <a:lvl1pPr>
              <a:defRPr/>
            </a:lvl1pPr>
          </a:lstStyle>
          <a:p>
            <a:fld id="{BFDFE06E-2A44-4DBE-BE99-01678BE7DB98}" type="slidenum">
              <a:rPr lang="en-US" altLang="en-US"/>
              <a:pPr/>
              <a:t>‹Nº›</a:t>
            </a:fld>
            <a:endParaRPr lang="en-US" altLang="en-US"/>
          </a:p>
        </p:txBody>
      </p:sp>
    </p:spTree>
    <p:extLst>
      <p:ext uri="{BB962C8B-B14F-4D97-AF65-F5344CB8AC3E}">
        <p14:creationId xmlns:p14="http://schemas.microsoft.com/office/powerpoint/2010/main" val="212788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C82DD17-7F2C-4DE1-9C12-DDADA0C2112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6C7F2B8F-514D-4403-BB68-E182866C05E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F071F09-8B09-4C61-BB02-E3E83BF25096}"/>
              </a:ext>
            </a:extLst>
          </p:cNvPr>
          <p:cNvSpPr>
            <a:spLocks noGrp="1" noChangeArrowheads="1"/>
          </p:cNvSpPr>
          <p:nvPr>
            <p:ph type="sldNum" sz="quarter" idx="12"/>
          </p:nvPr>
        </p:nvSpPr>
        <p:spPr>
          <a:ln/>
        </p:spPr>
        <p:txBody>
          <a:bodyPr/>
          <a:lstStyle>
            <a:lvl1pPr>
              <a:defRPr/>
            </a:lvl1pPr>
          </a:lstStyle>
          <a:p>
            <a:fld id="{AE32B1CC-B280-4662-93D1-3FE8F19DBAFB}" type="slidenum">
              <a:rPr lang="en-US" altLang="en-US"/>
              <a:pPr/>
              <a:t>‹Nº›</a:t>
            </a:fld>
            <a:endParaRPr lang="en-US" altLang="en-US"/>
          </a:p>
        </p:txBody>
      </p:sp>
    </p:spTree>
    <p:extLst>
      <p:ext uri="{BB962C8B-B14F-4D97-AF65-F5344CB8AC3E}">
        <p14:creationId xmlns:p14="http://schemas.microsoft.com/office/powerpoint/2010/main" val="408897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B476CE4-7772-40A4-ABBE-1657715C6D4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7170C65-7F00-4AE3-8230-D80DF38E8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BD5CF7BA-9340-4C0D-9D33-BF6CA1999FE6}"/>
              </a:ext>
            </a:extLst>
          </p:cNvPr>
          <p:cNvSpPr>
            <a:spLocks noGrp="1" noChangeArrowheads="1"/>
          </p:cNvSpPr>
          <p:nvPr>
            <p:ph type="sldNum" sz="quarter" idx="12"/>
          </p:nvPr>
        </p:nvSpPr>
        <p:spPr>
          <a:ln/>
        </p:spPr>
        <p:txBody>
          <a:bodyPr/>
          <a:lstStyle>
            <a:lvl1pPr>
              <a:defRPr/>
            </a:lvl1pPr>
          </a:lstStyle>
          <a:p>
            <a:fld id="{C1C69D37-8562-4FCD-A17E-5DF6F5711E62}" type="slidenum">
              <a:rPr lang="en-US" altLang="en-US"/>
              <a:pPr/>
              <a:t>‹Nº›</a:t>
            </a:fld>
            <a:endParaRPr lang="en-US" altLang="en-US"/>
          </a:p>
        </p:txBody>
      </p:sp>
    </p:spTree>
    <p:extLst>
      <p:ext uri="{BB962C8B-B14F-4D97-AF65-F5344CB8AC3E}">
        <p14:creationId xmlns:p14="http://schemas.microsoft.com/office/powerpoint/2010/main" val="200971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2324448-0903-4D60-81B2-89F96F7532E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98DBBE6E-2FB7-4263-ADDC-F39A7BBD400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07C0D0F-B21F-4DC0-A348-1DA9141480D3}"/>
              </a:ext>
            </a:extLst>
          </p:cNvPr>
          <p:cNvSpPr>
            <a:spLocks noGrp="1" noChangeArrowheads="1"/>
          </p:cNvSpPr>
          <p:nvPr>
            <p:ph type="sldNum" sz="quarter" idx="12"/>
          </p:nvPr>
        </p:nvSpPr>
        <p:spPr>
          <a:ln/>
        </p:spPr>
        <p:txBody>
          <a:bodyPr/>
          <a:lstStyle>
            <a:lvl1pPr>
              <a:defRPr/>
            </a:lvl1pPr>
          </a:lstStyle>
          <a:p>
            <a:fld id="{A0766795-D264-4ACB-93A7-D6A19BD25356}" type="slidenum">
              <a:rPr lang="en-US" altLang="en-US"/>
              <a:pPr/>
              <a:t>‹Nº›</a:t>
            </a:fld>
            <a:endParaRPr lang="en-US" altLang="en-US"/>
          </a:p>
        </p:txBody>
      </p:sp>
    </p:spTree>
    <p:extLst>
      <p:ext uri="{BB962C8B-B14F-4D97-AF65-F5344CB8AC3E}">
        <p14:creationId xmlns:p14="http://schemas.microsoft.com/office/powerpoint/2010/main" val="332154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455B0B0-26C8-495F-AC3C-1F64F0D7801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E6D884ED-119A-43F0-BE23-E654949E6B8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D1728373-1E3D-4D8F-A1CB-5D3D248B31D6}"/>
              </a:ext>
            </a:extLst>
          </p:cNvPr>
          <p:cNvSpPr>
            <a:spLocks noGrp="1" noChangeArrowheads="1"/>
          </p:cNvSpPr>
          <p:nvPr>
            <p:ph type="sldNum" sz="quarter" idx="12"/>
          </p:nvPr>
        </p:nvSpPr>
        <p:spPr>
          <a:ln/>
        </p:spPr>
        <p:txBody>
          <a:bodyPr/>
          <a:lstStyle>
            <a:lvl1pPr>
              <a:defRPr/>
            </a:lvl1pPr>
          </a:lstStyle>
          <a:p>
            <a:fld id="{1185E345-6AF6-4324-ABCB-645BB4811A0A}" type="slidenum">
              <a:rPr lang="en-US" altLang="en-US"/>
              <a:pPr/>
              <a:t>‹Nº›</a:t>
            </a:fld>
            <a:endParaRPr lang="en-US" altLang="en-US"/>
          </a:p>
        </p:txBody>
      </p:sp>
    </p:spTree>
    <p:extLst>
      <p:ext uri="{BB962C8B-B14F-4D97-AF65-F5344CB8AC3E}">
        <p14:creationId xmlns:p14="http://schemas.microsoft.com/office/powerpoint/2010/main" val="125389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C3E959A-D1B3-4E1B-A8B9-A4070AD5840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9A2A972-8C1B-473F-A331-BE642DA4F1A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1B1B9F4-9B35-43DB-94BE-602B7B183A60}"/>
              </a:ext>
            </a:extLst>
          </p:cNvPr>
          <p:cNvSpPr>
            <a:spLocks noGrp="1" noChangeArrowheads="1"/>
          </p:cNvSpPr>
          <p:nvPr>
            <p:ph type="sldNum" sz="quarter" idx="12"/>
          </p:nvPr>
        </p:nvSpPr>
        <p:spPr>
          <a:ln/>
        </p:spPr>
        <p:txBody>
          <a:bodyPr/>
          <a:lstStyle>
            <a:lvl1pPr>
              <a:defRPr/>
            </a:lvl1pPr>
          </a:lstStyle>
          <a:p>
            <a:fld id="{7FE94EFC-89FF-4D2F-9236-A69227938BE0}" type="slidenum">
              <a:rPr lang="en-US" altLang="en-US"/>
              <a:pPr/>
              <a:t>‹Nº›</a:t>
            </a:fld>
            <a:endParaRPr lang="en-US" altLang="en-US"/>
          </a:p>
        </p:txBody>
      </p:sp>
    </p:spTree>
    <p:extLst>
      <p:ext uri="{BB962C8B-B14F-4D97-AF65-F5344CB8AC3E}">
        <p14:creationId xmlns:p14="http://schemas.microsoft.com/office/powerpoint/2010/main" val="216102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FCF1EC7-3BB3-4458-A196-845E91462F6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762CDF1-7FA2-4D28-A921-411411C3402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03CDF0-951A-4960-9C7D-B6FF818E6209}"/>
              </a:ext>
            </a:extLst>
          </p:cNvPr>
          <p:cNvSpPr>
            <a:spLocks noGrp="1" noChangeArrowheads="1"/>
          </p:cNvSpPr>
          <p:nvPr>
            <p:ph type="sldNum" sz="quarter" idx="12"/>
          </p:nvPr>
        </p:nvSpPr>
        <p:spPr>
          <a:ln/>
        </p:spPr>
        <p:txBody>
          <a:bodyPr/>
          <a:lstStyle>
            <a:lvl1pPr>
              <a:defRPr/>
            </a:lvl1pPr>
          </a:lstStyle>
          <a:p>
            <a:fld id="{DA3B6347-231D-45DF-8B3C-C639A19C51A9}" type="slidenum">
              <a:rPr lang="en-US" altLang="en-US"/>
              <a:pPr/>
              <a:t>‹Nº›</a:t>
            </a:fld>
            <a:endParaRPr lang="en-US" altLang="en-US"/>
          </a:p>
        </p:txBody>
      </p:sp>
    </p:spTree>
    <p:extLst>
      <p:ext uri="{BB962C8B-B14F-4D97-AF65-F5344CB8AC3E}">
        <p14:creationId xmlns:p14="http://schemas.microsoft.com/office/powerpoint/2010/main" val="171053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23563FE-50EE-4698-A7C8-F76584484C63}"/>
              </a:ext>
            </a:extLst>
          </p:cNvPr>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613E14A-6B60-49C0-8911-EF263012345E}"/>
              </a:ext>
            </a:extLst>
          </p:cNvPr>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0596" name="Rectangle 4">
            <a:extLst>
              <a:ext uri="{FF2B5EF4-FFF2-40B4-BE49-F238E27FC236}">
                <a16:creationId xmlns:a16="http://schemas.microsoft.com/office/drawing/2014/main" id="{EBF5202D-38BC-407C-AB4D-E5E14A939C92}"/>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endParaRPr lang="en-US" altLang="en-US"/>
          </a:p>
        </p:txBody>
      </p:sp>
      <p:sp>
        <p:nvSpPr>
          <p:cNvPr id="110597" name="Rectangle 5">
            <a:extLst>
              <a:ext uri="{FF2B5EF4-FFF2-40B4-BE49-F238E27FC236}">
                <a16:creationId xmlns:a16="http://schemas.microsoft.com/office/drawing/2014/main" id="{3268D39B-4049-4DC5-B099-E2736CBC64F4}"/>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en-US"/>
          </a:p>
        </p:txBody>
      </p:sp>
      <p:sp>
        <p:nvSpPr>
          <p:cNvPr id="110598" name="Rectangle 6">
            <a:extLst>
              <a:ext uri="{FF2B5EF4-FFF2-40B4-BE49-F238E27FC236}">
                <a16:creationId xmlns:a16="http://schemas.microsoft.com/office/drawing/2014/main" id="{E8D4558F-EC50-4F1A-8189-D239497F116B}"/>
              </a:ext>
            </a:extLst>
          </p:cNvPr>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fld id="{A3A4DF71-B8C8-4AFD-8961-2FD6A07538B4}" type="slidenum">
              <a:rPr lang="en-US" altLang="en-US"/>
              <a:pPr/>
              <a:t>‹Nº›</a:t>
            </a:fld>
            <a:endParaRPr lang="en-US" altLang="en-US"/>
          </a:p>
        </p:txBody>
      </p:sp>
      <p:sp>
        <p:nvSpPr>
          <p:cNvPr id="1031" name="Line 7">
            <a:extLst>
              <a:ext uri="{FF2B5EF4-FFF2-40B4-BE49-F238E27FC236}">
                <a16:creationId xmlns:a16="http://schemas.microsoft.com/office/drawing/2014/main" id="{97689D7C-8FCF-4ED4-9DFB-09AAF2530E40}"/>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Oval 8">
            <a:extLst>
              <a:ext uri="{FF2B5EF4-FFF2-40B4-BE49-F238E27FC236}">
                <a16:creationId xmlns:a16="http://schemas.microsoft.com/office/drawing/2014/main" id="{7BF48A30-6834-4F1B-89AE-FFF5AF8E3636}"/>
              </a:ext>
            </a:extLst>
          </p:cNvPr>
          <p:cNvSpPr>
            <a:spLocks noChangeArrowheads="1"/>
          </p:cNvSpPr>
          <p:nvPr/>
        </p:nvSpPr>
        <p:spPr bwMode="auto">
          <a:xfrm>
            <a:off x="152400" y="838200"/>
            <a:ext cx="2286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Oval 9">
            <a:extLst>
              <a:ext uri="{FF2B5EF4-FFF2-40B4-BE49-F238E27FC236}">
                <a16:creationId xmlns:a16="http://schemas.microsoft.com/office/drawing/2014/main" id="{09275885-3693-4270-B7CC-AFD98C4866D5}"/>
              </a:ext>
            </a:extLst>
          </p:cNvPr>
          <p:cNvSpPr>
            <a:spLocks noChangeArrowheads="1"/>
          </p:cNvSpPr>
          <p:nvPr/>
        </p:nvSpPr>
        <p:spPr bwMode="auto">
          <a:xfrm>
            <a:off x="539750" y="838200"/>
            <a:ext cx="2286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4" name="Oval 10">
            <a:extLst>
              <a:ext uri="{FF2B5EF4-FFF2-40B4-BE49-F238E27FC236}">
                <a16:creationId xmlns:a16="http://schemas.microsoft.com/office/drawing/2014/main" id="{9DC794BF-5AD7-44BE-8F84-5572DF05EF59}"/>
              </a:ext>
            </a:extLst>
          </p:cNvPr>
          <p:cNvSpPr>
            <a:spLocks noChangeArrowheads="1"/>
          </p:cNvSpPr>
          <p:nvPr/>
        </p:nvSpPr>
        <p:spPr bwMode="auto">
          <a:xfrm>
            <a:off x="927100" y="838200"/>
            <a:ext cx="2286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316"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 id="2147484315" r:id="rId12"/>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83836C0-0FC1-477A-8EBF-6980E531B281}"/>
              </a:ext>
            </a:extLst>
          </p:cNvPr>
          <p:cNvSpPr>
            <a:spLocks noGrp="1" noChangeArrowheads="1"/>
          </p:cNvSpPr>
          <p:nvPr>
            <p:ph type="title"/>
          </p:nvPr>
        </p:nvSpPr>
        <p:spPr/>
        <p:txBody>
          <a:bodyPr/>
          <a:lstStyle/>
          <a:p>
            <a:pPr algn="ctr" eaLnBrk="1" hangingPunct="1"/>
            <a:r>
              <a:rPr lang="en-US" altLang="en-US" sz="3200"/>
              <a:t>Internet Technologies</a:t>
            </a:r>
          </a:p>
        </p:txBody>
      </p:sp>
      <p:sp>
        <p:nvSpPr>
          <p:cNvPr id="3075" name="Rectangle 3">
            <a:extLst>
              <a:ext uri="{FF2B5EF4-FFF2-40B4-BE49-F238E27FC236}">
                <a16:creationId xmlns:a16="http://schemas.microsoft.com/office/drawing/2014/main" id="{B62E681F-3E18-4C22-825C-D5197B8E7D26}"/>
              </a:ext>
            </a:extLst>
          </p:cNvPr>
          <p:cNvSpPr>
            <a:spLocks noGrp="1" noChangeArrowheads="1"/>
          </p:cNvSpPr>
          <p:nvPr>
            <p:ph type="body" sz="half" idx="1"/>
          </p:nvPr>
        </p:nvSpPr>
        <p:spPr>
          <a:xfrm>
            <a:off x="457200" y="1162050"/>
            <a:ext cx="8153400" cy="4525963"/>
          </a:xfrm>
        </p:spPr>
        <p:txBody>
          <a:bodyPr/>
          <a:lstStyle/>
          <a:p>
            <a:pPr eaLnBrk="1" hangingPunct="1"/>
            <a:r>
              <a:rPr lang="en-US" altLang="en-US" sz="3600"/>
              <a:t>The internet uses a protocol suite known as TCP/IP: </a:t>
            </a:r>
          </a:p>
          <a:p>
            <a:pPr lvl="1" eaLnBrk="1" hangingPunct="1"/>
            <a:r>
              <a:rPr lang="en-US" altLang="en-US" sz="3400"/>
              <a:t>where TCP stands for Transmission Control Protocol  </a:t>
            </a:r>
          </a:p>
          <a:p>
            <a:pPr lvl="1" eaLnBrk="1" hangingPunct="1"/>
            <a:r>
              <a:rPr lang="en-US" altLang="en-US" sz="3400"/>
              <a:t>IP stands for Internet Protocol </a:t>
            </a:r>
          </a:p>
          <a:p>
            <a:pPr eaLnBrk="1" hangingPunct="1"/>
            <a:r>
              <a:rPr lang="en-US" altLang="en-US" sz="3600"/>
              <a:t>TCP/IP was created back in the early to mid-1970s and was formally adopted by ARPANET in 1983 </a:t>
            </a:r>
            <a:endParaRPr lang="en-US" altLang="en-US" sz="3600">
              <a:cs typeface="Arial" panose="020B0604020202020204" pitchFamily="34" charset="0"/>
              <a:sym typeface="Wingdings" panose="05000000000000000000" pitchFamily="2" charset="2"/>
            </a:endParaRPr>
          </a:p>
        </p:txBody>
      </p:sp>
      <p:sp>
        <p:nvSpPr>
          <p:cNvPr id="3076" name="Rectangle 5">
            <a:extLst>
              <a:ext uri="{FF2B5EF4-FFF2-40B4-BE49-F238E27FC236}">
                <a16:creationId xmlns:a16="http://schemas.microsoft.com/office/drawing/2014/main" id="{40291439-BFC0-4246-B412-5A21FAF811A0}"/>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A26D81D-C59F-4BA2-BB9C-65C24ADB4C61}"/>
              </a:ext>
            </a:extLst>
          </p:cNvPr>
          <p:cNvSpPr>
            <a:spLocks noGrp="1" noChangeArrowheads="1"/>
          </p:cNvSpPr>
          <p:nvPr>
            <p:ph type="title"/>
          </p:nvPr>
        </p:nvSpPr>
        <p:spPr/>
        <p:txBody>
          <a:bodyPr/>
          <a:lstStyle/>
          <a:p>
            <a:pPr algn="ctr" eaLnBrk="1" hangingPunct="1"/>
            <a:r>
              <a:rPr lang="en-US" altLang="en-US" sz="3200"/>
              <a:t>Network Basics—User Datagram Protocol</a:t>
            </a:r>
          </a:p>
        </p:txBody>
      </p:sp>
      <p:sp>
        <p:nvSpPr>
          <p:cNvPr id="13315" name="Rectangle 3">
            <a:extLst>
              <a:ext uri="{FF2B5EF4-FFF2-40B4-BE49-F238E27FC236}">
                <a16:creationId xmlns:a16="http://schemas.microsoft.com/office/drawing/2014/main" id="{6F1A797E-BD24-4E67-9BE0-50C794F9BDF3}"/>
              </a:ext>
            </a:extLst>
          </p:cNvPr>
          <p:cNvSpPr>
            <a:spLocks noGrp="1" noChangeArrowheads="1"/>
          </p:cNvSpPr>
          <p:nvPr>
            <p:ph type="body" sz="half" idx="1"/>
          </p:nvPr>
        </p:nvSpPr>
        <p:spPr>
          <a:xfrm>
            <a:off x="457200" y="1162050"/>
            <a:ext cx="8153400" cy="4525963"/>
          </a:xfrm>
        </p:spPr>
        <p:txBody>
          <a:bodyPr/>
          <a:lstStyle/>
          <a:p>
            <a:endParaRPr lang="en-US" altLang="en-US" sz="2000" dirty="0"/>
          </a:p>
          <a:p>
            <a:r>
              <a:rPr lang="en-US" altLang="en-US" sz="2400" dirty="0">
                <a:highlight>
                  <a:srgbClr val="FFFF00"/>
                </a:highlight>
              </a:rPr>
              <a:t>The User Datagram Protocol (UDP) is an alternative to TCP, both ride on top of IP</a:t>
            </a:r>
          </a:p>
          <a:p>
            <a:r>
              <a:rPr lang="en-US" altLang="en-US" sz="2400" dirty="0">
                <a:highlight>
                  <a:srgbClr val="FFFF00"/>
                </a:highlight>
              </a:rPr>
              <a:t>UDP uses datagram service</a:t>
            </a:r>
          </a:p>
          <a:p>
            <a:pPr lvl="1"/>
            <a:r>
              <a:rPr lang="en-US" altLang="en-US" sz="2200" dirty="0">
                <a:highlight>
                  <a:srgbClr val="FFFF00"/>
                </a:highlight>
              </a:rPr>
              <a:t>it doesn’t specify a connection</a:t>
            </a:r>
          </a:p>
          <a:p>
            <a:r>
              <a:rPr lang="en-US" altLang="en-US" sz="2400" dirty="0"/>
              <a:t>it provides a checksum to make sure it’s known whether or not the packet has been garbled during transmission </a:t>
            </a:r>
          </a:p>
          <a:p>
            <a:pPr lvl="1"/>
            <a:r>
              <a:rPr lang="en-US" altLang="en-US" sz="2200" dirty="0"/>
              <a:t>although it does not cause a retransmission if the packet is garbled.  </a:t>
            </a:r>
          </a:p>
          <a:p>
            <a:r>
              <a:rPr lang="en-US" altLang="en-US" sz="2600" dirty="0">
                <a:highlight>
                  <a:srgbClr val="FFFF00"/>
                </a:highlight>
              </a:rPr>
              <a:t>it includes port numbers so the data can get to the correct application on the receiving computer  </a:t>
            </a:r>
          </a:p>
        </p:txBody>
      </p:sp>
      <p:sp>
        <p:nvSpPr>
          <p:cNvPr id="13316" name="Rectangle 5">
            <a:extLst>
              <a:ext uri="{FF2B5EF4-FFF2-40B4-BE49-F238E27FC236}">
                <a16:creationId xmlns:a16="http://schemas.microsoft.com/office/drawing/2014/main" id="{03738F71-26E6-498A-80AD-8F856B4E1E9D}"/>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190A881-008A-426E-A1FD-F7A15FA7849D}"/>
              </a:ext>
            </a:extLst>
          </p:cNvPr>
          <p:cNvSpPr>
            <a:spLocks noGrp="1" noChangeArrowheads="1"/>
          </p:cNvSpPr>
          <p:nvPr>
            <p:ph type="title"/>
          </p:nvPr>
        </p:nvSpPr>
        <p:spPr/>
        <p:txBody>
          <a:bodyPr/>
          <a:lstStyle/>
          <a:p>
            <a:pPr algn="ctr" eaLnBrk="1" hangingPunct="1"/>
            <a:r>
              <a:rPr lang="en-US" altLang="en-US" sz="3200"/>
              <a:t>Network Basics—IP Addresses</a:t>
            </a:r>
          </a:p>
        </p:txBody>
      </p:sp>
      <p:sp>
        <p:nvSpPr>
          <p:cNvPr id="14339" name="Rectangle 3">
            <a:extLst>
              <a:ext uri="{FF2B5EF4-FFF2-40B4-BE49-F238E27FC236}">
                <a16:creationId xmlns:a16="http://schemas.microsoft.com/office/drawing/2014/main" id="{FC8CB9CC-8949-4CE6-9746-A0050B19BA6B}"/>
              </a:ext>
            </a:extLst>
          </p:cNvPr>
          <p:cNvSpPr>
            <a:spLocks noGrp="1" noChangeArrowheads="1"/>
          </p:cNvSpPr>
          <p:nvPr>
            <p:ph type="body" sz="half" idx="1"/>
          </p:nvPr>
        </p:nvSpPr>
        <p:spPr>
          <a:xfrm>
            <a:off x="457200" y="1162050"/>
            <a:ext cx="8153400" cy="4525963"/>
          </a:xfrm>
        </p:spPr>
        <p:txBody>
          <a:bodyPr/>
          <a:lstStyle/>
          <a:p>
            <a:endParaRPr lang="en-US" altLang="en-US" sz="2000" dirty="0"/>
          </a:p>
          <a:p>
            <a:r>
              <a:rPr lang="en-US" altLang="en-US" sz="2400" dirty="0"/>
              <a:t>TCP/IP defines a communication endpoint to consist of an IP address and a protocol port number </a:t>
            </a:r>
          </a:p>
          <a:p>
            <a:r>
              <a:rPr lang="en-US" altLang="en-US" sz="2400" dirty="0"/>
              <a:t>There are two versions of IP on the internet,</a:t>
            </a:r>
          </a:p>
          <a:p>
            <a:pPr lvl="1"/>
            <a:r>
              <a:rPr lang="en-US" altLang="en-US" sz="2400" dirty="0"/>
              <a:t> </a:t>
            </a:r>
            <a:r>
              <a:rPr lang="en-US" altLang="en-US" sz="2400" dirty="0">
                <a:highlight>
                  <a:srgbClr val="FFFF00"/>
                </a:highlight>
              </a:rPr>
              <a:t>the old version IP version 4, usually known as IPv4</a:t>
            </a:r>
          </a:p>
          <a:p>
            <a:pPr lvl="1"/>
            <a:r>
              <a:rPr lang="en-US" altLang="en-US" sz="2400" dirty="0">
                <a:highlight>
                  <a:srgbClr val="FFFF00"/>
                </a:highlight>
              </a:rPr>
              <a:t> and the newer IP version 6, usually known as IPv6  </a:t>
            </a:r>
          </a:p>
        </p:txBody>
      </p:sp>
      <p:sp>
        <p:nvSpPr>
          <p:cNvPr id="14340" name="Rectangle 5">
            <a:extLst>
              <a:ext uri="{FF2B5EF4-FFF2-40B4-BE49-F238E27FC236}">
                <a16:creationId xmlns:a16="http://schemas.microsoft.com/office/drawing/2014/main" id="{5438E416-BFE5-4BBB-B3FD-8A8E529BBF02}"/>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A396380-40F1-4FCF-9257-75BB4535403A}"/>
              </a:ext>
            </a:extLst>
          </p:cNvPr>
          <p:cNvSpPr>
            <a:spLocks noGrp="1" noChangeArrowheads="1"/>
          </p:cNvSpPr>
          <p:nvPr>
            <p:ph type="title"/>
          </p:nvPr>
        </p:nvSpPr>
        <p:spPr/>
        <p:txBody>
          <a:bodyPr/>
          <a:lstStyle/>
          <a:p>
            <a:pPr algn="ctr" eaLnBrk="1" hangingPunct="1"/>
            <a:r>
              <a:rPr lang="en-US" altLang="en-US" sz="3200"/>
              <a:t>Network Basics—IPv4 Addresses</a:t>
            </a:r>
          </a:p>
        </p:txBody>
      </p:sp>
      <p:sp>
        <p:nvSpPr>
          <p:cNvPr id="15363" name="Rectangle 3">
            <a:extLst>
              <a:ext uri="{FF2B5EF4-FFF2-40B4-BE49-F238E27FC236}">
                <a16:creationId xmlns:a16="http://schemas.microsoft.com/office/drawing/2014/main" id="{0EEA7535-5EEC-4C6D-AE57-74E3198E8822}"/>
              </a:ext>
            </a:extLst>
          </p:cNvPr>
          <p:cNvSpPr>
            <a:spLocks noGrp="1" noChangeArrowheads="1"/>
          </p:cNvSpPr>
          <p:nvPr>
            <p:ph type="body" sz="half" idx="1"/>
          </p:nvPr>
        </p:nvSpPr>
        <p:spPr>
          <a:xfrm>
            <a:off x="457200" y="1162050"/>
            <a:ext cx="8153400" cy="4525963"/>
          </a:xfrm>
        </p:spPr>
        <p:txBody>
          <a:bodyPr/>
          <a:lstStyle/>
          <a:p>
            <a:endParaRPr lang="en-US" altLang="en-US" sz="2400" dirty="0"/>
          </a:p>
          <a:p>
            <a:r>
              <a:rPr lang="en-US" altLang="en-US" sz="2400" dirty="0">
                <a:highlight>
                  <a:srgbClr val="FFFF00"/>
                </a:highlight>
              </a:rPr>
              <a:t>An IPv4 address is 32 bits long, and is normally divided into four bytes</a:t>
            </a:r>
          </a:p>
          <a:p>
            <a:r>
              <a:rPr lang="en-US" altLang="en-US" sz="2400" dirty="0"/>
              <a:t>When each byte is represented as a decimal number that is called “dotted decimal notation”</a:t>
            </a:r>
          </a:p>
          <a:p>
            <a:r>
              <a:rPr lang="en-US" altLang="en-US" sz="2400" dirty="0"/>
              <a:t>For example, a typical IP address could be:</a:t>
            </a:r>
          </a:p>
          <a:p>
            <a:pPr lvl="1"/>
            <a:r>
              <a:rPr lang="en-US" altLang="en-US" sz="2400" dirty="0"/>
              <a:t>100010110101001000010000010000</a:t>
            </a:r>
          </a:p>
          <a:p>
            <a:r>
              <a:rPr lang="en-US" altLang="en-US" sz="2400" dirty="0"/>
              <a:t>When this is broken into four bytes, you get:</a:t>
            </a:r>
          </a:p>
          <a:p>
            <a:pPr lvl="1"/>
            <a:r>
              <a:rPr lang="en-US" altLang="en-US" sz="2400" dirty="0"/>
              <a:t>01000101 	01010100 	10000100 	00010000</a:t>
            </a:r>
          </a:p>
          <a:p>
            <a:r>
              <a:rPr lang="en-US" altLang="en-US" sz="2400" dirty="0"/>
              <a:t>When each byte is represented as a decimal number, you get dotted decimal notation:</a:t>
            </a:r>
          </a:p>
          <a:p>
            <a:r>
              <a:rPr lang="en-US" altLang="en-US" sz="2400" dirty="0"/>
              <a:t>	69.84.132.16</a:t>
            </a:r>
          </a:p>
          <a:p>
            <a:pPr lvl="1"/>
            <a:endParaRPr lang="en-US" altLang="en-US" sz="2200" dirty="0"/>
          </a:p>
          <a:p>
            <a:endParaRPr lang="en-US" altLang="en-US" sz="2400" dirty="0"/>
          </a:p>
        </p:txBody>
      </p:sp>
      <p:sp>
        <p:nvSpPr>
          <p:cNvPr id="15364" name="Rectangle 5">
            <a:extLst>
              <a:ext uri="{FF2B5EF4-FFF2-40B4-BE49-F238E27FC236}">
                <a16:creationId xmlns:a16="http://schemas.microsoft.com/office/drawing/2014/main" id="{163D5BF9-63EF-4F20-A69A-DDADEBA6FD99}"/>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0B972E9-432F-4F9A-8659-FA93B2791A54}"/>
              </a:ext>
            </a:extLst>
          </p:cNvPr>
          <p:cNvSpPr>
            <a:spLocks noGrp="1" noChangeArrowheads="1"/>
          </p:cNvSpPr>
          <p:nvPr>
            <p:ph type="title"/>
          </p:nvPr>
        </p:nvSpPr>
        <p:spPr/>
        <p:txBody>
          <a:bodyPr/>
          <a:lstStyle/>
          <a:p>
            <a:pPr algn="ctr" eaLnBrk="1" hangingPunct="1"/>
            <a:r>
              <a:rPr lang="en-US" altLang="en-US" sz="3200"/>
              <a:t>Network Basics—IPv4 Addresses (cont’d)</a:t>
            </a:r>
          </a:p>
        </p:txBody>
      </p:sp>
      <p:sp>
        <p:nvSpPr>
          <p:cNvPr id="16387" name="Rectangle 3">
            <a:extLst>
              <a:ext uri="{FF2B5EF4-FFF2-40B4-BE49-F238E27FC236}">
                <a16:creationId xmlns:a16="http://schemas.microsoft.com/office/drawing/2014/main" id="{0D1A1E24-8DA3-4292-9065-5F8E67A14848}"/>
              </a:ext>
            </a:extLst>
          </p:cNvPr>
          <p:cNvSpPr>
            <a:spLocks noGrp="1" noChangeArrowheads="1"/>
          </p:cNvSpPr>
          <p:nvPr>
            <p:ph type="body" sz="half" idx="1"/>
          </p:nvPr>
        </p:nvSpPr>
        <p:spPr>
          <a:xfrm>
            <a:off x="457200" y="1162050"/>
            <a:ext cx="8153400" cy="4525963"/>
          </a:xfrm>
        </p:spPr>
        <p:txBody>
          <a:bodyPr/>
          <a:lstStyle/>
          <a:p>
            <a:pPr>
              <a:defRPr/>
            </a:pPr>
            <a:endParaRPr lang="en-US" altLang="en-US" sz="1800" dirty="0"/>
          </a:p>
          <a:p>
            <a:pPr>
              <a:defRPr/>
            </a:pPr>
            <a:r>
              <a:rPr lang="en-US" altLang="en-US" sz="1800" dirty="0"/>
              <a:t>A port number can be appended to an IP address, let’s append port number 1132:</a:t>
            </a:r>
          </a:p>
          <a:p>
            <a:pPr>
              <a:defRPr/>
            </a:pPr>
            <a:r>
              <a:rPr lang="en-US" altLang="en-US" sz="1800" dirty="0"/>
              <a:t>	69.84.132.16: 1132</a:t>
            </a:r>
          </a:p>
          <a:p>
            <a:pPr marL="0" indent="0">
              <a:buFont typeface="Wingdings" panose="05000000000000000000" pitchFamily="2" charset="2"/>
              <a:buNone/>
              <a:defRPr/>
            </a:pPr>
            <a:endParaRPr lang="en-US" altLang="en-US" sz="1800" dirty="0"/>
          </a:p>
          <a:p>
            <a:pPr>
              <a:defRPr/>
            </a:pPr>
            <a:r>
              <a:rPr lang="en-US" altLang="en-US" sz="1800" dirty="0">
                <a:highlight>
                  <a:srgbClr val="FFFF00"/>
                </a:highlight>
              </a:rPr>
              <a:t>A few special IP addresses:</a:t>
            </a:r>
          </a:p>
          <a:p>
            <a:pPr lvl="1">
              <a:defRPr/>
            </a:pPr>
            <a:r>
              <a:rPr lang="en-US" altLang="en-US" sz="1800" dirty="0">
                <a:highlight>
                  <a:srgbClr val="FFFF00"/>
                </a:highlight>
              </a:rPr>
              <a:t>127.0.0.1—the loopback address, accesses your current computer</a:t>
            </a:r>
          </a:p>
          <a:p>
            <a:pPr lvl="1">
              <a:defRPr/>
            </a:pPr>
            <a:r>
              <a:rPr lang="en-US" altLang="en-US" sz="1800" dirty="0"/>
              <a:t>224.0.0.1—multicast address, addresses all hosts on the same network segment</a:t>
            </a:r>
          </a:p>
          <a:p>
            <a:pPr lvl="2">
              <a:defRPr/>
            </a:pPr>
            <a:r>
              <a:rPr lang="en-US" altLang="en-US" sz="1800" dirty="0"/>
              <a:t>only devices which are members of the particular multicast group will accept packets from this address</a:t>
            </a:r>
          </a:p>
          <a:p>
            <a:pPr lvl="1">
              <a:defRPr/>
            </a:pPr>
            <a:r>
              <a:rPr lang="en-US" altLang="en-US" sz="1800" dirty="0"/>
              <a:t>224.0.0.2—multicast address, addresses all routers on the same network segment</a:t>
            </a:r>
          </a:p>
          <a:p>
            <a:pPr lvl="1">
              <a:defRPr/>
            </a:pPr>
            <a:r>
              <a:rPr lang="en-US" altLang="en-US" sz="1800" dirty="0"/>
              <a:t>255.255.255.255—broadcast address of the zero network (0.0.0.0) </a:t>
            </a:r>
          </a:p>
          <a:p>
            <a:pPr lvl="2">
              <a:defRPr/>
            </a:pPr>
            <a:r>
              <a:rPr lang="en-US" altLang="en-US" sz="1800" dirty="0"/>
              <a:t>zero network means the local network (this one is not forwarded by routers)</a:t>
            </a:r>
          </a:p>
          <a:p>
            <a:pPr>
              <a:defRPr/>
            </a:pPr>
            <a:endParaRPr lang="en-US" altLang="en-US" sz="2200" dirty="0"/>
          </a:p>
          <a:p>
            <a:pPr>
              <a:defRPr/>
            </a:pPr>
            <a:endParaRPr lang="en-US" altLang="en-US" sz="2400" dirty="0"/>
          </a:p>
        </p:txBody>
      </p:sp>
      <p:sp>
        <p:nvSpPr>
          <p:cNvPr id="16388" name="Rectangle 5">
            <a:extLst>
              <a:ext uri="{FF2B5EF4-FFF2-40B4-BE49-F238E27FC236}">
                <a16:creationId xmlns:a16="http://schemas.microsoft.com/office/drawing/2014/main" id="{E04B48F6-4AF4-46E4-9E3C-D8DC031CED66}"/>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D2C88DC-2C60-44F4-ABB0-DE51EF50A17C}"/>
              </a:ext>
            </a:extLst>
          </p:cNvPr>
          <p:cNvSpPr>
            <a:spLocks noGrp="1" noChangeArrowheads="1"/>
          </p:cNvSpPr>
          <p:nvPr>
            <p:ph type="title"/>
          </p:nvPr>
        </p:nvSpPr>
        <p:spPr/>
        <p:txBody>
          <a:bodyPr/>
          <a:lstStyle/>
          <a:p>
            <a:pPr algn="ctr" eaLnBrk="1" hangingPunct="1"/>
            <a:r>
              <a:rPr lang="en-US" altLang="en-US" sz="3200"/>
              <a:t>Network Basics—IPv4 Addresses (cont’d)—</a:t>
            </a:r>
            <a:br>
              <a:rPr lang="en-US" altLang="en-US" sz="3200"/>
            </a:br>
            <a:r>
              <a:rPr lang="en-US" altLang="en-US" sz="3200"/>
              <a:t>Network Address Translation (NAT)</a:t>
            </a:r>
          </a:p>
        </p:txBody>
      </p:sp>
      <p:sp>
        <p:nvSpPr>
          <p:cNvPr id="18435" name="Rectangle 3">
            <a:extLst>
              <a:ext uri="{FF2B5EF4-FFF2-40B4-BE49-F238E27FC236}">
                <a16:creationId xmlns:a16="http://schemas.microsoft.com/office/drawing/2014/main" id="{625A500E-3692-4E67-AEB4-D00F647E21E9}"/>
              </a:ext>
            </a:extLst>
          </p:cNvPr>
          <p:cNvSpPr>
            <a:spLocks noGrp="1" noChangeArrowheads="1"/>
          </p:cNvSpPr>
          <p:nvPr>
            <p:ph type="body" sz="half" idx="1"/>
          </p:nvPr>
        </p:nvSpPr>
        <p:spPr>
          <a:xfrm>
            <a:off x="533400" y="1676400"/>
            <a:ext cx="8153400" cy="4525963"/>
          </a:xfrm>
        </p:spPr>
        <p:txBody>
          <a:bodyPr/>
          <a:lstStyle/>
          <a:p>
            <a:r>
              <a:rPr lang="en-US" altLang="en-US" sz="2400" dirty="0">
                <a:highlight>
                  <a:srgbClr val="FFFF00"/>
                </a:highlight>
              </a:rPr>
              <a:t>Normally private IPs are mapped to one or more public IPs through the use of Network Address Translation (NAT)</a:t>
            </a:r>
          </a:p>
          <a:p>
            <a:r>
              <a:rPr lang="en-US" altLang="en-US" sz="2400" dirty="0">
                <a:highlight>
                  <a:srgbClr val="FFFF00"/>
                </a:highlight>
              </a:rPr>
              <a:t>Network Address Translation allows a single device, perhaps a router, to interface between the outside internet and a local (private) network </a:t>
            </a:r>
          </a:p>
          <a:p>
            <a:pPr lvl="1"/>
            <a:r>
              <a:rPr lang="en-US" altLang="en-US" sz="2400" dirty="0"/>
              <a:t>in this way, only a single public IP address is required to represent an entire group of computers</a:t>
            </a:r>
          </a:p>
          <a:p>
            <a:pPr lvl="1"/>
            <a:r>
              <a:rPr lang="en-US" altLang="en-US" sz="2400" dirty="0"/>
              <a:t>internal to the private network, those computers employ private IP addresses, which are then mapped to a public IP by the router</a:t>
            </a:r>
          </a:p>
          <a:p>
            <a:endParaRPr lang="en-US" altLang="en-US" sz="2400" dirty="0"/>
          </a:p>
        </p:txBody>
      </p:sp>
      <p:sp>
        <p:nvSpPr>
          <p:cNvPr id="18436" name="Rectangle 5">
            <a:extLst>
              <a:ext uri="{FF2B5EF4-FFF2-40B4-BE49-F238E27FC236}">
                <a16:creationId xmlns:a16="http://schemas.microsoft.com/office/drawing/2014/main" id="{B350F6E5-D77A-404B-B7BF-4969F6475BE1}"/>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EED69EF-16FB-469C-B14E-FAEC8B3C33F0}"/>
              </a:ext>
            </a:extLst>
          </p:cNvPr>
          <p:cNvSpPr>
            <a:spLocks noGrp="1" noChangeArrowheads="1"/>
          </p:cNvSpPr>
          <p:nvPr>
            <p:ph type="title"/>
          </p:nvPr>
        </p:nvSpPr>
        <p:spPr/>
        <p:txBody>
          <a:bodyPr/>
          <a:lstStyle/>
          <a:p>
            <a:pPr algn="ctr" eaLnBrk="1" hangingPunct="1"/>
            <a:r>
              <a:rPr lang="en-US" altLang="en-US" sz="3200"/>
              <a:t>Network Basics—IPv6 Addresses</a:t>
            </a:r>
          </a:p>
        </p:txBody>
      </p:sp>
      <p:sp>
        <p:nvSpPr>
          <p:cNvPr id="18435" name="Rectangle 3">
            <a:extLst>
              <a:ext uri="{FF2B5EF4-FFF2-40B4-BE49-F238E27FC236}">
                <a16:creationId xmlns:a16="http://schemas.microsoft.com/office/drawing/2014/main" id="{8092613A-7E08-41AC-BBBC-27715BC05683}"/>
              </a:ext>
            </a:extLst>
          </p:cNvPr>
          <p:cNvSpPr>
            <a:spLocks noGrp="1" noChangeArrowheads="1"/>
          </p:cNvSpPr>
          <p:nvPr>
            <p:ph type="body" sz="half" idx="1"/>
          </p:nvPr>
        </p:nvSpPr>
        <p:spPr>
          <a:xfrm>
            <a:off x="533400" y="1676400"/>
            <a:ext cx="8153400" cy="4525963"/>
          </a:xfrm>
        </p:spPr>
        <p:txBody>
          <a:bodyPr/>
          <a:lstStyle/>
          <a:p>
            <a:pPr>
              <a:defRPr/>
            </a:pPr>
            <a:r>
              <a:rPr lang="en-US" sz="2400" dirty="0"/>
              <a:t>Why was IPv6 necessary?  Bradley (2012) says:</a:t>
            </a:r>
          </a:p>
          <a:p>
            <a:pPr marL="800100" lvl="2" indent="0">
              <a:buFontTx/>
              <a:buNone/>
              <a:defRPr/>
            </a:pPr>
            <a:r>
              <a:rPr lang="en-US" sz="2000" dirty="0"/>
              <a:t>“The most obvious answer is that IPv4 is out of IP addresses. IPv4 has only 4.3 billion addresses, and with PCs, smartphones, tablets, gaming systems, and just about everything else connecting to the Internet we've tapped the system dry. IPv6 uses 128-bit addresses and is capable of 340 undecillion addresses. That is 340 times 10 to the 36th power, or 340 trillion </a:t>
            </a:r>
            <a:r>
              <a:rPr lang="en-US" sz="2000" dirty="0" err="1"/>
              <a:t>trillion</a:t>
            </a:r>
            <a:r>
              <a:rPr lang="en-US" sz="2000" dirty="0"/>
              <a:t> </a:t>
            </a:r>
            <a:r>
              <a:rPr lang="en-US" sz="2000" dirty="0" err="1"/>
              <a:t>trillion</a:t>
            </a:r>
            <a:r>
              <a:rPr lang="en-US" sz="2000" dirty="0"/>
              <a:t> possible IP addresses.”</a:t>
            </a:r>
          </a:p>
          <a:p>
            <a:pPr>
              <a:defRPr/>
            </a:pPr>
            <a:endParaRPr lang="en-US" sz="2400" dirty="0"/>
          </a:p>
          <a:p>
            <a:pPr>
              <a:defRPr/>
            </a:pPr>
            <a:r>
              <a:rPr lang="en-US" sz="2400" dirty="0">
                <a:highlight>
                  <a:srgbClr val="FFFF00"/>
                </a:highlight>
              </a:rPr>
              <a:t>IPv4 and IPv6 can run beside each other</a:t>
            </a:r>
          </a:p>
          <a:p>
            <a:pPr>
              <a:defRPr/>
            </a:pPr>
            <a:r>
              <a:rPr lang="en-US" sz="2400" dirty="0"/>
              <a:t>there are so many IPv4 addresses in use that it wasn’t possible to ditch them in order to go straight to IPv6</a:t>
            </a:r>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
        <p:nvSpPr>
          <p:cNvPr id="19460" name="Rectangle 5">
            <a:extLst>
              <a:ext uri="{FF2B5EF4-FFF2-40B4-BE49-F238E27FC236}">
                <a16:creationId xmlns:a16="http://schemas.microsoft.com/office/drawing/2014/main" id="{A9BCDA29-1906-4364-B396-2510A3A9F7FD}"/>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93D9B8F-279B-4C09-8EB2-E39B92DA96A7}"/>
              </a:ext>
            </a:extLst>
          </p:cNvPr>
          <p:cNvSpPr>
            <a:spLocks noGrp="1" noChangeArrowheads="1"/>
          </p:cNvSpPr>
          <p:nvPr>
            <p:ph type="title"/>
          </p:nvPr>
        </p:nvSpPr>
        <p:spPr/>
        <p:txBody>
          <a:bodyPr/>
          <a:lstStyle/>
          <a:p>
            <a:pPr algn="ctr" eaLnBrk="1" hangingPunct="1"/>
            <a:r>
              <a:rPr lang="en-US" altLang="en-US" sz="3200"/>
              <a:t>Network Basics—IPv6 Addresses (cont’d)</a:t>
            </a:r>
          </a:p>
        </p:txBody>
      </p:sp>
      <p:sp>
        <p:nvSpPr>
          <p:cNvPr id="18435" name="Rectangle 3">
            <a:extLst>
              <a:ext uri="{FF2B5EF4-FFF2-40B4-BE49-F238E27FC236}">
                <a16:creationId xmlns:a16="http://schemas.microsoft.com/office/drawing/2014/main" id="{9CDF2AD8-FE10-4A6B-9D5A-F0DBFF48CAA5}"/>
              </a:ext>
            </a:extLst>
          </p:cNvPr>
          <p:cNvSpPr>
            <a:spLocks noGrp="1" noChangeArrowheads="1"/>
          </p:cNvSpPr>
          <p:nvPr>
            <p:ph type="body" sz="half" idx="1"/>
          </p:nvPr>
        </p:nvSpPr>
        <p:spPr>
          <a:xfrm>
            <a:off x="533400" y="1676400"/>
            <a:ext cx="8153400" cy="4525963"/>
          </a:xfrm>
        </p:spPr>
        <p:txBody>
          <a:bodyPr/>
          <a:lstStyle/>
          <a:p>
            <a:pPr>
              <a:defRPr/>
            </a:pPr>
            <a:r>
              <a:rPr lang="en-US" sz="2000" dirty="0">
                <a:highlight>
                  <a:srgbClr val="FFFF00"/>
                </a:highlight>
              </a:rPr>
              <a:t>IPv6 addresses use 128 bits divided into eight sets of four hexadecimal digits.  </a:t>
            </a:r>
          </a:p>
          <a:p>
            <a:pPr>
              <a:defRPr/>
            </a:pPr>
            <a:r>
              <a:rPr lang="en-US" sz="2000" dirty="0"/>
              <a:t>An example of an IPv6 address:</a:t>
            </a:r>
          </a:p>
          <a:p>
            <a:pPr lvl="1">
              <a:defRPr/>
            </a:pPr>
            <a:r>
              <a:rPr lang="en-US" sz="2000" dirty="0"/>
              <a:t>3001:0B0E:3247:CEF1:0073:0000:0000:AF0C</a:t>
            </a:r>
          </a:p>
          <a:p>
            <a:pPr>
              <a:defRPr/>
            </a:pPr>
            <a:endParaRPr lang="en-US" sz="2000" dirty="0"/>
          </a:p>
          <a:p>
            <a:pPr>
              <a:defRPr/>
            </a:pPr>
            <a:r>
              <a:rPr lang="en-US" sz="2000" dirty="0"/>
              <a:t>IPv6 shorthand notation where leading zeros are dropped.  For example:</a:t>
            </a:r>
          </a:p>
          <a:p>
            <a:pPr lvl="1">
              <a:defRPr/>
            </a:pPr>
            <a:r>
              <a:rPr lang="en-US" sz="2000" dirty="0"/>
              <a:t>3001:0B0E:3247:CEF1:</a:t>
            </a:r>
            <a:r>
              <a:rPr lang="en-US" sz="2000" b="1" i="1" dirty="0"/>
              <a:t>73</a:t>
            </a:r>
            <a:r>
              <a:rPr lang="en-US" sz="2000" dirty="0"/>
              <a:t>:0000:0000:AF0C</a:t>
            </a:r>
          </a:p>
          <a:p>
            <a:pPr lvl="2">
              <a:defRPr/>
            </a:pPr>
            <a:r>
              <a:rPr lang="en-US" sz="2000" dirty="0"/>
              <a:t>notice the “73” in italics in the middle, 5</a:t>
            </a:r>
            <a:r>
              <a:rPr lang="en-US" sz="2000" baseline="30000" dirty="0"/>
              <a:t>th</a:t>
            </a:r>
            <a:r>
              <a:rPr lang="en-US" sz="2000" dirty="0"/>
              <a:t> set of 4 hex digits.  </a:t>
            </a:r>
          </a:p>
          <a:p>
            <a:pPr lvl="2">
              <a:defRPr/>
            </a:pPr>
            <a:r>
              <a:rPr lang="en-US" sz="2000" dirty="0"/>
              <a:t>this is shorthand notation for “0073”</a:t>
            </a:r>
          </a:p>
          <a:p>
            <a:pPr lvl="1">
              <a:defRPr/>
            </a:pPr>
            <a:endParaRPr lang="en-US" sz="18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
        <p:nvSpPr>
          <p:cNvPr id="20484" name="Rectangle 5">
            <a:extLst>
              <a:ext uri="{FF2B5EF4-FFF2-40B4-BE49-F238E27FC236}">
                <a16:creationId xmlns:a16="http://schemas.microsoft.com/office/drawing/2014/main" id="{1E8936AB-AF26-4FF7-911F-C13D1D54A4F0}"/>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C168558-FB44-4EF5-B582-810DA565B047}"/>
              </a:ext>
            </a:extLst>
          </p:cNvPr>
          <p:cNvSpPr>
            <a:spLocks noGrp="1" noChangeArrowheads="1"/>
          </p:cNvSpPr>
          <p:nvPr>
            <p:ph type="title"/>
          </p:nvPr>
        </p:nvSpPr>
        <p:spPr/>
        <p:txBody>
          <a:bodyPr/>
          <a:lstStyle/>
          <a:p>
            <a:pPr algn="ctr" eaLnBrk="1" hangingPunct="1"/>
            <a:r>
              <a:rPr lang="en-US" altLang="en-US" sz="3200"/>
              <a:t>Network Basics—IPv6 Addresses (cont’d)</a:t>
            </a:r>
          </a:p>
        </p:txBody>
      </p:sp>
      <p:sp>
        <p:nvSpPr>
          <p:cNvPr id="18435" name="Rectangle 3">
            <a:extLst>
              <a:ext uri="{FF2B5EF4-FFF2-40B4-BE49-F238E27FC236}">
                <a16:creationId xmlns:a16="http://schemas.microsoft.com/office/drawing/2014/main" id="{2237D192-A2E8-4BE6-A3FE-72510F8D2CC1}"/>
              </a:ext>
            </a:extLst>
          </p:cNvPr>
          <p:cNvSpPr>
            <a:spLocks noGrp="1" noChangeArrowheads="1"/>
          </p:cNvSpPr>
          <p:nvPr>
            <p:ph type="body" sz="half" idx="1"/>
          </p:nvPr>
        </p:nvSpPr>
        <p:spPr>
          <a:xfrm>
            <a:off x="533400" y="1676400"/>
            <a:ext cx="8153400" cy="4525963"/>
          </a:xfrm>
        </p:spPr>
        <p:txBody>
          <a:bodyPr/>
          <a:lstStyle/>
          <a:p>
            <a:pPr>
              <a:defRPr/>
            </a:pPr>
            <a:r>
              <a:rPr lang="en-US" sz="2400" dirty="0"/>
              <a:t>If at least two consecutive sets of 4 hex digits have the hex digits all zero, then a shorthand notation which replaces those with a “:” can be used:</a:t>
            </a:r>
          </a:p>
          <a:p>
            <a:pPr lvl="1">
              <a:defRPr/>
            </a:pPr>
            <a:r>
              <a:rPr lang="en-US" sz="2400" dirty="0"/>
              <a:t>3001:0B0E:3247:CEF1:73::AF0C</a:t>
            </a:r>
          </a:p>
          <a:p>
            <a:pPr lvl="1">
              <a:defRPr/>
            </a:pPr>
            <a:r>
              <a:rPr lang="en-US" sz="2400" dirty="0"/>
              <a:t>note that here there is a “::” just before AF0C </a:t>
            </a:r>
          </a:p>
          <a:p>
            <a:pPr lvl="1">
              <a:defRPr/>
            </a:pPr>
            <a:r>
              <a:rPr lang="en-US" sz="2400" dirty="0"/>
              <a:t>this double colon represents two sets of 4 hex digits (8 hex digits total)</a:t>
            </a:r>
          </a:p>
          <a:p>
            <a:pPr lvl="1">
              <a:defRPr/>
            </a:pPr>
            <a:endParaRPr lang="en-US" sz="18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
        <p:nvSpPr>
          <p:cNvPr id="21508" name="Rectangle 5">
            <a:extLst>
              <a:ext uri="{FF2B5EF4-FFF2-40B4-BE49-F238E27FC236}">
                <a16:creationId xmlns:a16="http://schemas.microsoft.com/office/drawing/2014/main" id="{9F7731F3-3F40-4D54-938D-9AE05737FE98}"/>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BC62763-1140-449F-A381-D27EC23C2F6D}"/>
              </a:ext>
            </a:extLst>
          </p:cNvPr>
          <p:cNvSpPr>
            <a:spLocks noGrp="1" noChangeArrowheads="1"/>
          </p:cNvSpPr>
          <p:nvPr>
            <p:ph type="title"/>
          </p:nvPr>
        </p:nvSpPr>
        <p:spPr/>
        <p:txBody>
          <a:bodyPr/>
          <a:lstStyle/>
          <a:p>
            <a:pPr algn="ctr" eaLnBrk="1" hangingPunct="1"/>
            <a:r>
              <a:rPr lang="en-US" altLang="en-US" sz="3200"/>
              <a:t>Network Basics—Subnetting</a:t>
            </a:r>
          </a:p>
        </p:txBody>
      </p:sp>
      <p:sp>
        <p:nvSpPr>
          <p:cNvPr id="18435" name="Rectangle 3">
            <a:extLst>
              <a:ext uri="{FF2B5EF4-FFF2-40B4-BE49-F238E27FC236}">
                <a16:creationId xmlns:a16="http://schemas.microsoft.com/office/drawing/2014/main" id="{0A613A61-6CAF-4BCA-8CF5-90A00DADDAA1}"/>
              </a:ext>
            </a:extLst>
          </p:cNvPr>
          <p:cNvSpPr>
            <a:spLocks noGrp="1" noChangeArrowheads="1"/>
          </p:cNvSpPr>
          <p:nvPr>
            <p:ph type="body" sz="half" idx="1"/>
          </p:nvPr>
        </p:nvSpPr>
        <p:spPr>
          <a:xfrm>
            <a:off x="533400" y="1676400"/>
            <a:ext cx="8153400" cy="4525963"/>
          </a:xfrm>
        </p:spPr>
        <p:txBody>
          <a:bodyPr/>
          <a:lstStyle/>
          <a:p>
            <a:pPr>
              <a:defRPr/>
            </a:pPr>
            <a:r>
              <a:rPr lang="en-US" sz="2800" dirty="0">
                <a:highlight>
                  <a:srgbClr val="FFFF00"/>
                </a:highlight>
              </a:rPr>
              <a:t>Networks can be broken into chunks called subnets, based on their IP addresses</a:t>
            </a:r>
            <a:r>
              <a:rPr lang="en-US" sz="2800" dirty="0"/>
              <a:t>. </a:t>
            </a:r>
          </a:p>
          <a:p>
            <a:pPr>
              <a:defRPr/>
            </a:pPr>
            <a:r>
              <a:rPr lang="en-US" sz="2800" dirty="0"/>
              <a:t> When you’re using a subnet, an IP address is considered to consist of a Network Prefix followed by a Host address </a:t>
            </a:r>
          </a:p>
          <a:p>
            <a:pPr lvl="1">
              <a:defRPr/>
            </a:pPr>
            <a:r>
              <a:rPr lang="en-US" sz="2600" dirty="0"/>
              <a:t>it’s the same format IP address as before, you just pick several of the most significant bits and call them a “network prefix” </a:t>
            </a:r>
          </a:p>
          <a:p>
            <a:pPr lvl="1">
              <a:defRPr/>
            </a:pPr>
            <a:r>
              <a:rPr lang="en-US" sz="2600" dirty="0"/>
              <a:t>the remaining bits will be the host address</a:t>
            </a:r>
          </a:p>
          <a:p>
            <a:pPr lvl="1">
              <a:defRPr/>
            </a:pPr>
            <a:endParaRPr lang="en-US" sz="18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
        <p:nvSpPr>
          <p:cNvPr id="24580" name="Rectangle 5">
            <a:extLst>
              <a:ext uri="{FF2B5EF4-FFF2-40B4-BE49-F238E27FC236}">
                <a16:creationId xmlns:a16="http://schemas.microsoft.com/office/drawing/2014/main" id="{5344584C-A054-460B-AB8B-0347373ADBC5}"/>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63A596D-F7E9-4FBD-AEC1-5E0D023CBFE4}"/>
              </a:ext>
            </a:extLst>
          </p:cNvPr>
          <p:cNvSpPr>
            <a:spLocks noGrp="1" noChangeArrowheads="1"/>
          </p:cNvSpPr>
          <p:nvPr>
            <p:ph type="title"/>
          </p:nvPr>
        </p:nvSpPr>
        <p:spPr/>
        <p:txBody>
          <a:bodyPr/>
          <a:lstStyle/>
          <a:p>
            <a:pPr algn="ctr" eaLnBrk="1" hangingPunct="1"/>
            <a:r>
              <a:rPr lang="en-US" altLang="en-US" sz="3200"/>
              <a:t>Network Basics—Subnetting</a:t>
            </a:r>
          </a:p>
        </p:txBody>
      </p:sp>
      <p:sp>
        <p:nvSpPr>
          <p:cNvPr id="18435" name="Rectangle 3">
            <a:extLst>
              <a:ext uri="{FF2B5EF4-FFF2-40B4-BE49-F238E27FC236}">
                <a16:creationId xmlns:a16="http://schemas.microsoft.com/office/drawing/2014/main" id="{7FB358F5-4F84-4A35-BF8A-06CD88B30E90}"/>
              </a:ext>
            </a:extLst>
          </p:cNvPr>
          <p:cNvSpPr>
            <a:spLocks noGrp="1" noChangeArrowheads="1"/>
          </p:cNvSpPr>
          <p:nvPr>
            <p:ph type="body" sz="half" idx="1"/>
          </p:nvPr>
        </p:nvSpPr>
        <p:spPr>
          <a:xfrm>
            <a:off x="533400" y="1676400"/>
            <a:ext cx="8153400" cy="4525963"/>
          </a:xfrm>
        </p:spPr>
        <p:txBody>
          <a:bodyPr/>
          <a:lstStyle/>
          <a:p>
            <a:pPr marL="57150" indent="0">
              <a:buFont typeface="Wingdings" panose="05000000000000000000" pitchFamily="2" charset="2"/>
              <a:buNone/>
              <a:defRPr/>
            </a:pPr>
            <a:r>
              <a:rPr lang="en-US" sz="2000" dirty="0">
                <a:highlight>
                  <a:srgbClr val="FFFF00"/>
                </a:highlight>
              </a:rPr>
              <a:t>Classless Inter-Domain Routing (CIDR) format looks like the following:</a:t>
            </a:r>
          </a:p>
          <a:p>
            <a:pPr>
              <a:defRPr/>
            </a:pPr>
            <a:r>
              <a:rPr lang="en-US" sz="2000" dirty="0">
                <a:highlight>
                  <a:srgbClr val="FFFF00"/>
                </a:highlight>
              </a:rPr>
              <a:t>69.84.132.16/16</a:t>
            </a:r>
          </a:p>
          <a:p>
            <a:pPr>
              <a:defRPr/>
            </a:pPr>
            <a:r>
              <a:rPr lang="en-US" sz="2000" dirty="0">
                <a:highlight>
                  <a:srgbClr val="FFFF00"/>
                </a:highlight>
              </a:rPr>
              <a:t>here the first 16 bits of the IP address are used to specify the Network Prefix</a:t>
            </a:r>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r>
              <a:rPr lang="en-US" sz="2000" dirty="0"/>
              <a:t>A subnet mask that has 1s in every location in the first 16 bits would be </a:t>
            </a:r>
            <a:r>
              <a:rPr lang="en-US" sz="2000" dirty="0" err="1"/>
              <a:t>ANDed</a:t>
            </a:r>
            <a:r>
              <a:rPr lang="en-US" sz="2000" dirty="0"/>
              <a:t> with the raw IP address to extract the Network prefix:</a:t>
            </a:r>
          </a:p>
          <a:p>
            <a:pPr>
              <a:defRPr/>
            </a:pPr>
            <a:r>
              <a:rPr lang="en-US" sz="2000" dirty="0"/>
              <a:t>the subnet mask corresponding to this would be (in dotted decimal notation):</a:t>
            </a:r>
          </a:p>
          <a:p>
            <a:pPr lvl="1">
              <a:defRPr/>
            </a:pPr>
            <a:r>
              <a:rPr lang="en-US" sz="1800" dirty="0"/>
              <a:t>255.255.0.0</a:t>
            </a:r>
          </a:p>
          <a:p>
            <a:pPr>
              <a:defRPr/>
            </a:pPr>
            <a:r>
              <a:rPr lang="en-US" sz="2000" dirty="0"/>
              <a:t>which corresponds to, in binary:</a:t>
            </a:r>
          </a:p>
          <a:p>
            <a:pPr lvl="1">
              <a:defRPr/>
            </a:pPr>
            <a:r>
              <a:rPr lang="en-US" sz="1800" dirty="0"/>
              <a:t>11111111 	11111111 	00000000	 00000000</a:t>
            </a:r>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
        <p:nvSpPr>
          <p:cNvPr id="26628" name="Rectangle 5">
            <a:extLst>
              <a:ext uri="{FF2B5EF4-FFF2-40B4-BE49-F238E27FC236}">
                <a16:creationId xmlns:a16="http://schemas.microsoft.com/office/drawing/2014/main" id="{266E766C-E344-47AF-B62D-3F98F74F61B0}"/>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A6B1806-AED5-4EA3-B608-198D933891EA}"/>
              </a:ext>
            </a:extLst>
          </p:cNvPr>
          <p:cNvSpPr>
            <a:spLocks noGrp="1" noChangeArrowheads="1"/>
          </p:cNvSpPr>
          <p:nvPr>
            <p:ph type="title"/>
          </p:nvPr>
        </p:nvSpPr>
        <p:spPr/>
        <p:txBody>
          <a:bodyPr/>
          <a:lstStyle/>
          <a:p>
            <a:pPr algn="ctr" eaLnBrk="1" hangingPunct="1"/>
            <a:r>
              <a:rPr lang="en-US" altLang="en-US" sz="3200"/>
              <a:t>Network Basics—Transmission Control Protocol (TCP)</a:t>
            </a:r>
          </a:p>
        </p:txBody>
      </p:sp>
      <p:sp>
        <p:nvSpPr>
          <p:cNvPr id="14339" name="Rectangle 3">
            <a:extLst>
              <a:ext uri="{FF2B5EF4-FFF2-40B4-BE49-F238E27FC236}">
                <a16:creationId xmlns:a16="http://schemas.microsoft.com/office/drawing/2014/main" id="{0298F4BF-EA89-42D4-AF76-882D209B514B}"/>
              </a:ext>
            </a:extLst>
          </p:cNvPr>
          <p:cNvSpPr>
            <a:spLocks noGrp="1" noChangeArrowheads="1"/>
          </p:cNvSpPr>
          <p:nvPr>
            <p:ph type="body" sz="half" idx="1"/>
          </p:nvPr>
        </p:nvSpPr>
        <p:spPr>
          <a:xfrm>
            <a:off x="457200" y="1162050"/>
            <a:ext cx="8153400" cy="4525963"/>
          </a:xfrm>
        </p:spPr>
        <p:txBody>
          <a:bodyPr/>
          <a:lstStyle/>
          <a:p>
            <a:pPr>
              <a:defRPr/>
            </a:pPr>
            <a:r>
              <a:rPr lang="en-US" sz="1800" dirty="0">
                <a:highlight>
                  <a:srgbClr val="FFFF00"/>
                </a:highlight>
              </a:rPr>
              <a:t>The Transmission Control Protocol (TCP) is responsible for bidirectional data transmissions between two distributed applications on a network</a:t>
            </a:r>
            <a:r>
              <a:rPr lang="en-US" sz="1800" dirty="0"/>
              <a:t>:</a:t>
            </a:r>
          </a:p>
          <a:p>
            <a:pPr lvl="1">
              <a:defRPr/>
            </a:pPr>
            <a:r>
              <a:rPr lang="en-US" sz="1800" dirty="0">
                <a:highlight>
                  <a:srgbClr val="FFFF00"/>
                </a:highlight>
              </a:rPr>
              <a:t>breaks data streams into data chunks (known as packets) at the sender </a:t>
            </a:r>
          </a:p>
          <a:p>
            <a:pPr lvl="1">
              <a:defRPr/>
            </a:pPr>
            <a:r>
              <a:rPr lang="en-US" sz="1800" dirty="0">
                <a:highlight>
                  <a:srgbClr val="FFFF00"/>
                </a:highlight>
              </a:rPr>
              <a:t>makes sure packets haven’t been mangled during transmission and causing any packets with problems to be re-transmitted:</a:t>
            </a:r>
          </a:p>
          <a:p>
            <a:pPr lvl="2">
              <a:defRPr/>
            </a:pPr>
            <a:r>
              <a:rPr lang="en-US" sz="1800" dirty="0"/>
              <a:t>it does this by using a checksum field in the packet</a:t>
            </a:r>
          </a:p>
          <a:p>
            <a:pPr lvl="3">
              <a:defRPr/>
            </a:pPr>
            <a:r>
              <a:rPr lang="en-US" sz="1800" dirty="0"/>
              <a:t>if the checksum that was sent doesn’t match the newly calculated checksum at the recipient, then the data in the packet was mangled</a:t>
            </a:r>
          </a:p>
          <a:p>
            <a:pPr lvl="1">
              <a:defRPr/>
            </a:pPr>
            <a:r>
              <a:rPr lang="en-US" sz="1800" dirty="0">
                <a:highlight>
                  <a:srgbClr val="FFFF00"/>
                </a:highlight>
              </a:rPr>
              <a:t>makes sure packets are reassembled in the correct order so that the data stream arrives correctly at the recipient:</a:t>
            </a:r>
          </a:p>
          <a:p>
            <a:pPr lvl="2">
              <a:defRPr/>
            </a:pPr>
            <a:r>
              <a:rPr lang="en-US" sz="1800" dirty="0"/>
              <a:t>it does this by numbering each packet.  Then if packets arrive out of order, they can be rearranged before being sent up to the application.</a:t>
            </a:r>
          </a:p>
          <a:p>
            <a:pPr>
              <a:defRPr/>
            </a:pPr>
            <a:r>
              <a:rPr lang="en-US" sz="1800" dirty="0">
                <a:highlight>
                  <a:srgbClr val="FFFF00"/>
                </a:highlight>
              </a:rPr>
              <a:t>in order to do these tasks, TCP creates a connection (session) between the sender and the receiver</a:t>
            </a:r>
          </a:p>
          <a:p>
            <a:pPr marL="533400" indent="-533400" eaLnBrk="1" hangingPunct="1">
              <a:buFontTx/>
              <a:buNone/>
              <a:defRPr/>
            </a:pPr>
            <a:endParaRPr lang="en-US" altLang="en-US" sz="3600" dirty="0">
              <a:cs typeface="Arial" charset="0"/>
              <a:sym typeface="Wingdings" pitchFamily="2" charset="2"/>
            </a:endParaRPr>
          </a:p>
        </p:txBody>
      </p:sp>
      <p:sp>
        <p:nvSpPr>
          <p:cNvPr id="4100" name="Rectangle 5">
            <a:extLst>
              <a:ext uri="{FF2B5EF4-FFF2-40B4-BE49-F238E27FC236}">
                <a16:creationId xmlns:a16="http://schemas.microsoft.com/office/drawing/2014/main" id="{C1E32F84-D02A-4106-9CF3-84C22B88B9F1}"/>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DF80956-411E-491A-95C7-CFFFA065F1C1}"/>
              </a:ext>
            </a:extLst>
          </p:cNvPr>
          <p:cNvSpPr>
            <a:spLocks noGrp="1" noChangeArrowheads="1"/>
          </p:cNvSpPr>
          <p:nvPr>
            <p:ph type="title"/>
          </p:nvPr>
        </p:nvSpPr>
        <p:spPr/>
        <p:txBody>
          <a:bodyPr/>
          <a:lstStyle/>
          <a:p>
            <a:pPr algn="ctr" eaLnBrk="1" hangingPunct="1"/>
            <a:r>
              <a:rPr lang="en-US" altLang="en-US" sz="3200"/>
              <a:t>Network Basics—Subnetting</a:t>
            </a:r>
          </a:p>
        </p:txBody>
      </p:sp>
      <p:sp>
        <p:nvSpPr>
          <p:cNvPr id="18435" name="Rectangle 3">
            <a:extLst>
              <a:ext uri="{FF2B5EF4-FFF2-40B4-BE49-F238E27FC236}">
                <a16:creationId xmlns:a16="http://schemas.microsoft.com/office/drawing/2014/main" id="{B2563FB9-6300-4B40-A403-7915AAB8125F}"/>
              </a:ext>
            </a:extLst>
          </p:cNvPr>
          <p:cNvSpPr>
            <a:spLocks noGrp="1" noChangeArrowheads="1"/>
          </p:cNvSpPr>
          <p:nvPr>
            <p:ph type="body" sz="half" idx="1"/>
          </p:nvPr>
        </p:nvSpPr>
        <p:spPr>
          <a:xfrm>
            <a:off x="533400" y="1676400"/>
            <a:ext cx="8153400" cy="4525963"/>
          </a:xfrm>
        </p:spPr>
        <p:txBody>
          <a:bodyPr/>
          <a:lstStyle/>
          <a:p>
            <a:pPr marL="0" indent="0">
              <a:buFont typeface="Wingdings" panose="05000000000000000000" pitchFamily="2" charset="2"/>
              <a:buNone/>
              <a:defRPr/>
            </a:pPr>
            <a:r>
              <a:rPr lang="en-US" sz="2400" dirty="0"/>
              <a:t>The binary address that corresponds to the dotted decimal notation 69.84.132.16 is:</a:t>
            </a:r>
          </a:p>
          <a:p>
            <a:pPr>
              <a:defRPr/>
            </a:pPr>
            <a:r>
              <a:rPr lang="en-US" sz="2400" dirty="0"/>
              <a:t>01000101 	01010100 	10000100 	00010000</a:t>
            </a:r>
          </a:p>
          <a:p>
            <a:pPr marL="0" indent="0">
              <a:buFont typeface="Wingdings" panose="05000000000000000000" pitchFamily="2" charset="2"/>
              <a:buNone/>
              <a:defRPr/>
            </a:pPr>
            <a:endParaRPr lang="en-US" sz="2400" dirty="0"/>
          </a:p>
          <a:p>
            <a:pPr marL="0" indent="0">
              <a:buFont typeface="Wingdings" panose="05000000000000000000" pitchFamily="2" charset="2"/>
              <a:buNone/>
              <a:defRPr/>
            </a:pPr>
            <a:r>
              <a:rPr lang="en-US" sz="2400" dirty="0"/>
              <a:t>So this number </a:t>
            </a:r>
            <a:r>
              <a:rPr lang="en-US" sz="2400" dirty="0" err="1"/>
              <a:t>ANDed</a:t>
            </a:r>
            <a:r>
              <a:rPr lang="en-US" sz="2400" dirty="0"/>
              <a:t> with the subnet mask would be:</a:t>
            </a:r>
          </a:p>
          <a:p>
            <a:pPr>
              <a:defRPr/>
            </a:pPr>
            <a:r>
              <a:rPr lang="en-US" sz="2400" dirty="0"/>
              <a:t>01000101 	01010100 	00000000 	00000000</a:t>
            </a:r>
          </a:p>
          <a:p>
            <a:pPr marL="0" indent="0">
              <a:buFont typeface="Wingdings" panose="05000000000000000000" pitchFamily="2" charset="2"/>
              <a:buNone/>
              <a:defRPr/>
            </a:pPr>
            <a:endParaRPr lang="en-US" sz="2400" dirty="0"/>
          </a:p>
          <a:p>
            <a:pPr marL="0" indent="0">
              <a:buFont typeface="Wingdings" panose="05000000000000000000" pitchFamily="2" charset="2"/>
              <a:buNone/>
              <a:defRPr/>
            </a:pPr>
            <a:r>
              <a:rPr lang="en-US" sz="2400" dirty="0"/>
              <a:t>or in dotted decimal notation:</a:t>
            </a:r>
          </a:p>
          <a:p>
            <a:pPr>
              <a:defRPr/>
            </a:pPr>
            <a:r>
              <a:rPr lang="en-US" sz="2400" dirty="0"/>
              <a:t>69.84.0.0</a:t>
            </a:r>
          </a:p>
          <a:p>
            <a:pPr lvl="1">
              <a:defRPr/>
            </a:pPr>
            <a:r>
              <a:rPr lang="en-US" sz="2400" dirty="0"/>
              <a:t>which is the network prefix</a:t>
            </a:r>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
        <p:nvSpPr>
          <p:cNvPr id="27652" name="Rectangle 5">
            <a:extLst>
              <a:ext uri="{FF2B5EF4-FFF2-40B4-BE49-F238E27FC236}">
                <a16:creationId xmlns:a16="http://schemas.microsoft.com/office/drawing/2014/main" id="{CA656F84-64B2-44B1-BA9C-784D7E655909}"/>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418C008-CE64-49D8-BA2D-37850A440A0F}"/>
              </a:ext>
            </a:extLst>
          </p:cNvPr>
          <p:cNvSpPr>
            <a:spLocks noGrp="1" noChangeArrowheads="1"/>
          </p:cNvSpPr>
          <p:nvPr>
            <p:ph type="title"/>
          </p:nvPr>
        </p:nvSpPr>
        <p:spPr/>
        <p:txBody>
          <a:bodyPr/>
          <a:lstStyle/>
          <a:p>
            <a:pPr algn="ctr" eaLnBrk="1" hangingPunct="1"/>
            <a:r>
              <a:rPr lang="en-US" altLang="en-US" sz="3200"/>
              <a:t>Network Basics—Subnetting</a:t>
            </a:r>
          </a:p>
        </p:txBody>
      </p:sp>
      <p:sp>
        <p:nvSpPr>
          <p:cNvPr id="18435" name="Rectangle 3">
            <a:extLst>
              <a:ext uri="{FF2B5EF4-FFF2-40B4-BE49-F238E27FC236}">
                <a16:creationId xmlns:a16="http://schemas.microsoft.com/office/drawing/2014/main" id="{A5F24527-3AF6-46FF-8D83-B8B297DA2EAF}"/>
              </a:ext>
            </a:extLst>
          </p:cNvPr>
          <p:cNvSpPr>
            <a:spLocks noGrp="1" noChangeArrowheads="1"/>
          </p:cNvSpPr>
          <p:nvPr>
            <p:ph type="body" sz="half" idx="1"/>
          </p:nvPr>
        </p:nvSpPr>
        <p:spPr>
          <a:xfrm>
            <a:off x="533400" y="1676400"/>
            <a:ext cx="8153400" cy="4525963"/>
          </a:xfrm>
        </p:spPr>
        <p:txBody>
          <a:bodyPr/>
          <a:lstStyle/>
          <a:p>
            <a:pPr marL="0" indent="0">
              <a:buFont typeface="Wingdings" panose="05000000000000000000" pitchFamily="2" charset="2"/>
              <a:buNone/>
              <a:defRPr/>
            </a:pPr>
            <a:r>
              <a:rPr lang="en-US" sz="2000" dirty="0"/>
              <a:t>We used an even number of bytes in the CIDR format example:</a:t>
            </a:r>
          </a:p>
          <a:p>
            <a:pPr>
              <a:defRPr/>
            </a:pPr>
            <a:r>
              <a:rPr lang="en-US" sz="2000" dirty="0"/>
              <a:t>69.84.132.16/16</a:t>
            </a:r>
          </a:p>
          <a:p>
            <a:pPr>
              <a:defRPr/>
            </a:pPr>
            <a:endParaRPr lang="en-US" sz="2000" dirty="0"/>
          </a:p>
          <a:p>
            <a:pPr marL="0" indent="0">
              <a:buFont typeface="Wingdings" panose="05000000000000000000" pitchFamily="2" charset="2"/>
              <a:buNone/>
              <a:defRPr/>
            </a:pPr>
            <a:r>
              <a:rPr lang="en-US" sz="2000" dirty="0"/>
              <a:t>You don’t have to use an even number of bytes, for example, the following would be acceptable:</a:t>
            </a:r>
          </a:p>
          <a:p>
            <a:pPr>
              <a:defRPr/>
            </a:pPr>
            <a:r>
              <a:rPr lang="en-US" sz="2000" dirty="0"/>
              <a:t>69.84.132.16/12</a:t>
            </a:r>
          </a:p>
          <a:p>
            <a:pPr>
              <a:defRPr/>
            </a:pPr>
            <a:endParaRPr lang="en-US" sz="2000" dirty="0"/>
          </a:p>
          <a:p>
            <a:pPr marL="0" indent="0">
              <a:buFont typeface="Wingdings" panose="05000000000000000000" pitchFamily="2" charset="2"/>
              <a:buNone/>
              <a:defRPr/>
            </a:pPr>
            <a:r>
              <a:rPr lang="en-US" sz="2000" dirty="0"/>
              <a:t>For this one, the subnet mask would be:</a:t>
            </a:r>
          </a:p>
          <a:p>
            <a:pPr>
              <a:defRPr/>
            </a:pPr>
            <a:r>
              <a:rPr lang="en-US" sz="2000" dirty="0"/>
              <a:t>11111111 	11110000 	00000000	 00000000</a:t>
            </a:r>
          </a:p>
          <a:p>
            <a:pPr marL="0" indent="0">
              <a:buFont typeface="Wingdings" panose="05000000000000000000" pitchFamily="2" charset="2"/>
              <a:buNone/>
              <a:defRPr/>
            </a:pPr>
            <a:r>
              <a:rPr lang="en-US" sz="2000" dirty="0"/>
              <a:t>or in dotted decimal notation:</a:t>
            </a:r>
          </a:p>
          <a:p>
            <a:pPr>
              <a:defRPr/>
            </a:pPr>
            <a:r>
              <a:rPr lang="en-US" sz="2000" dirty="0"/>
              <a:t>	255.240.0.0</a:t>
            </a:r>
          </a:p>
          <a:p>
            <a:pPr marL="0" indent="0">
              <a:buFont typeface="Wingdings" panose="05000000000000000000" pitchFamily="2" charset="2"/>
              <a:buNone/>
              <a:defRPr/>
            </a:pPr>
            <a:r>
              <a:rPr lang="en-US" sz="2000" dirty="0"/>
              <a:t>So if you AND this with the raw IP address (69.84.132.16) you get:</a:t>
            </a:r>
          </a:p>
          <a:p>
            <a:pPr>
              <a:defRPr/>
            </a:pPr>
            <a:r>
              <a:rPr lang="en-US" sz="2000" dirty="0"/>
              <a:t>	69.80.0.0</a:t>
            </a:r>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
        <p:nvSpPr>
          <p:cNvPr id="28676" name="Rectangle 5">
            <a:extLst>
              <a:ext uri="{FF2B5EF4-FFF2-40B4-BE49-F238E27FC236}">
                <a16:creationId xmlns:a16="http://schemas.microsoft.com/office/drawing/2014/main" id="{2DB5E746-99ED-4AAE-BC9E-DD3BCF3E6C63}"/>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B011BC2-CF0B-4951-B2EF-232493EBC8A9}"/>
              </a:ext>
            </a:extLst>
          </p:cNvPr>
          <p:cNvSpPr>
            <a:spLocks noGrp="1" noChangeArrowheads="1"/>
          </p:cNvSpPr>
          <p:nvPr>
            <p:ph type="title"/>
          </p:nvPr>
        </p:nvSpPr>
        <p:spPr/>
        <p:txBody>
          <a:bodyPr/>
          <a:lstStyle/>
          <a:p>
            <a:pPr algn="ctr" eaLnBrk="1" hangingPunct="1"/>
            <a:r>
              <a:rPr lang="en-US" altLang="en-US" sz="3200"/>
              <a:t>Network Basics—Subnetting</a:t>
            </a:r>
          </a:p>
        </p:txBody>
      </p:sp>
      <p:sp>
        <p:nvSpPr>
          <p:cNvPr id="18435" name="Rectangle 3">
            <a:extLst>
              <a:ext uri="{FF2B5EF4-FFF2-40B4-BE49-F238E27FC236}">
                <a16:creationId xmlns:a16="http://schemas.microsoft.com/office/drawing/2014/main" id="{E70F8464-D991-4645-9FDE-F05CBDF6DDD3}"/>
              </a:ext>
            </a:extLst>
          </p:cNvPr>
          <p:cNvSpPr>
            <a:spLocks noGrp="1" noChangeArrowheads="1"/>
          </p:cNvSpPr>
          <p:nvPr>
            <p:ph type="body" sz="half" idx="1"/>
          </p:nvPr>
        </p:nvSpPr>
        <p:spPr>
          <a:xfrm>
            <a:off x="533400" y="1676400"/>
            <a:ext cx="8153400" cy="4525963"/>
          </a:xfrm>
        </p:spPr>
        <p:txBody>
          <a:bodyPr/>
          <a:lstStyle/>
          <a:p>
            <a:pPr>
              <a:defRPr/>
            </a:pPr>
            <a:r>
              <a:rPr lang="en-US" sz="2800" dirty="0">
                <a:highlight>
                  <a:srgbClr val="FFFF00"/>
                </a:highlight>
              </a:rPr>
              <a:t>A router uses a subnet mask </a:t>
            </a:r>
            <a:r>
              <a:rPr lang="en-US" sz="2800" dirty="0" err="1">
                <a:highlight>
                  <a:srgbClr val="FFFF00"/>
                </a:highlight>
              </a:rPr>
              <a:t>ANDed</a:t>
            </a:r>
            <a:r>
              <a:rPr lang="en-US" sz="2800" dirty="0">
                <a:highlight>
                  <a:srgbClr val="FFFF00"/>
                </a:highlight>
              </a:rPr>
              <a:t> with an IP address to extract the Network Prefix</a:t>
            </a:r>
          </a:p>
          <a:p>
            <a:pPr>
              <a:defRPr/>
            </a:pPr>
            <a:r>
              <a:rPr lang="en-US" sz="2800" dirty="0">
                <a:highlight>
                  <a:srgbClr val="FFFF00"/>
                </a:highlight>
              </a:rPr>
              <a:t>The Network prefix is then used by a router to route a packet to the appropriate subnet  </a:t>
            </a:r>
          </a:p>
          <a:p>
            <a:pPr>
              <a:defRPr/>
            </a:pPr>
            <a:r>
              <a:rPr lang="en-US" sz="2800" dirty="0"/>
              <a:t>The remaining host address can be used to route the packet to the appropriate host within that subnet</a:t>
            </a:r>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877F9CF-7192-4912-814A-C124FD459004}"/>
              </a:ext>
            </a:extLst>
          </p:cNvPr>
          <p:cNvSpPr>
            <a:spLocks noGrp="1" noChangeArrowheads="1"/>
          </p:cNvSpPr>
          <p:nvPr>
            <p:ph type="title"/>
          </p:nvPr>
        </p:nvSpPr>
        <p:spPr/>
        <p:txBody>
          <a:bodyPr/>
          <a:lstStyle/>
          <a:p>
            <a:pPr algn="ctr" eaLnBrk="1" hangingPunct="1"/>
            <a:r>
              <a:rPr lang="en-US" altLang="en-US" sz="3200"/>
              <a:t>Network Basics—Subnetting</a:t>
            </a:r>
          </a:p>
        </p:txBody>
      </p:sp>
      <p:sp>
        <p:nvSpPr>
          <p:cNvPr id="18435" name="Rectangle 3">
            <a:extLst>
              <a:ext uri="{FF2B5EF4-FFF2-40B4-BE49-F238E27FC236}">
                <a16:creationId xmlns:a16="http://schemas.microsoft.com/office/drawing/2014/main" id="{FEDE9F64-240B-42CA-B9DB-492787F13612}"/>
              </a:ext>
            </a:extLst>
          </p:cNvPr>
          <p:cNvSpPr>
            <a:spLocks noGrp="1" noChangeArrowheads="1"/>
          </p:cNvSpPr>
          <p:nvPr>
            <p:ph type="body" sz="half" idx="1"/>
          </p:nvPr>
        </p:nvSpPr>
        <p:spPr>
          <a:xfrm>
            <a:off x="533400" y="1676400"/>
            <a:ext cx="8153400" cy="4525963"/>
          </a:xfrm>
        </p:spPr>
        <p:txBody>
          <a:bodyPr/>
          <a:lstStyle/>
          <a:p>
            <a:pPr>
              <a:defRPr/>
            </a:pPr>
            <a:r>
              <a:rPr lang="en-US" sz="2800" dirty="0"/>
              <a:t>When using IPv6, the smallest recommended subnet is 64 bits (of its total 128 bit wide address) as the Network Prefix</a:t>
            </a:r>
          </a:p>
          <a:p>
            <a:pPr>
              <a:defRPr/>
            </a:pPr>
            <a:r>
              <a:rPr lang="en-US" sz="2800" dirty="0"/>
              <a:t>So the 64 bit prefix is always used for a subnet, instead of having a variable prefix </a:t>
            </a:r>
          </a:p>
          <a:p>
            <a:pPr>
              <a:defRPr/>
            </a:pPr>
            <a:r>
              <a:rPr lang="en-US" sz="2800" dirty="0"/>
              <a:t>You’re not supposed to use a subnet smaller than that </a:t>
            </a:r>
          </a:p>
          <a:p>
            <a:pPr lvl="1">
              <a:defRPr/>
            </a:pPr>
            <a:r>
              <a:rPr lang="en-US" sz="2600" dirty="0"/>
              <a:t>that is, using more bits as the Network Prefix, and thus having fewer host addresses</a:t>
            </a:r>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E211F32-1630-41B9-83F4-E385E6AC6CC7}"/>
              </a:ext>
            </a:extLst>
          </p:cNvPr>
          <p:cNvSpPr>
            <a:spLocks noGrp="1" noChangeArrowheads="1"/>
          </p:cNvSpPr>
          <p:nvPr>
            <p:ph type="title"/>
          </p:nvPr>
        </p:nvSpPr>
        <p:spPr/>
        <p:txBody>
          <a:bodyPr/>
          <a:lstStyle/>
          <a:p>
            <a:pPr algn="ctr" eaLnBrk="1" hangingPunct="1"/>
            <a:r>
              <a:rPr lang="en-US" altLang="en-US" sz="3200"/>
              <a:t>Network Basics—Port Numbers</a:t>
            </a:r>
          </a:p>
        </p:txBody>
      </p:sp>
      <p:sp>
        <p:nvSpPr>
          <p:cNvPr id="18435" name="Rectangle 3">
            <a:extLst>
              <a:ext uri="{FF2B5EF4-FFF2-40B4-BE49-F238E27FC236}">
                <a16:creationId xmlns:a16="http://schemas.microsoft.com/office/drawing/2014/main" id="{1F1B83BF-EAEB-4395-8598-BF2F49F81425}"/>
              </a:ext>
            </a:extLst>
          </p:cNvPr>
          <p:cNvSpPr>
            <a:spLocks noGrp="1" noChangeArrowheads="1"/>
          </p:cNvSpPr>
          <p:nvPr>
            <p:ph type="body" sz="half" idx="1"/>
          </p:nvPr>
        </p:nvSpPr>
        <p:spPr>
          <a:xfrm>
            <a:off x="533400" y="1676400"/>
            <a:ext cx="8153400" cy="4525963"/>
          </a:xfrm>
        </p:spPr>
        <p:txBody>
          <a:bodyPr/>
          <a:lstStyle/>
          <a:p>
            <a:pPr>
              <a:defRPr/>
            </a:pPr>
            <a:r>
              <a:rPr lang="en-US" sz="2400" dirty="0"/>
              <a:t>An internet port number is part of an address  </a:t>
            </a:r>
          </a:p>
          <a:p>
            <a:pPr>
              <a:defRPr/>
            </a:pPr>
            <a:r>
              <a:rPr lang="en-US" sz="2400" dirty="0"/>
              <a:t>A server listens for input on a particular port number</a:t>
            </a:r>
          </a:p>
          <a:p>
            <a:pPr>
              <a:defRPr/>
            </a:pPr>
            <a:r>
              <a:rPr lang="en-US" sz="2400" dirty="0">
                <a:highlight>
                  <a:srgbClr val="FFFF00"/>
                </a:highlight>
              </a:rPr>
              <a:t>Port numbers range from 0 to 65535</a:t>
            </a:r>
          </a:p>
          <a:p>
            <a:pPr lvl="1">
              <a:defRPr/>
            </a:pPr>
            <a:r>
              <a:rPr lang="en-US" sz="2400" dirty="0"/>
              <a:t>Port numbers in the range 0 to 1023 are called “well known ports” or “system ports,” </a:t>
            </a:r>
          </a:p>
          <a:p>
            <a:pPr lvl="2">
              <a:defRPr/>
            </a:pPr>
            <a:r>
              <a:rPr lang="en-US" dirty="0"/>
              <a:t>preassigned by the Internet Assigned Numbers Authority, IANA (2016), to certain functions (by default</a:t>
            </a:r>
            <a:r>
              <a:rPr lang="en-US" sz="2200" dirty="0"/>
              <a:t>)</a:t>
            </a:r>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D39CB29-EC5E-4C1D-8693-4FBF6CEAA6FB}"/>
              </a:ext>
            </a:extLst>
          </p:cNvPr>
          <p:cNvSpPr>
            <a:spLocks noGrp="1" noChangeArrowheads="1"/>
          </p:cNvSpPr>
          <p:nvPr>
            <p:ph type="title"/>
          </p:nvPr>
        </p:nvSpPr>
        <p:spPr/>
        <p:txBody>
          <a:bodyPr/>
          <a:lstStyle/>
          <a:p>
            <a:pPr algn="ctr" eaLnBrk="1" hangingPunct="1"/>
            <a:r>
              <a:rPr lang="en-US" altLang="en-US" sz="3200"/>
              <a:t>Network Basics—Port Numbers</a:t>
            </a:r>
          </a:p>
        </p:txBody>
      </p:sp>
      <p:sp>
        <p:nvSpPr>
          <p:cNvPr id="18435" name="Rectangle 3">
            <a:extLst>
              <a:ext uri="{FF2B5EF4-FFF2-40B4-BE49-F238E27FC236}">
                <a16:creationId xmlns:a16="http://schemas.microsoft.com/office/drawing/2014/main" id="{C877F6A7-72FB-4B07-9E50-56B1B4C0115E}"/>
              </a:ext>
            </a:extLst>
          </p:cNvPr>
          <p:cNvSpPr>
            <a:spLocks noGrp="1" noChangeArrowheads="1"/>
          </p:cNvSpPr>
          <p:nvPr>
            <p:ph type="body" sz="half" idx="1"/>
          </p:nvPr>
        </p:nvSpPr>
        <p:spPr>
          <a:xfrm>
            <a:off x="533400" y="1676400"/>
            <a:ext cx="8153400" cy="4525963"/>
          </a:xfrm>
        </p:spPr>
        <p:txBody>
          <a:bodyPr/>
          <a:lstStyle/>
          <a:p>
            <a:pPr>
              <a:defRPr/>
            </a:pPr>
            <a:r>
              <a:rPr lang="en-US" sz="2800" dirty="0">
                <a:highlight>
                  <a:srgbClr val="FFFF00"/>
                </a:highlight>
              </a:rPr>
              <a:t>http accesses port number 80 by default</a:t>
            </a:r>
          </a:p>
          <a:p>
            <a:pPr lvl="1">
              <a:defRPr/>
            </a:pPr>
            <a:r>
              <a:rPr lang="en-US" dirty="0"/>
              <a:t>so http://myownplace/MyService</a:t>
            </a:r>
          </a:p>
          <a:p>
            <a:pPr lvl="2">
              <a:defRPr/>
            </a:pPr>
            <a:r>
              <a:rPr lang="en-US" sz="2800" dirty="0"/>
              <a:t>defaults to port 80</a:t>
            </a:r>
          </a:p>
          <a:p>
            <a:pPr lvl="2">
              <a:defRPr/>
            </a:pPr>
            <a:endParaRPr lang="en-US" sz="2800" dirty="0"/>
          </a:p>
          <a:p>
            <a:pPr>
              <a:defRPr/>
            </a:pPr>
            <a:r>
              <a:rPr lang="en-US" sz="2800" dirty="0">
                <a:highlight>
                  <a:srgbClr val="FFFF00"/>
                </a:highlight>
              </a:rPr>
              <a:t>https accesses port number 443 by default</a:t>
            </a:r>
          </a:p>
          <a:p>
            <a:pPr>
              <a:defRPr/>
            </a:pPr>
            <a:r>
              <a:rPr lang="en-US" sz="2800" dirty="0"/>
              <a:t>You can use other port numbers with http or with https if you specify them</a:t>
            </a:r>
          </a:p>
          <a:p>
            <a:pPr>
              <a:defRPr/>
            </a:pPr>
            <a:r>
              <a:rPr lang="en-US" sz="2800" dirty="0"/>
              <a:t>Port numbers work the same with IPv6 as with IPv4</a:t>
            </a:r>
          </a:p>
          <a:p>
            <a:pPr>
              <a:defRPr/>
            </a:pPr>
            <a:endParaRPr lang="en-US" sz="22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0DACDFD-C7A3-4721-8E3B-66F6EAA4219E}"/>
              </a:ext>
            </a:extLst>
          </p:cNvPr>
          <p:cNvSpPr>
            <a:spLocks noGrp="1" noChangeArrowheads="1"/>
          </p:cNvSpPr>
          <p:nvPr>
            <p:ph type="title"/>
          </p:nvPr>
        </p:nvSpPr>
        <p:spPr/>
        <p:txBody>
          <a:bodyPr/>
          <a:lstStyle/>
          <a:p>
            <a:pPr algn="ctr" eaLnBrk="1" hangingPunct="1"/>
            <a:r>
              <a:rPr lang="en-US" altLang="en-US" sz="3200"/>
              <a:t>Internet Control Message Protocol (ICMP)</a:t>
            </a:r>
          </a:p>
        </p:txBody>
      </p:sp>
      <p:sp>
        <p:nvSpPr>
          <p:cNvPr id="18435" name="Rectangle 3">
            <a:extLst>
              <a:ext uri="{FF2B5EF4-FFF2-40B4-BE49-F238E27FC236}">
                <a16:creationId xmlns:a16="http://schemas.microsoft.com/office/drawing/2014/main" id="{46AB30B9-222F-4C75-986A-5E510D0D2BD4}"/>
              </a:ext>
            </a:extLst>
          </p:cNvPr>
          <p:cNvSpPr>
            <a:spLocks noGrp="1" noChangeArrowheads="1"/>
          </p:cNvSpPr>
          <p:nvPr>
            <p:ph type="body" sz="half" idx="1"/>
          </p:nvPr>
        </p:nvSpPr>
        <p:spPr>
          <a:xfrm>
            <a:off x="533400" y="1676400"/>
            <a:ext cx="8153400" cy="4525963"/>
          </a:xfrm>
        </p:spPr>
        <p:txBody>
          <a:bodyPr/>
          <a:lstStyle/>
          <a:p>
            <a:pPr>
              <a:defRPr/>
            </a:pPr>
            <a:r>
              <a:rPr lang="en-US" sz="2800" dirty="0"/>
              <a:t>ICMP is used to send messages back to the source IP address in cases of error or some sort rerouting</a:t>
            </a:r>
          </a:p>
          <a:p>
            <a:pPr lvl="1">
              <a:defRPr/>
            </a:pPr>
            <a:r>
              <a:rPr lang="en-US" sz="2400" dirty="0"/>
              <a:t>a typical ICMP message is “Destination Unreachable”</a:t>
            </a:r>
          </a:p>
          <a:p>
            <a:pPr>
              <a:defRPr/>
            </a:pPr>
            <a:r>
              <a:rPr lang="en-US" sz="2600" dirty="0"/>
              <a:t>ICMP messages are sent as payload (data) inside IP packets</a:t>
            </a:r>
          </a:p>
          <a:p>
            <a:pPr>
              <a:defRPr/>
            </a:pPr>
            <a:r>
              <a:rPr lang="en-US" sz="2400" dirty="0"/>
              <a:t>A “ping” is an ICMP message containing an “echo request” header</a:t>
            </a:r>
          </a:p>
          <a:p>
            <a:pPr lvl="1">
              <a:defRPr/>
            </a:pPr>
            <a:r>
              <a:rPr lang="en-US" sz="2200" dirty="0"/>
              <a:t>The host responds with an “echo reply” header</a:t>
            </a:r>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1CD38A3-89AE-4A6B-96B3-434DC9C5AC19}"/>
              </a:ext>
            </a:extLst>
          </p:cNvPr>
          <p:cNvSpPr>
            <a:spLocks noGrp="1" noChangeArrowheads="1"/>
          </p:cNvSpPr>
          <p:nvPr>
            <p:ph type="title"/>
          </p:nvPr>
        </p:nvSpPr>
        <p:spPr/>
        <p:txBody>
          <a:bodyPr/>
          <a:lstStyle/>
          <a:p>
            <a:pPr algn="ctr" eaLnBrk="1" hangingPunct="1"/>
            <a:r>
              <a:rPr lang="en-US" altLang="en-US" sz="3200"/>
              <a:t>Internet Control Message Protocol (ICMP)</a:t>
            </a:r>
          </a:p>
        </p:txBody>
      </p:sp>
      <p:sp>
        <p:nvSpPr>
          <p:cNvPr id="18435" name="Rectangle 3">
            <a:extLst>
              <a:ext uri="{FF2B5EF4-FFF2-40B4-BE49-F238E27FC236}">
                <a16:creationId xmlns:a16="http://schemas.microsoft.com/office/drawing/2014/main" id="{98DAEDC1-EE47-44AD-818A-23F9EEDABAE3}"/>
              </a:ext>
            </a:extLst>
          </p:cNvPr>
          <p:cNvSpPr>
            <a:spLocks noGrp="1" noChangeArrowheads="1"/>
          </p:cNvSpPr>
          <p:nvPr>
            <p:ph type="body" sz="half" idx="1"/>
          </p:nvPr>
        </p:nvSpPr>
        <p:spPr>
          <a:xfrm>
            <a:off x="533400" y="1676400"/>
            <a:ext cx="8153400" cy="4525963"/>
          </a:xfrm>
        </p:spPr>
        <p:txBody>
          <a:bodyPr/>
          <a:lstStyle/>
          <a:p>
            <a:pPr>
              <a:defRPr/>
            </a:pPr>
            <a:r>
              <a:rPr lang="en-US" sz="2800" dirty="0"/>
              <a:t>ICMP message with “timestamp” header followed by an ICMP message with “timestamp reply” can be used to determine network delays</a:t>
            </a:r>
          </a:p>
          <a:p>
            <a:pPr marL="0" indent="0">
              <a:buFont typeface="Wingdings" panose="05000000000000000000" pitchFamily="2" charset="2"/>
              <a:buNone/>
              <a:defRPr/>
            </a:pPr>
            <a:endParaRPr lang="en-US" sz="2800" dirty="0"/>
          </a:p>
          <a:p>
            <a:pPr>
              <a:defRPr/>
            </a:pPr>
            <a:r>
              <a:rPr lang="en-US" sz="2800" dirty="0"/>
              <a:t>However, according to </a:t>
            </a:r>
            <a:r>
              <a:rPr lang="en-US" sz="2800" dirty="0" err="1"/>
              <a:t>Mitre</a:t>
            </a:r>
            <a:r>
              <a:rPr lang="en-US" sz="2800" dirty="0"/>
              <a:t> (2016):</a:t>
            </a:r>
          </a:p>
          <a:p>
            <a:pPr marL="400050" lvl="1" indent="0">
              <a:buFont typeface="Wingdings" panose="05000000000000000000" pitchFamily="2" charset="2"/>
              <a:buNone/>
              <a:defRPr/>
            </a:pPr>
            <a:r>
              <a:rPr lang="en-US" sz="2200" dirty="0"/>
              <a:t>“An attacker may be able to use the timestamp returned from the target to attack time-based security algorithms, such as random number generators, or time-based authentication mechanisms.”</a:t>
            </a:r>
          </a:p>
          <a:p>
            <a:pPr>
              <a:defRPr/>
            </a:pPr>
            <a:endParaRPr lang="en-US" sz="22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D2B7D54-B1D1-4763-B3E1-855B13223622}"/>
              </a:ext>
            </a:extLst>
          </p:cNvPr>
          <p:cNvSpPr>
            <a:spLocks noGrp="1" noChangeArrowheads="1"/>
          </p:cNvSpPr>
          <p:nvPr>
            <p:ph type="title"/>
          </p:nvPr>
        </p:nvSpPr>
        <p:spPr/>
        <p:txBody>
          <a:bodyPr/>
          <a:lstStyle/>
          <a:p>
            <a:pPr algn="ctr" eaLnBrk="1" hangingPunct="1"/>
            <a:r>
              <a:rPr lang="en-US" altLang="en-US" sz="3200"/>
              <a:t>Local Area Networks (LANS)</a:t>
            </a:r>
          </a:p>
        </p:txBody>
      </p:sp>
      <p:sp>
        <p:nvSpPr>
          <p:cNvPr id="18435" name="Rectangle 3">
            <a:extLst>
              <a:ext uri="{FF2B5EF4-FFF2-40B4-BE49-F238E27FC236}">
                <a16:creationId xmlns:a16="http://schemas.microsoft.com/office/drawing/2014/main" id="{ED29E4FA-A632-475C-8CBA-7F24752CE278}"/>
              </a:ext>
            </a:extLst>
          </p:cNvPr>
          <p:cNvSpPr>
            <a:spLocks noGrp="1" noChangeArrowheads="1"/>
          </p:cNvSpPr>
          <p:nvPr>
            <p:ph type="body" sz="half" idx="1"/>
          </p:nvPr>
        </p:nvSpPr>
        <p:spPr>
          <a:xfrm>
            <a:off x="533400" y="1676400"/>
            <a:ext cx="8153400" cy="4525963"/>
          </a:xfrm>
        </p:spPr>
        <p:txBody>
          <a:bodyPr/>
          <a:lstStyle/>
          <a:p>
            <a:pPr>
              <a:defRPr/>
            </a:pPr>
            <a:r>
              <a:rPr lang="en-US" sz="2800" dirty="0"/>
              <a:t>A local area network (LAN) traditionally is a computer network that connects computers that are located close to each other. </a:t>
            </a:r>
          </a:p>
          <a:p>
            <a:pPr>
              <a:defRPr/>
            </a:pPr>
            <a:endParaRPr lang="en-US" sz="2800" dirty="0"/>
          </a:p>
          <a:p>
            <a:pPr>
              <a:defRPr/>
            </a:pPr>
            <a:r>
              <a:rPr lang="en-US" sz="2800" dirty="0"/>
              <a:t>Commonly used protocols for local area networks are Ethernet and </a:t>
            </a:r>
            <a:r>
              <a:rPr lang="en-US" sz="2800" dirty="0" err="1"/>
              <a:t>wifi</a:t>
            </a:r>
            <a:r>
              <a:rPr lang="en-US" sz="2800" dirty="0"/>
              <a:t> </a:t>
            </a:r>
          </a:p>
          <a:p>
            <a:pPr>
              <a:defRPr/>
            </a:pPr>
            <a:endParaRPr lang="en-US" sz="22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8DD4905-81C6-4818-BE6C-143F49501909}"/>
              </a:ext>
            </a:extLst>
          </p:cNvPr>
          <p:cNvSpPr>
            <a:spLocks noGrp="1" noChangeArrowheads="1"/>
          </p:cNvSpPr>
          <p:nvPr>
            <p:ph type="title"/>
          </p:nvPr>
        </p:nvSpPr>
        <p:spPr/>
        <p:txBody>
          <a:bodyPr/>
          <a:lstStyle/>
          <a:p>
            <a:pPr algn="ctr" eaLnBrk="1" hangingPunct="1"/>
            <a:r>
              <a:rPr lang="en-US" altLang="en-US" sz="3200"/>
              <a:t>Local Area Networks (LANS)—Media Access Control (MAC) Layer</a:t>
            </a:r>
          </a:p>
        </p:txBody>
      </p:sp>
      <p:sp>
        <p:nvSpPr>
          <p:cNvPr id="18435" name="Rectangle 3">
            <a:extLst>
              <a:ext uri="{FF2B5EF4-FFF2-40B4-BE49-F238E27FC236}">
                <a16:creationId xmlns:a16="http://schemas.microsoft.com/office/drawing/2014/main" id="{1E389931-ECE5-445F-B258-7FC51A86FD3C}"/>
              </a:ext>
            </a:extLst>
          </p:cNvPr>
          <p:cNvSpPr>
            <a:spLocks noGrp="1" noChangeArrowheads="1"/>
          </p:cNvSpPr>
          <p:nvPr>
            <p:ph type="body" sz="half" idx="1"/>
          </p:nvPr>
        </p:nvSpPr>
        <p:spPr>
          <a:xfrm>
            <a:off x="533400" y="1676400"/>
            <a:ext cx="8153400" cy="4525963"/>
          </a:xfrm>
        </p:spPr>
        <p:txBody>
          <a:bodyPr/>
          <a:lstStyle/>
          <a:p>
            <a:pPr>
              <a:defRPr/>
            </a:pPr>
            <a:r>
              <a:rPr lang="en-US" sz="2800" dirty="0"/>
              <a:t>A MAC Layer is a generic way to look at different LAN protocols</a:t>
            </a:r>
          </a:p>
          <a:p>
            <a:pPr>
              <a:defRPr/>
            </a:pPr>
            <a:r>
              <a:rPr lang="en-US" sz="2800" dirty="0"/>
              <a:t>MAC layers form data frames that go from one Network Interface Card (NIC) on a LAN to another Network Interface Card (NIC) on a LAN</a:t>
            </a:r>
          </a:p>
          <a:p>
            <a:pPr lvl="1">
              <a:defRPr/>
            </a:pPr>
            <a:r>
              <a:rPr lang="en-US" dirty="0"/>
              <a:t>A bunch of data is called a “frame” at the data link layer but it’s called a “packet” at higher layers</a:t>
            </a:r>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2401E04-16FD-415F-9D4C-6D50C4985424}"/>
              </a:ext>
            </a:extLst>
          </p:cNvPr>
          <p:cNvSpPr>
            <a:spLocks noGrp="1" noChangeArrowheads="1"/>
          </p:cNvSpPr>
          <p:nvPr>
            <p:ph type="title"/>
          </p:nvPr>
        </p:nvSpPr>
        <p:spPr/>
        <p:txBody>
          <a:bodyPr/>
          <a:lstStyle/>
          <a:p>
            <a:pPr algn="ctr" eaLnBrk="1" hangingPunct="1"/>
            <a:r>
              <a:rPr lang="en-US" altLang="en-US" sz="3200"/>
              <a:t>Network Basics—Internet Protocol</a:t>
            </a:r>
          </a:p>
        </p:txBody>
      </p:sp>
      <p:sp>
        <p:nvSpPr>
          <p:cNvPr id="5123" name="Rectangle 3">
            <a:extLst>
              <a:ext uri="{FF2B5EF4-FFF2-40B4-BE49-F238E27FC236}">
                <a16:creationId xmlns:a16="http://schemas.microsoft.com/office/drawing/2014/main" id="{A4367180-7ECA-45E3-A5BD-71D1E6967B7F}"/>
              </a:ext>
            </a:extLst>
          </p:cNvPr>
          <p:cNvSpPr>
            <a:spLocks noGrp="1" noChangeArrowheads="1"/>
          </p:cNvSpPr>
          <p:nvPr>
            <p:ph type="body" sz="half" idx="1"/>
          </p:nvPr>
        </p:nvSpPr>
        <p:spPr>
          <a:xfrm>
            <a:off x="457200" y="1162050"/>
            <a:ext cx="8153400" cy="4525963"/>
          </a:xfrm>
        </p:spPr>
        <p:txBody>
          <a:bodyPr/>
          <a:lstStyle/>
          <a:p>
            <a:r>
              <a:rPr lang="en-US" altLang="en-US" sz="2400" dirty="0">
                <a:highlight>
                  <a:srgbClr val="FFFF00"/>
                </a:highlight>
              </a:rPr>
              <a:t>Internet Protocol (IP) is responsible for actually making sure that individual packets get from the sender to a receiver:  </a:t>
            </a:r>
          </a:p>
          <a:p>
            <a:pPr lvl="1"/>
            <a:r>
              <a:rPr lang="en-US" altLang="en-US" sz="2200" dirty="0">
                <a:highlight>
                  <a:srgbClr val="FFFF00"/>
                </a:highlight>
              </a:rPr>
              <a:t>it does this based on IP addresses in the IP packet header </a:t>
            </a:r>
          </a:p>
          <a:p>
            <a:pPr lvl="1"/>
            <a:r>
              <a:rPr lang="en-US" altLang="en-US" sz="2200" dirty="0">
                <a:highlight>
                  <a:srgbClr val="FFFF00"/>
                </a:highlight>
              </a:rPr>
              <a:t>each IP packet is routed, based on its header, across the internet from the sender to the receiver.  </a:t>
            </a:r>
          </a:p>
          <a:p>
            <a:pPr lvl="2"/>
            <a:r>
              <a:rPr lang="en-US" altLang="en-US" sz="1800" dirty="0"/>
              <a:t>If some portion of the internet should require using packets that are smaller than the originally sent packet, then IP can break the bigger packets into smaller packets in order to get across that internet portion,</a:t>
            </a:r>
          </a:p>
          <a:p>
            <a:pPr lvl="2"/>
            <a:r>
              <a:rPr lang="en-US" altLang="en-US" sz="1800" dirty="0"/>
              <a:t> then reassemble them into the original packet after all the smaller packets get through that portion of the internet</a:t>
            </a:r>
            <a:endParaRPr lang="en-US" altLang="en-US" sz="1800" dirty="0">
              <a:cs typeface="Arial" panose="020B0604020202020204" pitchFamily="34" charset="0"/>
              <a:sym typeface="Wingdings" panose="05000000000000000000" pitchFamily="2" charset="2"/>
            </a:endParaRPr>
          </a:p>
        </p:txBody>
      </p:sp>
      <p:sp>
        <p:nvSpPr>
          <p:cNvPr id="5124" name="Rectangle 5">
            <a:extLst>
              <a:ext uri="{FF2B5EF4-FFF2-40B4-BE49-F238E27FC236}">
                <a16:creationId xmlns:a16="http://schemas.microsoft.com/office/drawing/2014/main" id="{98AA2460-BBA1-4166-B1AC-EFFCB5A1AA84}"/>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87AD1A-7BE6-4D79-8B2C-3A82DAAD43C3}"/>
              </a:ext>
            </a:extLst>
          </p:cNvPr>
          <p:cNvSpPr>
            <a:spLocks noGrp="1" noChangeArrowheads="1"/>
          </p:cNvSpPr>
          <p:nvPr>
            <p:ph type="title"/>
          </p:nvPr>
        </p:nvSpPr>
        <p:spPr/>
        <p:txBody>
          <a:bodyPr/>
          <a:lstStyle/>
          <a:p>
            <a:pPr algn="ctr" eaLnBrk="1" hangingPunct="1"/>
            <a:r>
              <a:rPr lang="en-US" altLang="en-US" sz="3200"/>
              <a:t>Local Area Networks (LANS)—Media Access Control (MAC) Addresses</a:t>
            </a:r>
          </a:p>
        </p:txBody>
      </p:sp>
      <p:sp>
        <p:nvSpPr>
          <p:cNvPr id="18435" name="Rectangle 3">
            <a:extLst>
              <a:ext uri="{FF2B5EF4-FFF2-40B4-BE49-F238E27FC236}">
                <a16:creationId xmlns:a16="http://schemas.microsoft.com/office/drawing/2014/main" id="{C8D39E4E-F8E6-4603-880D-F6441EDF0FF9}"/>
              </a:ext>
            </a:extLst>
          </p:cNvPr>
          <p:cNvSpPr>
            <a:spLocks noGrp="1" noChangeArrowheads="1"/>
          </p:cNvSpPr>
          <p:nvPr>
            <p:ph type="body" sz="half" idx="1"/>
          </p:nvPr>
        </p:nvSpPr>
        <p:spPr>
          <a:xfrm>
            <a:off x="533400" y="1676400"/>
            <a:ext cx="8153400" cy="4525963"/>
          </a:xfrm>
        </p:spPr>
        <p:txBody>
          <a:bodyPr/>
          <a:lstStyle/>
          <a:p>
            <a:pPr>
              <a:defRPr/>
            </a:pPr>
            <a:r>
              <a:rPr lang="en-US" sz="2800" dirty="0"/>
              <a:t>A Media Access Control (MAC) address is assigned to a physical device at the time the device is manufactured</a:t>
            </a:r>
          </a:p>
          <a:p>
            <a:pPr>
              <a:defRPr/>
            </a:pPr>
            <a:r>
              <a:rPr lang="en-US" sz="2800" dirty="0"/>
              <a:t>The Institute of Electrical and Electronics Engineers (IEEE) Registration Authority (RA) assigns blocks of MAC addresses to companies, in return for a fee</a:t>
            </a:r>
          </a:p>
          <a:p>
            <a:pPr>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5110D44-A690-42A3-8A54-2CBC275EB440}"/>
              </a:ext>
            </a:extLst>
          </p:cNvPr>
          <p:cNvSpPr>
            <a:spLocks noGrp="1" noChangeArrowheads="1"/>
          </p:cNvSpPr>
          <p:nvPr>
            <p:ph type="title"/>
          </p:nvPr>
        </p:nvSpPr>
        <p:spPr/>
        <p:txBody>
          <a:bodyPr/>
          <a:lstStyle/>
          <a:p>
            <a:pPr algn="ctr" eaLnBrk="1" hangingPunct="1"/>
            <a:r>
              <a:rPr lang="en-US" altLang="en-US" sz="3200"/>
              <a:t>Local Area Networks (LANS)—Media Access Control (MAC) Addresses</a:t>
            </a:r>
          </a:p>
        </p:txBody>
      </p:sp>
      <p:sp>
        <p:nvSpPr>
          <p:cNvPr id="18435" name="Rectangle 3">
            <a:extLst>
              <a:ext uri="{FF2B5EF4-FFF2-40B4-BE49-F238E27FC236}">
                <a16:creationId xmlns:a16="http://schemas.microsoft.com/office/drawing/2014/main" id="{14143DB9-C6D3-4CD5-B350-AAD0BB4C5A51}"/>
              </a:ext>
            </a:extLst>
          </p:cNvPr>
          <p:cNvSpPr>
            <a:spLocks noGrp="1" noChangeArrowheads="1"/>
          </p:cNvSpPr>
          <p:nvPr>
            <p:ph type="body" sz="half" idx="1"/>
          </p:nvPr>
        </p:nvSpPr>
        <p:spPr>
          <a:xfrm>
            <a:off x="533400" y="1676400"/>
            <a:ext cx="8153400" cy="4525963"/>
          </a:xfrm>
        </p:spPr>
        <p:txBody>
          <a:bodyPr/>
          <a:lstStyle/>
          <a:p>
            <a:pPr marL="0" indent="0">
              <a:buFont typeface="Wingdings" panose="05000000000000000000" pitchFamily="2" charset="2"/>
              <a:buNone/>
              <a:defRPr/>
            </a:pPr>
            <a:r>
              <a:rPr lang="en-US" sz="2400" dirty="0"/>
              <a:t>Traditionally MAC addresses are 48 bits long in hexadecimal, with bytes divided by colons, as follows:</a:t>
            </a:r>
          </a:p>
          <a:p>
            <a:pPr>
              <a:defRPr/>
            </a:pPr>
            <a:r>
              <a:rPr lang="en-US" sz="2400" dirty="0"/>
              <a:t>	xx: xx: xx: </a:t>
            </a:r>
            <a:r>
              <a:rPr lang="en-US" sz="2400" dirty="0" err="1"/>
              <a:t>yy</a:t>
            </a:r>
            <a:r>
              <a:rPr lang="en-US" sz="2400" dirty="0"/>
              <a:t>: </a:t>
            </a:r>
            <a:r>
              <a:rPr lang="en-US" sz="2400" dirty="0" err="1"/>
              <a:t>yy</a:t>
            </a:r>
            <a:r>
              <a:rPr lang="en-US" sz="2400" dirty="0"/>
              <a:t>: </a:t>
            </a:r>
            <a:r>
              <a:rPr lang="en-US" sz="2400" dirty="0" err="1"/>
              <a:t>yy</a:t>
            </a:r>
            <a:endParaRPr lang="en-US" sz="2400" dirty="0"/>
          </a:p>
          <a:p>
            <a:pPr lvl="1">
              <a:defRPr/>
            </a:pPr>
            <a:r>
              <a:rPr lang="en-US" sz="2400" dirty="0"/>
              <a:t>where x represents hex digits assigned to a company (an Organizationally Unique Identifier, or  OUI) </a:t>
            </a:r>
          </a:p>
          <a:p>
            <a:pPr lvl="2">
              <a:defRPr/>
            </a:pPr>
            <a:r>
              <a:rPr lang="en-US" dirty="0"/>
              <a:t>so the OUI is 24 bits long</a:t>
            </a:r>
          </a:p>
          <a:p>
            <a:pPr lvl="2">
              <a:defRPr/>
            </a:pPr>
            <a:r>
              <a:rPr lang="en-US" dirty="0"/>
              <a:t>the OUI is purchased by the company from the IEEE RA </a:t>
            </a:r>
          </a:p>
          <a:p>
            <a:pPr lvl="1">
              <a:defRPr/>
            </a:pPr>
            <a:r>
              <a:rPr lang="en-US" sz="2400" dirty="0"/>
              <a:t>the last several hex digits (y) are in a pool of addresses assigned to the company</a:t>
            </a:r>
          </a:p>
          <a:p>
            <a:pPr>
              <a:defRPr/>
            </a:pPr>
            <a:endParaRPr lang="en-US" sz="2000" dirty="0"/>
          </a:p>
          <a:p>
            <a:pPr marL="57150" indent="0">
              <a:buFont typeface="Wingdings" panose="05000000000000000000" pitchFamily="2" charset="2"/>
              <a:buNone/>
              <a:defRPr/>
            </a:pPr>
            <a:endParaRPr lang="en-US" sz="20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16BDB2E-780D-44C3-A483-71200F36B2F6}"/>
              </a:ext>
            </a:extLst>
          </p:cNvPr>
          <p:cNvSpPr>
            <a:spLocks noGrp="1" noChangeArrowheads="1"/>
          </p:cNvSpPr>
          <p:nvPr>
            <p:ph type="title"/>
          </p:nvPr>
        </p:nvSpPr>
        <p:spPr/>
        <p:txBody>
          <a:bodyPr/>
          <a:lstStyle/>
          <a:p>
            <a:pPr algn="ctr" eaLnBrk="1" hangingPunct="1"/>
            <a:r>
              <a:rPr lang="en-US" altLang="en-US" sz="3200"/>
              <a:t>Local Area Networks (LANS)—Media Access Control (MAC) Addresses</a:t>
            </a:r>
          </a:p>
        </p:txBody>
      </p:sp>
      <p:sp>
        <p:nvSpPr>
          <p:cNvPr id="18435" name="Rectangle 3">
            <a:extLst>
              <a:ext uri="{FF2B5EF4-FFF2-40B4-BE49-F238E27FC236}">
                <a16:creationId xmlns:a16="http://schemas.microsoft.com/office/drawing/2014/main" id="{081B0854-962B-4BD3-8CE1-1AF4BFB559D3}"/>
              </a:ext>
            </a:extLst>
          </p:cNvPr>
          <p:cNvSpPr>
            <a:spLocks noGrp="1" noChangeArrowheads="1"/>
          </p:cNvSpPr>
          <p:nvPr>
            <p:ph type="body" sz="half" idx="1"/>
          </p:nvPr>
        </p:nvSpPr>
        <p:spPr>
          <a:xfrm>
            <a:off x="533400" y="1676400"/>
            <a:ext cx="8153400" cy="4525963"/>
          </a:xfrm>
        </p:spPr>
        <p:txBody>
          <a:bodyPr/>
          <a:lstStyle/>
          <a:p>
            <a:pPr marL="0" indent="0">
              <a:buFont typeface="Wingdings" panose="05000000000000000000" pitchFamily="2" charset="2"/>
              <a:buNone/>
              <a:defRPr/>
            </a:pPr>
            <a:r>
              <a:rPr lang="en-US" sz="2400" dirty="0"/>
              <a:t>Today there are two kinds of MAC addresses</a:t>
            </a:r>
          </a:p>
          <a:p>
            <a:pPr>
              <a:defRPr/>
            </a:pPr>
            <a:r>
              <a:rPr lang="en-US" sz="2400" dirty="0"/>
              <a:t>48-bit Extended Unique Identifier (EUI-48)</a:t>
            </a:r>
          </a:p>
          <a:p>
            <a:pPr lvl="1">
              <a:defRPr/>
            </a:pPr>
            <a:r>
              <a:rPr lang="en-US" sz="2400" dirty="0"/>
              <a:t> EUI-48 is a string of six bytes in hexadecimal format. </a:t>
            </a:r>
          </a:p>
          <a:p>
            <a:pPr lvl="1">
              <a:defRPr/>
            </a:pPr>
            <a:r>
              <a:rPr lang="en-US" sz="2400" dirty="0"/>
              <a:t>IEEE Standards Association (2016) gives the following example:</a:t>
            </a:r>
          </a:p>
          <a:p>
            <a:pPr lvl="2">
              <a:defRPr/>
            </a:pPr>
            <a:r>
              <a:rPr lang="en-US" dirty="0"/>
              <a:t>AC-DE-48-23-45-67</a:t>
            </a:r>
          </a:p>
          <a:p>
            <a:pPr>
              <a:defRPr/>
            </a:pPr>
            <a:r>
              <a:rPr lang="en-US" sz="2400" dirty="0"/>
              <a:t>64-bit Extended Unique Identifier (EUI-64) </a:t>
            </a:r>
          </a:p>
          <a:p>
            <a:pPr lvl="1">
              <a:defRPr/>
            </a:pPr>
            <a:r>
              <a:rPr lang="en-US" sz="2400" dirty="0"/>
              <a:t>EUI-64 is a string of eight bytes in hexadecimal format. </a:t>
            </a:r>
          </a:p>
          <a:p>
            <a:pPr lvl="1">
              <a:defRPr/>
            </a:pPr>
            <a:r>
              <a:rPr lang="en-US" sz="2400" dirty="0"/>
              <a:t>IEEE Standards Association (2016) gives the following example:</a:t>
            </a:r>
          </a:p>
          <a:p>
            <a:pPr lvl="2">
              <a:defRPr/>
            </a:pPr>
            <a:r>
              <a:rPr lang="en-US" dirty="0"/>
              <a:t>AC-DE-48-23-45-67-AB-CD</a:t>
            </a:r>
          </a:p>
          <a:p>
            <a:pPr marL="457200" lvl="1" indent="0">
              <a:buFont typeface="Wingdings" panose="05000000000000000000" pitchFamily="2" charset="2"/>
              <a:buNone/>
              <a:defRPr/>
            </a:pPr>
            <a:endParaRPr lang="en-US" sz="18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AF504A2-40EB-4BCA-A595-B247D34A3E8E}"/>
              </a:ext>
            </a:extLst>
          </p:cNvPr>
          <p:cNvSpPr>
            <a:spLocks noGrp="1" noChangeArrowheads="1"/>
          </p:cNvSpPr>
          <p:nvPr>
            <p:ph type="title"/>
          </p:nvPr>
        </p:nvSpPr>
        <p:spPr/>
        <p:txBody>
          <a:bodyPr/>
          <a:lstStyle/>
          <a:p>
            <a:pPr algn="ctr" eaLnBrk="1" hangingPunct="1"/>
            <a:r>
              <a:rPr lang="en-US" altLang="en-US" sz="3200"/>
              <a:t>Local Area Networks (LANS)—Media Access Control (MAC) Addresses</a:t>
            </a:r>
          </a:p>
        </p:txBody>
      </p:sp>
      <p:sp>
        <p:nvSpPr>
          <p:cNvPr id="18435" name="Rectangle 3">
            <a:extLst>
              <a:ext uri="{FF2B5EF4-FFF2-40B4-BE49-F238E27FC236}">
                <a16:creationId xmlns:a16="http://schemas.microsoft.com/office/drawing/2014/main" id="{0A17C8D0-D9EB-4B48-B055-ADC1E13B2881}"/>
              </a:ext>
            </a:extLst>
          </p:cNvPr>
          <p:cNvSpPr>
            <a:spLocks noGrp="1" noChangeArrowheads="1"/>
          </p:cNvSpPr>
          <p:nvPr>
            <p:ph type="body" sz="half" idx="1"/>
          </p:nvPr>
        </p:nvSpPr>
        <p:spPr>
          <a:xfrm>
            <a:off x="533400" y="1676400"/>
            <a:ext cx="8153400" cy="4525963"/>
          </a:xfrm>
        </p:spPr>
        <p:txBody>
          <a:bodyPr/>
          <a:lstStyle/>
          <a:p>
            <a:pPr>
              <a:defRPr/>
            </a:pPr>
            <a:endParaRPr lang="en-US" sz="2800" dirty="0"/>
          </a:p>
          <a:p>
            <a:pPr>
              <a:defRPr/>
            </a:pPr>
            <a:r>
              <a:rPr lang="en-US" sz="2800" dirty="0"/>
              <a:t>The broadcast MAC for a 48 bit MAC is:</a:t>
            </a:r>
          </a:p>
          <a:p>
            <a:pPr lvl="1">
              <a:defRPr/>
            </a:pPr>
            <a:r>
              <a:rPr lang="en-US" dirty="0"/>
              <a:t>FF:FF:FF:FF:FF:FF</a:t>
            </a:r>
          </a:p>
          <a:p>
            <a:pPr>
              <a:defRPr/>
            </a:pPr>
            <a:endParaRPr lang="en-US" sz="2800" dirty="0"/>
          </a:p>
          <a:p>
            <a:pPr>
              <a:defRPr/>
            </a:pPr>
            <a:r>
              <a:rPr lang="en-US" sz="2800" dirty="0"/>
              <a:t>A MAC address on a Virtual Machine is typically assigned by the hypervisor</a:t>
            </a:r>
          </a:p>
          <a:p>
            <a:pPr marL="457200" lvl="1" indent="0">
              <a:buFont typeface="Wingdings" panose="05000000000000000000" pitchFamily="2" charset="2"/>
              <a:buNone/>
              <a:defRPr/>
            </a:pPr>
            <a:endParaRPr lang="en-US" sz="1800" dirty="0"/>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58DAD8A-ED93-4F1A-A517-AF199C74F51B}"/>
              </a:ext>
            </a:extLst>
          </p:cNvPr>
          <p:cNvSpPr>
            <a:spLocks noGrp="1" noChangeArrowheads="1"/>
          </p:cNvSpPr>
          <p:nvPr>
            <p:ph type="title"/>
          </p:nvPr>
        </p:nvSpPr>
        <p:spPr/>
        <p:txBody>
          <a:bodyPr/>
          <a:lstStyle/>
          <a:p>
            <a:pPr algn="ctr" eaLnBrk="1" hangingPunct="1"/>
            <a:r>
              <a:rPr lang="en-US" altLang="en-US" sz="3200"/>
              <a:t>Hubs and Bridges and Switches and Routers</a:t>
            </a:r>
          </a:p>
        </p:txBody>
      </p:sp>
      <p:sp>
        <p:nvSpPr>
          <p:cNvPr id="18435" name="Rectangle 3">
            <a:extLst>
              <a:ext uri="{FF2B5EF4-FFF2-40B4-BE49-F238E27FC236}">
                <a16:creationId xmlns:a16="http://schemas.microsoft.com/office/drawing/2014/main" id="{BE6AC486-11CE-46B3-ABAC-10EC5BDC078D}"/>
              </a:ext>
            </a:extLst>
          </p:cNvPr>
          <p:cNvSpPr>
            <a:spLocks noGrp="1" noChangeArrowheads="1"/>
          </p:cNvSpPr>
          <p:nvPr>
            <p:ph type="body" sz="half" idx="1"/>
          </p:nvPr>
        </p:nvSpPr>
        <p:spPr>
          <a:xfrm>
            <a:off x="533400" y="1676400"/>
            <a:ext cx="8153400" cy="4525963"/>
          </a:xfrm>
        </p:spPr>
        <p:txBody>
          <a:bodyPr/>
          <a:lstStyle/>
          <a:p>
            <a:pPr>
              <a:defRPr/>
            </a:pPr>
            <a:r>
              <a:rPr lang="en-US" sz="2000" dirty="0"/>
              <a:t>A hub is a layer 1 (physical layer) device </a:t>
            </a:r>
          </a:p>
          <a:p>
            <a:pPr lvl="1">
              <a:defRPr/>
            </a:pPr>
            <a:r>
              <a:rPr lang="en-US" sz="2000" dirty="0"/>
              <a:t>When data comes in one port of a hub it is copied out all other ports of the hub</a:t>
            </a:r>
          </a:p>
          <a:p>
            <a:pPr>
              <a:defRPr/>
            </a:pPr>
            <a:r>
              <a:rPr lang="en-US" sz="2000" dirty="0"/>
              <a:t>A Bridge is a layer 2 device that connects one layer 2 network segment to another layer 2 network segment  </a:t>
            </a:r>
          </a:p>
          <a:p>
            <a:pPr lvl="1">
              <a:defRPr/>
            </a:pPr>
            <a:r>
              <a:rPr lang="en-US" sz="2000" dirty="0"/>
              <a:t>A bridge looks at the MAC address in a frame</a:t>
            </a:r>
          </a:p>
          <a:p>
            <a:pPr lvl="1">
              <a:defRPr/>
            </a:pPr>
            <a:r>
              <a:rPr lang="en-US" sz="2000" dirty="0"/>
              <a:t>if the destination is not on the other side of the bridge it will not transmit the data across</a:t>
            </a:r>
          </a:p>
          <a:p>
            <a:pPr lvl="1">
              <a:defRPr/>
            </a:pPr>
            <a:r>
              <a:rPr lang="en-US" sz="2000" dirty="0"/>
              <a:t>If the destination is on the other side of the bridge then it will transmit the data across </a:t>
            </a:r>
          </a:p>
          <a:p>
            <a:pPr lvl="1">
              <a:defRPr/>
            </a:pPr>
            <a:r>
              <a:rPr lang="en-US" sz="2000" dirty="0"/>
              <a:t> A bridge is very simple, it is not a practical device when trying to connect more than two devices</a:t>
            </a:r>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30189C8-5553-4E18-B959-982665FEFC58}"/>
              </a:ext>
            </a:extLst>
          </p:cNvPr>
          <p:cNvSpPr>
            <a:spLocks noGrp="1" noChangeArrowheads="1"/>
          </p:cNvSpPr>
          <p:nvPr>
            <p:ph type="title"/>
          </p:nvPr>
        </p:nvSpPr>
        <p:spPr/>
        <p:txBody>
          <a:bodyPr/>
          <a:lstStyle/>
          <a:p>
            <a:pPr algn="ctr" eaLnBrk="1" hangingPunct="1"/>
            <a:r>
              <a:rPr lang="en-US" altLang="en-US" sz="3200"/>
              <a:t>Hubs and Bridges and Switches and Routers</a:t>
            </a:r>
          </a:p>
        </p:txBody>
      </p:sp>
      <p:sp>
        <p:nvSpPr>
          <p:cNvPr id="18435" name="Rectangle 3">
            <a:extLst>
              <a:ext uri="{FF2B5EF4-FFF2-40B4-BE49-F238E27FC236}">
                <a16:creationId xmlns:a16="http://schemas.microsoft.com/office/drawing/2014/main" id="{8D9921C9-D743-4515-AD37-5D3583906979}"/>
              </a:ext>
            </a:extLst>
          </p:cNvPr>
          <p:cNvSpPr>
            <a:spLocks noGrp="1" noChangeArrowheads="1"/>
          </p:cNvSpPr>
          <p:nvPr>
            <p:ph type="body" sz="half" idx="1"/>
          </p:nvPr>
        </p:nvSpPr>
        <p:spPr>
          <a:xfrm>
            <a:off x="533400" y="1676400"/>
            <a:ext cx="8153400" cy="4525963"/>
          </a:xfrm>
        </p:spPr>
        <p:txBody>
          <a:bodyPr/>
          <a:lstStyle/>
          <a:p>
            <a:pPr>
              <a:defRPr/>
            </a:pPr>
            <a:r>
              <a:rPr lang="en-US" sz="2400" dirty="0"/>
              <a:t>A Switch is a layer 2 device that acts as a multiport bridge and maps MAC addresses to ports</a:t>
            </a:r>
          </a:p>
          <a:p>
            <a:pPr lvl="1">
              <a:defRPr/>
            </a:pPr>
            <a:r>
              <a:rPr lang="en-US" sz="2400" dirty="0"/>
              <a:t>A frame would come in on one port</a:t>
            </a:r>
          </a:p>
          <a:p>
            <a:pPr lvl="1">
              <a:defRPr/>
            </a:pPr>
            <a:r>
              <a:rPr lang="en-US" sz="2400" dirty="0"/>
              <a:t>The switch looks at the MAC address in that frame</a:t>
            </a:r>
          </a:p>
          <a:p>
            <a:pPr lvl="1">
              <a:defRPr/>
            </a:pPr>
            <a:r>
              <a:rPr lang="en-US" sz="2400" dirty="0"/>
              <a:t>It sends the frame to the port that is connected to that MAC address.</a:t>
            </a:r>
          </a:p>
          <a:p>
            <a:pPr>
              <a:defRPr/>
            </a:pPr>
            <a:r>
              <a:rPr lang="en-US" sz="2400" dirty="0"/>
              <a:t>A Router is a layer 3 device that connects multiple layer 3 networks and uses IP addressing</a:t>
            </a:r>
          </a:p>
          <a:p>
            <a:pPr marL="800100" lvl="1">
              <a:defRPr/>
            </a:pPr>
            <a:r>
              <a:rPr lang="en-US" sz="1800" dirty="0"/>
              <a:t>A broadcast domain is a network segment in which any network device can transmit data directly to another device without going through a router  </a:t>
            </a:r>
          </a:p>
          <a:p>
            <a:pPr marL="800100" lvl="1">
              <a:defRPr/>
            </a:pPr>
            <a:r>
              <a:rPr lang="en-US" sz="1800" dirty="0"/>
              <a:t>So a router is the edge of a broadcast domain</a:t>
            </a:r>
          </a:p>
          <a:p>
            <a:pPr marL="57150" indent="0">
              <a:buFont typeface="Wingdings" panose="05000000000000000000" pitchFamily="2" charset="2"/>
              <a:buNone/>
              <a:defRPr/>
            </a:pPr>
            <a:endParaRPr lang="en-US" sz="2000" dirty="0"/>
          </a:p>
          <a:p>
            <a:pPr marL="400050" lvl="1" indent="0">
              <a:buFont typeface="Wingdings" panose="05000000000000000000" pitchFamily="2" charset="2"/>
              <a:buNone/>
              <a:defRPr/>
            </a:pPr>
            <a:endParaRPr lang="en-US" sz="22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3E2DA3F-2087-48B8-AA5C-73D1CD66CEC6}"/>
              </a:ext>
            </a:extLst>
          </p:cNvPr>
          <p:cNvSpPr>
            <a:spLocks noGrp="1" noChangeArrowheads="1"/>
          </p:cNvSpPr>
          <p:nvPr>
            <p:ph type="title"/>
          </p:nvPr>
        </p:nvSpPr>
        <p:spPr/>
        <p:txBody>
          <a:bodyPr/>
          <a:lstStyle/>
          <a:p>
            <a:pPr algn="ctr" eaLnBrk="1" hangingPunct="1"/>
            <a:r>
              <a:rPr lang="en-US" altLang="en-US" sz="3200"/>
              <a:t>Dynamic Host Configuration Protocol (DHCP) for IPv4</a:t>
            </a:r>
          </a:p>
        </p:txBody>
      </p:sp>
      <p:sp>
        <p:nvSpPr>
          <p:cNvPr id="18435" name="Rectangle 3">
            <a:extLst>
              <a:ext uri="{FF2B5EF4-FFF2-40B4-BE49-F238E27FC236}">
                <a16:creationId xmlns:a16="http://schemas.microsoft.com/office/drawing/2014/main" id="{2A05193A-7B0D-4068-B00B-FDC56467DE78}"/>
              </a:ext>
            </a:extLst>
          </p:cNvPr>
          <p:cNvSpPr>
            <a:spLocks noGrp="1" noChangeArrowheads="1"/>
          </p:cNvSpPr>
          <p:nvPr>
            <p:ph type="body" sz="half" idx="1"/>
          </p:nvPr>
        </p:nvSpPr>
        <p:spPr>
          <a:xfrm>
            <a:off x="533400" y="1676400"/>
            <a:ext cx="8153400" cy="4525963"/>
          </a:xfrm>
        </p:spPr>
        <p:txBody>
          <a:bodyPr/>
          <a:lstStyle/>
          <a:p>
            <a:pPr>
              <a:defRPr/>
            </a:pPr>
            <a:r>
              <a:rPr lang="en-US" sz="2400" dirty="0">
                <a:highlight>
                  <a:srgbClr val="FFFF00"/>
                </a:highlight>
              </a:rPr>
              <a:t>Static IP—(without DHCP) a device on a LAN has its IP address manually configured by a sysadmin</a:t>
            </a:r>
          </a:p>
          <a:p>
            <a:pPr lvl="1">
              <a:defRPr/>
            </a:pPr>
            <a:r>
              <a:rPr lang="en-US" sz="2200" dirty="0"/>
              <a:t>If the device is moved to a new location on a different network (for ex., your laptop at Starbucks), it must be manually reconfigured</a:t>
            </a:r>
          </a:p>
          <a:p>
            <a:pPr>
              <a:defRPr/>
            </a:pPr>
            <a:r>
              <a:rPr lang="en-US" sz="2400" dirty="0">
                <a:highlight>
                  <a:srgbClr val="FFFF00"/>
                </a:highlight>
              </a:rPr>
              <a:t>DHCP performs </a:t>
            </a:r>
            <a:r>
              <a:rPr lang="en-US" sz="2400" dirty="0" err="1">
                <a:highlight>
                  <a:srgbClr val="FFFF00"/>
                </a:highlight>
              </a:rPr>
              <a:t>autoconfiguration</a:t>
            </a:r>
            <a:r>
              <a:rPr lang="en-US" sz="2400" dirty="0">
                <a:highlight>
                  <a:srgbClr val="FFFF00"/>
                </a:highlight>
              </a:rPr>
              <a:t> of:</a:t>
            </a:r>
          </a:p>
          <a:p>
            <a:pPr lvl="1">
              <a:defRPr/>
            </a:pPr>
            <a:r>
              <a:rPr lang="en-US" sz="2000" dirty="0">
                <a:highlight>
                  <a:srgbClr val="FFFF00"/>
                </a:highlight>
              </a:rPr>
              <a:t>IP addresses, but also perhaps:</a:t>
            </a:r>
          </a:p>
          <a:p>
            <a:pPr lvl="2">
              <a:defRPr/>
            </a:pPr>
            <a:r>
              <a:rPr lang="en-US" dirty="0"/>
              <a:t>subnet mask</a:t>
            </a:r>
          </a:p>
          <a:p>
            <a:pPr lvl="2">
              <a:defRPr/>
            </a:pPr>
            <a:r>
              <a:rPr lang="en-US" dirty="0"/>
              <a:t>default gateway</a:t>
            </a:r>
          </a:p>
          <a:p>
            <a:pPr lvl="2">
              <a:defRPr/>
            </a:pPr>
            <a:r>
              <a:rPr lang="en-US" dirty="0"/>
              <a:t>domain name</a:t>
            </a:r>
          </a:p>
          <a:p>
            <a:pPr lvl="2">
              <a:defRPr/>
            </a:pPr>
            <a:endParaRPr lang="en-US" sz="16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34D622B-E5D0-4A29-9BB4-B1687FF95640}"/>
              </a:ext>
            </a:extLst>
          </p:cNvPr>
          <p:cNvSpPr>
            <a:spLocks noGrp="1" noChangeArrowheads="1"/>
          </p:cNvSpPr>
          <p:nvPr>
            <p:ph type="title"/>
          </p:nvPr>
        </p:nvSpPr>
        <p:spPr/>
        <p:txBody>
          <a:bodyPr/>
          <a:lstStyle/>
          <a:p>
            <a:pPr algn="ctr" eaLnBrk="1" hangingPunct="1"/>
            <a:r>
              <a:rPr lang="en-US" altLang="en-US" sz="3200"/>
              <a:t>Dynamic Host Configuration Protocol (DHCP) for IPv4</a:t>
            </a:r>
          </a:p>
        </p:txBody>
      </p:sp>
      <p:sp>
        <p:nvSpPr>
          <p:cNvPr id="18435" name="Rectangle 3">
            <a:extLst>
              <a:ext uri="{FF2B5EF4-FFF2-40B4-BE49-F238E27FC236}">
                <a16:creationId xmlns:a16="http://schemas.microsoft.com/office/drawing/2014/main" id="{0E737A98-D748-41E8-A7ED-7F6DB31AFD0F}"/>
              </a:ext>
            </a:extLst>
          </p:cNvPr>
          <p:cNvSpPr>
            <a:spLocks noGrp="1" noChangeArrowheads="1"/>
          </p:cNvSpPr>
          <p:nvPr>
            <p:ph type="body" sz="half" idx="1"/>
          </p:nvPr>
        </p:nvSpPr>
        <p:spPr>
          <a:xfrm>
            <a:off x="533400" y="1676400"/>
            <a:ext cx="8153400" cy="4525963"/>
          </a:xfrm>
        </p:spPr>
        <p:txBody>
          <a:bodyPr/>
          <a:lstStyle/>
          <a:p>
            <a:pPr>
              <a:defRPr/>
            </a:pPr>
            <a:r>
              <a:rPr lang="en-US" sz="2400" dirty="0"/>
              <a:t>DHCP is connectionless</a:t>
            </a:r>
          </a:p>
          <a:p>
            <a:pPr lvl="1">
              <a:defRPr/>
            </a:pPr>
            <a:r>
              <a:rPr lang="en-US" sz="2400" dirty="0"/>
              <a:t>DHCP messages ride inside UDP packets</a:t>
            </a:r>
          </a:p>
          <a:p>
            <a:pPr lvl="1">
              <a:defRPr/>
            </a:pPr>
            <a:r>
              <a:rPr lang="en-US" sz="2400" dirty="0"/>
              <a:t>Port number for DHCP client is 68</a:t>
            </a:r>
          </a:p>
          <a:p>
            <a:pPr lvl="1">
              <a:defRPr/>
            </a:pPr>
            <a:r>
              <a:rPr lang="en-US" sz="2400" dirty="0"/>
              <a:t>Port number for DHCP server is 67</a:t>
            </a:r>
          </a:p>
          <a:p>
            <a:pPr>
              <a:defRPr/>
            </a:pPr>
            <a:endParaRPr lang="en-US" sz="2400" dirty="0"/>
          </a:p>
          <a:p>
            <a:pPr>
              <a:defRPr/>
            </a:pPr>
            <a:r>
              <a:rPr lang="en-US" sz="2400" dirty="0"/>
              <a:t>A DHCP client requests an IP address from a DHCP server</a:t>
            </a:r>
          </a:p>
          <a:p>
            <a:pPr lvl="1">
              <a:defRPr/>
            </a:pPr>
            <a:r>
              <a:rPr lang="en-US" sz="2400" dirty="0"/>
              <a:t>DHCP server gives a lease to DHCP client for a period of time</a:t>
            </a:r>
          </a:p>
          <a:p>
            <a:pPr lvl="1">
              <a:defRPr/>
            </a:pPr>
            <a:r>
              <a:rPr lang="en-US" sz="2400" dirty="0"/>
              <a:t>At the end of this time the client must request a new IP address (or to be reassigned its old IP address)</a:t>
            </a:r>
          </a:p>
          <a:p>
            <a:pPr lvl="2">
              <a:defRPr/>
            </a:pPr>
            <a:endParaRPr lang="en-US" sz="16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6F07395-5C23-446F-AEAA-594C56124D07}"/>
              </a:ext>
            </a:extLst>
          </p:cNvPr>
          <p:cNvSpPr>
            <a:spLocks noGrp="1" noChangeArrowheads="1"/>
          </p:cNvSpPr>
          <p:nvPr>
            <p:ph type="title"/>
          </p:nvPr>
        </p:nvSpPr>
        <p:spPr/>
        <p:txBody>
          <a:bodyPr/>
          <a:lstStyle/>
          <a:p>
            <a:pPr algn="ctr" eaLnBrk="1" hangingPunct="1"/>
            <a:r>
              <a:rPr lang="en-US" altLang="en-US" sz="3200"/>
              <a:t>Dynamic Host Configuration Protocol (DHCP) IPv4 Handshake</a:t>
            </a:r>
          </a:p>
        </p:txBody>
      </p:sp>
      <p:pic>
        <p:nvPicPr>
          <p:cNvPr id="47107" name="Picture 2">
            <a:extLst>
              <a:ext uri="{FF2B5EF4-FFF2-40B4-BE49-F238E27FC236}">
                <a16:creationId xmlns:a16="http://schemas.microsoft.com/office/drawing/2014/main" id="{CA954DB9-6AC1-4732-80E5-ED44B44F81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63688"/>
            <a:ext cx="3709988"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8478499-101F-4ECB-8C3E-01E6E88615B9}"/>
              </a:ext>
            </a:extLst>
          </p:cNvPr>
          <p:cNvSpPr>
            <a:spLocks noGrp="1" noChangeArrowheads="1"/>
          </p:cNvSpPr>
          <p:nvPr>
            <p:ph type="title"/>
          </p:nvPr>
        </p:nvSpPr>
        <p:spPr/>
        <p:txBody>
          <a:bodyPr/>
          <a:lstStyle/>
          <a:p>
            <a:pPr algn="ctr" eaLnBrk="1" hangingPunct="1"/>
            <a:r>
              <a:rPr lang="en-US" altLang="en-US" sz="3200"/>
              <a:t>Dynamic Host Configuration Protocol (DHCP) for IPv4</a:t>
            </a:r>
          </a:p>
        </p:txBody>
      </p:sp>
      <p:sp>
        <p:nvSpPr>
          <p:cNvPr id="18435" name="Rectangle 3">
            <a:extLst>
              <a:ext uri="{FF2B5EF4-FFF2-40B4-BE49-F238E27FC236}">
                <a16:creationId xmlns:a16="http://schemas.microsoft.com/office/drawing/2014/main" id="{D80FDB28-448C-4CB2-A737-5C41E2C87646}"/>
              </a:ext>
            </a:extLst>
          </p:cNvPr>
          <p:cNvSpPr>
            <a:spLocks noGrp="1" noChangeArrowheads="1"/>
          </p:cNvSpPr>
          <p:nvPr>
            <p:ph type="body" sz="half" idx="1"/>
          </p:nvPr>
        </p:nvSpPr>
        <p:spPr>
          <a:xfrm>
            <a:off x="533400" y="1676400"/>
            <a:ext cx="8153400" cy="4525963"/>
          </a:xfrm>
        </p:spPr>
        <p:txBody>
          <a:bodyPr/>
          <a:lstStyle/>
          <a:p>
            <a:pPr>
              <a:defRPr/>
            </a:pPr>
            <a:r>
              <a:rPr lang="en-US" sz="2200" dirty="0"/>
              <a:t>DHCP-Discover with IPv4</a:t>
            </a:r>
          </a:p>
          <a:p>
            <a:pPr lvl="1">
              <a:defRPr/>
            </a:pPr>
            <a:r>
              <a:rPr lang="en-US" sz="2000" dirty="0"/>
              <a:t>Source address 0.0.0.0</a:t>
            </a:r>
          </a:p>
          <a:p>
            <a:pPr lvl="1">
              <a:defRPr/>
            </a:pPr>
            <a:r>
              <a:rPr lang="en-US" sz="2000" dirty="0"/>
              <a:t>Destination address 255.255.255.255</a:t>
            </a:r>
          </a:p>
          <a:p>
            <a:pPr lvl="1">
              <a:defRPr/>
            </a:pPr>
            <a:r>
              <a:rPr lang="en-US" sz="2000" dirty="0"/>
              <a:t>Includes MAC address of client</a:t>
            </a:r>
          </a:p>
          <a:p>
            <a:pPr>
              <a:defRPr/>
            </a:pPr>
            <a:r>
              <a:rPr lang="en-US" sz="2200" dirty="0"/>
              <a:t>When DHCP-Server receives DHCP-Discover message</a:t>
            </a:r>
          </a:p>
          <a:p>
            <a:pPr lvl="1">
              <a:defRPr/>
            </a:pPr>
            <a:r>
              <a:rPr lang="en-US" sz="2000" dirty="0"/>
              <a:t>DHCP server has a pool of available IP addresses</a:t>
            </a:r>
          </a:p>
          <a:p>
            <a:pPr lvl="1">
              <a:defRPr/>
            </a:pPr>
            <a:r>
              <a:rPr lang="en-US" sz="2000" dirty="0"/>
              <a:t>Reserves an IP address </a:t>
            </a:r>
          </a:p>
          <a:p>
            <a:pPr lvl="1">
              <a:defRPr/>
            </a:pPr>
            <a:r>
              <a:rPr lang="en-US" sz="2000" dirty="0"/>
              <a:t>Sends DHCP-Offer message to broadcast 255.255.255.255</a:t>
            </a:r>
          </a:p>
          <a:p>
            <a:pPr lvl="2">
              <a:defRPr/>
            </a:pPr>
            <a:r>
              <a:rPr lang="en-US" sz="1600" dirty="0"/>
              <a:t>Includes MAC address of client</a:t>
            </a:r>
          </a:p>
          <a:p>
            <a:pPr lvl="2">
              <a:defRPr/>
            </a:pPr>
            <a:r>
              <a:rPr lang="en-US" sz="1600" dirty="0"/>
              <a:t>IP address being offered</a:t>
            </a:r>
          </a:p>
          <a:p>
            <a:pPr lvl="2">
              <a:defRPr/>
            </a:pPr>
            <a:r>
              <a:rPr lang="en-US" sz="1600" dirty="0"/>
              <a:t>Lease duration</a:t>
            </a:r>
          </a:p>
          <a:p>
            <a:pPr lvl="2">
              <a:defRPr/>
            </a:pPr>
            <a:r>
              <a:rPr lang="en-US" sz="1600" dirty="0"/>
              <a:t>server identification (in case multiple DHCP servers respond)</a:t>
            </a:r>
          </a:p>
          <a:p>
            <a:pPr marL="0" indent="0">
              <a:buFont typeface="Wingdings" panose="05000000000000000000" pitchFamily="2" charset="2"/>
              <a:buNone/>
              <a:defRPr/>
            </a:pP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A1C8B45-528C-43C4-90F2-507DCD19519C}"/>
              </a:ext>
            </a:extLst>
          </p:cNvPr>
          <p:cNvSpPr>
            <a:spLocks noGrp="1" noChangeArrowheads="1"/>
          </p:cNvSpPr>
          <p:nvPr>
            <p:ph type="title"/>
          </p:nvPr>
        </p:nvSpPr>
        <p:spPr/>
        <p:txBody>
          <a:bodyPr/>
          <a:lstStyle/>
          <a:p>
            <a:pPr algn="ctr" eaLnBrk="1" hangingPunct="1"/>
            <a:r>
              <a:rPr lang="en-US" altLang="en-US" sz="3200"/>
              <a:t>Network Basics—Internet Protocol (cont’d)</a:t>
            </a:r>
          </a:p>
        </p:txBody>
      </p:sp>
      <p:sp>
        <p:nvSpPr>
          <p:cNvPr id="6147" name="Rectangle 3">
            <a:extLst>
              <a:ext uri="{FF2B5EF4-FFF2-40B4-BE49-F238E27FC236}">
                <a16:creationId xmlns:a16="http://schemas.microsoft.com/office/drawing/2014/main" id="{36BE9C05-EE5B-4474-B232-DEF54459CA24}"/>
              </a:ext>
            </a:extLst>
          </p:cNvPr>
          <p:cNvSpPr>
            <a:spLocks noGrp="1" noChangeArrowheads="1"/>
          </p:cNvSpPr>
          <p:nvPr>
            <p:ph type="body" sz="half" idx="1"/>
          </p:nvPr>
        </p:nvSpPr>
        <p:spPr>
          <a:xfrm>
            <a:off x="457200" y="1162050"/>
            <a:ext cx="8153400" cy="4525963"/>
          </a:xfrm>
        </p:spPr>
        <p:txBody>
          <a:bodyPr/>
          <a:lstStyle/>
          <a:p>
            <a:endParaRPr lang="en-US" altLang="en-US" sz="2400" dirty="0"/>
          </a:p>
          <a:p>
            <a:r>
              <a:rPr lang="en-US" altLang="en-US" sz="2400" dirty="0">
                <a:highlight>
                  <a:srgbClr val="FFFF00"/>
                </a:highlight>
              </a:rPr>
              <a:t>with an IP packet you don’t know whether the receiver ever got the packet or not.</a:t>
            </a:r>
          </a:p>
          <a:p>
            <a:pPr lvl="1"/>
            <a:r>
              <a:rPr lang="en-US" altLang="en-US" sz="2200" dirty="0"/>
              <a:t> Also, the receiver doesn’t know whether or not to expect any packets </a:t>
            </a:r>
          </a:p>
          <a:p>
            <a:r>
              <a:rPr lang="en-US" altLang="en-US" sz="2400" dirty="0"/>
              <a:t>IP leaves those tasks for TCP to do (TCP does those tasks by establishing a connection)</a:t>
            </a:r>
          </a:p>
          <a:p>
            <a:r>
              <a:rPr lang="en-US" altLang="en-US" sz="2400" dirty="0">
                <a:highlight>
                  <a:srgbClr val="FFFF00"/>
                </a:highlight>
              </a:rPr>
              <a:t> So IP taken by itself is considered to be a connectionless protocol</a:t>
            </a:r>
          </a:p>
          <a:p>
            <a:endParaRPr lang="en-US" altLang="en-US" sz="2200" dirty="0">
              <a:cs typeface="Arial" panose="020B0604020202020204" pitchFamily="34" charset="0"/>
              <a:sym typeface="Wingdings" panose="05000000000000000000" pitchFamily="2" charset="2"/>
            </a:endParaRPr>
          </a:p>
        </p:txBody>
      </p:sp>
      <p:sp>
        <p:nvSpPr>
          <p:cNvPr id="6148" name="Rectangle 5">
            <a:extLst>
              <a:ext uri="{FF2B5EF4-FFF2-40B4-BE49-F238E27FC236}">
                <a16:creationId xmlns:a16="http://schemas.microsoft.com/office/drawing/2014/main" id="{9B987787-4385-44EA-B877-567A5069692E}"/>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E3B22FA-442A-4736-A61B-9E2264C84470}"/>
              </a:ext>
            </a:extLst>
          </p:cNvPr>
          <p:cNvSpPr>
            <a:spLocks noGrp="1" noChangeArrowheads="1"/>
          </p:cNvSpPr>
          <p:nvPr>
            <p:ph type="title"/>
          </p:nvPr>
        </p:nvSpPr>
        <p:spPr/>
        <p:txBody>
          <a:bodyPr/>
          <a:lstStyle/>
          <a:p>
            <a:pPr algn="ctr" eaLnBrk="1" hangingPunct="1"/>
            <a:r>
              <a:rPr lang="en-US" altLang="en-US" sz="3200"/>
              <a:t>Dynamic Host Configuration Protocol (DHCP) for IPv4</a:t>
            </a:r>
          </a:p>
        </p:txBody>
      </p:sp>
      <p:sp>
        <p:nvSpPr>
          <p:cNvPr id="18435" name="Rectangle 3">
            <a:extLst>
              <a:ext uri="{FF2B5EF4-FFF2-40B4-BE49-F238E27FC236}">
                <a16:creationId xmlns:a16="http://schemas.microsoft.com/office/drawing/2014/main" id="{27310977-090B-4F02-8097-46F920DAB7BE}"/>
              </a:ext>
            </a:extLst>
          </p:cNvPr>
          <p:cNvSpPr>
            <a:spLocks noGrp="1" noChangeArrowheads="1"/>
          </p:cNvSpPr>
          <p:nvPr>
            <p:ph type="body" sz="half" idx="1"/>
          </p:nvPr>
        </p:nvSpPr>
        <p:spPr>
          <a:xfrm>
            <a:off x="533400" y="1676400"/>
            <a:ext cx="8153400" cy="4525963"/>
          </a:xfrm>
        </p:spPr>
        <p:txBody>
          <a:bodyPr/>
          <a:lstStyle/>
          <a:p>
            <a:pPr>
              <a:defRPr/>
            </a:pPr>
            <a:r>
              <a:rPr lang="en-US" sz="2200" dirty="0"/>
              <a:t>Client replies by sending DHCP-request</a:t>
            </a:r>
          </a:p>
          <a:p>
            <a:pPr lvl="1">
              <a:defRPr/>
            </a:pPr>
            <a:r>
              <a:rPr lang="en-US" sz="2000" dirty="0"/>
              <a:t>Source address 0.0.0.0</a:t>
            </a:r>
          </a:p>
          <a:p>
            <a:pPr lvl="1">
              <a:defRPr/>
            </a:pPr>
            <a:r>
              <a:rPr lang="en-US" sz="2000" dirty="0"/>
              <a:t>Destination address 255.255.255.255</a:t>
            </a:r>
          </a:p>
          <a:p>
            <a:pPr lvl="1">
              <a:defRPr/>
            </a:pPr>
            <a:r>
              <a:rPr lang="en-US" sz="2000" dirty="0"/>
              <a:t>Server identification</a:t>
            </a:r>
          </a:p>
          <a:p>
            <a:pPr>
              <a:defRPr/>
            </a:pPr>
            <a:r>
              <a:rPr lang="en-US" sz="2400" dirty="0"/>
              <a:t>Identified server knows that its offer was accepted</a:t>
            </a:r>
          </a:p>
          <a:p>
            <a:pPr lvl="1">
              <a:defRPr/>
            </a:pPr>
            <a:r>
              <a:rPr lang="en-US" sz="2200" dirty="0"/>
              <a:t>Sends back a DHCP-ACK</a:t>
            </a:r>
          </a:p>
          <a:p>
            <a:pPr lvl="2">
              <a:defRPr/>
            </a:pPr>
            <a:r>
              <a:rPr lang="en-US" sz="1800" dirty="0"/>
              <a:t>Destination address 255.255.255.255</a:t>
            </a:r>
          </a:p>
          <a:p>
            <a:pPr lvl="2">
              <a:defRPr/>
            </a:pPr>
            <a:r>
              <a:rPr lang="en-US" sz="1800" dirty="0"/>
              <a:t>Source address of DHCP server</a:t>
            </a:r>
          </a:p>
          <a:p>
            <a:pPr>
              <a:defRPr/>
            </a:pPr>
            <a:r>
              <a:rPr lang="en-US" sz="2400" dirty="0"/>
              <a:t>Servers that were not identified know their offer was not accepted</a:t>
            </a:r>
          </a:p>
          <a:p>
            <a:pPr marL="0" indent="0">
              <a:buFont typeface="Wingdings" panose="05000000000000000000" pitchFamily="2" charset="2"/>
              <a:buNone/>
              <a:defRPr/>
            </a:pPr>
            <a:endParaRPr lang="en-US" sz="24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C9A915C-FC21-4A57-908F-B37BED054CC7}"/>
              </a:ext>
            </a:extLst>
          </p:cNvPr>
          <p:cNvSpPr>
            <a:spLocks noGrp="1" noChangeArrowheads="1"/>
          </p:cNvSpPr>
          <p:nvPr>
            <p:ph type="title"/>
          </p:nvPr>
        </p:nvSpPr>
        <p:spPr/>
        <p:txBody>
          <a:bodyPr/>
          <a:lstStyle/>
          <a:p>
            <a:pPr algn="ctr" eaLnBrk="1" hangingPunct="1"/>
            <a:r>
              <a:rPr lang="en-US" altLang="en-US" sz="3200"/>
              <a:t>Dynamic Host Configuration Protocol (DHCP) for IPv4</a:t>
            </a:r>
          </a:p>
        </p:txBody>
      </p:sp>
      <p:sp>
        <p:nvSpPr>
          <p:cNvPr id="18435" name="Rectangle 3">
            <a:extLst>
              <a:ext uri="{FF2B5EF4-FFF2-40B4-BE49-F238E27FC236}">
                <a16:creationId xmlns:a16="http://schemas.microsoft.com/office/drawing/2014/main" id="{460CA4A3-DE0D-412E-A00E-27E5FAB60E89}"/>
              </a:ext>
            </a:extLst>
          </p:cNvPr>
          <p:cNvSpPr>
            <a:spLocks noGrp="1" noChangeArrowheads="1"/>
          </p:cNvSpPr>
          <p:nvPr>
            <p:ph type="body" sz="half" idx="1"/>
          </p:nvPr>
        </p:nvSpPr>
        <p:spPr>
          <a:xfrm>
            <a:off x="533400" y="1676400"/>
            <a:ext cx="8153400" cy="4525963"/>
          </a:xfrm>
        </p:spPr>
        <p:txBody>
          <a:bodyPr/>
          <a:lstStyle/>
          <a:p>
            <a:pPr>
              <a:defRPr/>
            </a:pPr>
            <a:r>
              <a:rPr lang="en-US" sz="3200" dirty="0"/>
              <a:t>Linux can be configured to act as a DHCP for IPv4 Server</a:t>
            </a:r>
          </a:p>
          <a:p>
            <a:pPr>
              <a:defRPr/>
            </a:pPr>
            <a:r>
              <a:rPr lang="en-US" sz="3200" dirty="0"/>
              <a:t>Windows Server can be configured to act as a DHCP for IPv4 server</a:t>
            </a:r>
          </a:p>
          <a:p>
            <a:pPr>
              <a:defRPr/>
            </a:pPr>
            <a:r>
              <a:rPr lang="en-US" sz="3200" dirty="0"/>
              <a:t>Many routers can be configured to act as DHCP for IPv4 servers</a:t>
            </a:r>
          </a:p>
          <a:p>
            <a:pPr marL="0" indent="0">
              <a:buFont typeface="Wingdings" panose="05000000000000000000" pitchFamily="2" charset="2"/>
              <a:buNone/>
              <a:defRPr/>
            </a:pPr>
            <a:endParaRPr lang="en-US" sz="2400" dirty="0"/>
          </a:p>
          <a:p>
            <a:pPr marL="0" indent="0">
              <a:buFont typeface="Wingdings" panose="05000000000000000000" pitchFamily="2" charset="2"/>
              <a:buNone/>
              <a:defRPr/>
            </a:pPr>
            <a:endParaRPr lang="en-US"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1F993F6-988A-47E7-A9A4-E5D7AC4B7FFB}"/>
              </a:ext>
            </a:extLst>
          </p:cNvPr>
          <p:cNvSpPr>
            <a:spLocks noGrp="1" noChangeArrowheads="1"/>
          </p:cNvSpPr>
          <p:nvPr>
            <p:ph type="title"/>
          </p:nvPr>
        </p:nvSpPr>
        <p:spPr/>
        <p:txBody>
          <a:bodyPr/>
          <a:lstStyle/>
          <a:p>
            <a:pPr algn="ctr" eaLnBrk="1" hangingPunct="1"/>
            <a:r>
              <a:rPr lang="en-US" altLang="en-US" sz="3200"/>
              <a:t>Autoconfiguration for IPv6</a:t>
            </a:r>
          </a:p>
        </p:txBody>
      </p:sp>
      <p:sp>
        <p:nvSpPr>
          <p:cNvPr id="18435" name="Rectangle 3">
            <a:extLst>
              <a:ext uri="{FF2B5EF4-FFF2-40B4-BE49-F238E27FC236}">
                <a16:creationId xmlns:a16="http://schemas.microsoft.com/office/drawing/2014/main" id="{9B264A37-58C0-436A-811A-D36C5E8EFBE6}"/>
              </a:ext>
            </a:extLst>
          </p:cNvPr>
          <p:cNvSpPr>
            <a:spLocks noGrp="1" noChangeArrowheads="1"/>
          </p:cNvSpPr>
          <p:nvPr>
            <p:ph type="body" sz="half" idx="1"/>
          </p:nvPr>
        </p:nvSpPr>
        <p:spPr>
          <a:xfrm>
            <a:off x="533400" y="1676400"/>
            <a:ext cx="8153400" cy="4525963"/>
          </a:xfrm>
        </p:spPr>
        <p:txBody>
          <a:bodyPr/>
          <a:lstStyle/>
          <a:p>
            <a:pPr>
              <a:defRPr/>
            </a:pPr>
            <a:r>
              <a:rPr lang="en-US" sz="2400" dirty="0"/>
              <a:t>IP address configuration in IPv6 can be done several ways:</a:t>
            </a:r>
          </a:p>
          <a:p>
            <a:pPr lvl="1">
              <a:defRPr/>
            </a:pPr>
            <a:r>
              <a:rPr lang="en-US" sz="2200" dirty="0"/>
              <a:t>static addressing can still be used, only with IPv6 addresses instead of IPv4 addresses</a:t>
            </a:r>
          </a:p>
          <a:p>
            <a:pPr lvl="1">
              <a:defRPr/>
            </a:pPr>
            <a:r>
              <a:rPr lang="en-US" sz="2200" dirty="0"/>
              <a:t>static addressing—the IP address is assigned statically but other configuration information is assigned using (</a:t>
            </a:r>
            <a:r>
              <a:rPr lang="en-US" sz="2200" dirty="0" err="1"/>
              <a:t>stateful</a:t>
            </a:r>
            <a:r>
              <a:rPr lang="en-US" sz="2200" dirty="0"/>
              <a:t>) DHCP for IPv6</a:t>
            </a:r>
          </a:p>
          <a:p>
            <a:pPr lvl="1">
              <a:defRPr/>
            </a:pPr>
            <a:r>
              <a:rPr lang="en-US" sz="2200" dirty="0" err="1"/>
              <a:t>stateful</a:t>
            </a:r>
            <a:r>
              <a:rPr lang="en-US" sz="2200" dirty="0"/>
              <a:t> </a:t>
            </a:r>
            <a:r>
              <a:rPr lang="en-US" sz="2200" dirty="0" err="1"/>
              <a:t>autoconfiguration</a:t>
            </a:r>
            <a:r>
              <a:rPr lang="en-US" sz="2200" dirty="0"/>
              <a:t>—the entire IP address is assigned and other configuration information is assigned using (</a:t>
            </a:r>
            <a:r>
              <a:rPr lang="en-US" sz="2200" dirty="0" err="1"/>
              <a:t>stateful</a:t>
            </a:r>
            <a:r>
              <a:rPr lang="en-US" sz="2200" dirty="0"/>
              <a:t>) DHCP for IPv6</a:t>
            </a:r>
          </a:p>
          <a:p>
            <a:pPr lvl="1">
              <a:defRPr/>
            </a:pPr>
            <a:r>
              <a:rPr lang="en-US" sz="2200" dirty="0"/>
              <a:t>Stateless Address </a:t>
            </a:r>
            <a:r>
              <a:rPr lang="en-US" sz="2200" dirty="0" err="1"/>
              <a:t>Autoconfiguration</a:t>
            </a:r>
            <a:r>
              <a:rPr lang="en-US" sz="2200" dirty="0"/>
              <a:t> (SLAAC)</a:t>
            </a:r>
          </a:p>
          <a:p>
            <a:pPr marL="400050" lvl="1" indent="0">
              <a:buFont typeface="Wingdings" panose="05000000000000000000" pitchFamily="2" charset="2"/>
              <a:buNone/>
              <a:defRPr/>
            </a:pPr>
            <a:endParaRPr lang="en-US" altLang="en-US"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D7194B3-6803-4F63-ACA4-C88DD96CC35D}"/>
              </a:ext>
            </a:extLst>
          </p:cNvPr>
          <p:cNvSpPr>
            <a:spLocks noGrp="1" noChangeArrowheads="1"/>
          </p:cNvSpPr>
          <p:nvPr>
            <p:ph type="title"/>
          </p:nvPr>
        </p:nvSpPr>
        <p:spPr/>
        <p:txBody>
          <a:bodyPr/>
          <a:lstStyle/>
          <a:p>
            <a:pPr algn="ctr" eaLnBrk="1" hangingPunct="1"/>
            <a:r>
              <a:rPr lang="en-US" altLang="en-US" sz="3200"/>
              <a:t>Autoconfiguration for IPv6—SLAAC</a:t>
            </a:r>
          </a:p>
        </p:txBody>
      </p:sp>
      <p:sp>
        <p:nvSpPr>
          <p:cNvPr id="18435" name="Rectangle 3">
            <a:extLst>
              <a:ext uri="{FF2B5EF4-FFF2-40B4-BE49-F238E27FC236}">
                <a16:creationId xmlns:a16="http://schemas.microsoft.com/office/drawing/2014/main" id="{BF320F0F-0220-4CBD-8DE3-0C711840D0EB}"/>
              </a:ext>
            </a:extLst>
          </p:cNvPr>
          <p:cNvSpPr>
            <a:spLocks noGrp="1" noChangeArrowheads="1"/>
          </p:cNvSpPr>
          <p:nvPr>
            <p:ph type="body" sz="half" idx="1"/>
          </p:nvPr>
        </p:nvSpPr>
        <p:spPr>
          <a:xfrm>
            <a:off x="533400" y="1676400"/>
            <a:ext cx="8153400" cy="4525963"/>
          </a:xfrm>
        </p:spPr>
        <p:txBody>
          <a:bodyPr/>
          <a:lstStyle/>
          <a:p>
            <a:pPr>
              <a:defRPr/>
            </a:pPr>
            <a:r>
              <a:rPr lang="en-US" sz="2400" dirty="0"/>
              <a:t>With SLAAC, an IPv6 network router sends out a Router Advertisement (RA) periodically</a:t>
            </a:r>
          </a:p>
          <a:p>
            <a:pPr>
              <a:defRPr/>
            </a:pPr>
            <a:endParaRPr lang="en-US" sz="2400" dirty="0"/>
          </a:p>
          <a:p>
            <a:pPr>
              <a:defRPr/>
            </a:pPr>
            <a:r>
              <a:rPr lang="en-US" sz="2400" dirty="0"/>
              <a:t>The RA includes:</a:t>
            </a:r>
          </a:p>
          <a:p>
            <a:pPr lvl="1">
              <a:defRPr/>
            </a:pPr>
            <a:r>
              <a:rPr lang="en-US" sz="2200" dirty="0"/>
              <a:t>IPv6 subnet prefixes of length 64, that is /64 </a:t>
            </a:r>
          </a:p>
          <a:p>
            <a:pPr lvl="1">
              <a:defRPr/>
            </a:pPr>
            <a:r>
              <a:rPr lang="en-US" sz="2200" dirty="0"/>
              <a:t>lifetime information for the prefix</a:t>
            </a:r>
          </a:p>
          <a:p>
            <a:pPr lvl="1">
              <a:defRPr/>
            </a:pPr>
            <a:r>
              <a:rPr lang="en-US" sz="2200" dirty="0"/>
              <a:t>default router to use</a:t>
            </a:r>
          </a:p>
          <a:p>
            <a:pPr lvl="1">
              <a:defRPr/>
            </a:pPr>
            <a:r>
              <a:rPr lang="en-US" sz="2200" dirty="0"/>
              <a:t>lifetime of default router</a:t>
            </a:r>
          </a:p>
          <a:p>
            <a:pPr marL="400050" lvl="1" indent="0">
              <a:buFont typeface="Wingdings" panose="05000000000000000000" pitchFamily="2" charset="2"/>
              <a:buNone/>
              <a:defRPr/>
            </a:pPr>
            <a:endParaRPr lang="en-US" altLang="en-US"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A3F1731-78AA-40D3-A161-BC63F0BBA3B2}"/>
              </a:ext>
            </a:extLst>
          </p:cNvPr>
          <p:cNvSpPr>
            <a:spLocks noGrp="1" noChangeArrowheads="1"/>
          </p:cNvSpPr>
          <p:nvPr>
            <p:ph type="title"/>
          </p:nvPr>
        </p:nvSpPr>
        <p:spPr/>
        <p:txBody>
          <a:bodyPr/>
          <a:lstStyle/>
          <a:p>
            <a:pPr algn="ctr" eaLnBrk="1" hangingPunct="1"/>
            <a:r>
              <a:rPr lang="en-US" altLang="en-US" sz="3200"/>
              <a:t>Autoconfiguration for IPv6—SLAAC</a:t>
            </a:r>
          </a:p>
        </p:txBody>
      </p:sp>
      <p:sp>
        <p:nvSpPr>
          <p:cNvPr id="18435" name="Rectangle 3">
            <a:extLst>
              <a:ext uri="{FF2B5EF4-FFF2-40B4-BE49-F238E27FC236}">
                <a16:creationId xmlns:a16="http://schemas.microsoft.com/office/drawing/2014/main" id="{38063E39-0C90-4A85-9028-26DEDF712C29}"/>
              </a:ext>
            </a:extLst>
          </p:cNvPr>
          <p:cNvSpPr>
            <a:spLocks noGrp="1" noChangeArrowheads="1"/>
          </p:cNvSpPr>
          <p:nvPr>
            <p:ph type="body" sz="half" idx="1"/>
          </p:nvPr>
        </p:nvSpPr>
        <p:spPr>
          <a:xfrm>
            <a:off x="533400" y="1676400"/>
            <a:ext cx="8153400" cy="4525963"/>
          </a:xfrm>
        </p:spPr>
        <p:txBody>
          <a:bodyPr/>
          <a:lstStyle/>
          <a:p>
            <a:pPr>
              <a:defRPr/>
            </a:pPr>
            <a:r>
              <a:rPr lang="en-US" sz="2400" dirty="0"/>
              <a:t>With SLAAC, the device on the network that needs an IP address will use the IPv6 subnet prefix for the most significant 64 bits of the IPv6 address</a:t>
            </a:r>
          </a:p>
          <a:p>
            <a:pPr marL="0" indent="0">
              <a:buFont typeface="Wingdings" panose="05000000000000000000" pitchFamily="2" charset="2"/>
              <a:buNone/>
              <a:defRPr/>
            </a:pPr>
            <a:r>
              <a:rPr lang="en-US" sz="2400" dirty="0"/>
              <a:t>  </a:t>
            </a:r>
          </a:p>
          <a:p>
            <a:pPr>
              <a:defRPr/>
            </a:pPr>
            <a:r>
              <a:rPr lang="en-US" sz="2400" dirty="0"/>
              <a:t>Then the bottom 64 bits of the IPv6 address are formed by using a manipulation of the device’s MAC address using EUI-64 rules  </a:t>
            </a:r>
          </a:p>
          <a:p>
            <a:pPr marL="400050" lvl="1" indent="0">
              <a:buFont typeface="Wingdings" panose="05000000000000000000" pitchFamily="2" charset="2"/>
              <a:buNone/>
              <a:defRPr/>
            </a:pPr>
            <a:endParaRPr lang="en-US" alt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A15B6CE-2FD2-4E2C-B284-C91BA7208833}"/>
              </a:ext>
            </a:extLst>
          </p:cNvPr>
          <p:cNvSpPr>
            <a:spLocks noGrp="1" noChangeArrowheads="1"/>
          </p:cNvSpPr>
          <p:nvPr>
            <p:ph type="title"/>
          </p:nvPr>
        </p:nvSpPr>
        <p:spPr/>
        <p:txBody>
          <a:bodyPr/>
          <a:lstStyle/>
          <a:p>
            <a:pPr algn="ctr" eaLnBrk="1" hangingPunct="1"/>
            <a:r>
              <a:rPr lang="en-US" altLang="en-US" sz="3200"/>
              <a:t>Autoconfiguration for IPv6—SLAAC</a:t>
            </a:r>
          </a:p>
        </p:txBody>
      </p:sp>
      <p:sp>
        <p:nvSpPr>
          <p:cNvPr id="18435" name="Rectangle 3">
            <a:extLst>
              <a:ext uri="{FF2B5EF4-FFF2-40B4-BE49-F238E27FC236}">
                <a16:creationId xmlns:a16="http://schemas.microsoft.com/office/drawing/2014/main" id="{5ACC7789-9361-4109-A99A-194D5D9741AD}"/>
              </a:ext>
            </a:extLst>
          </p:cNvPr>
          <p:cNvSpPr>
            <a:spLocks noGrp="1" noChangeArrowheads="1"/>
          </p:cNvSpPr>
          <p:nvPr>
            <p:ph type="body" sz="half" idx="1"/>
          </p:nvPr>
        </p:nvSpPr>
        <p:spPr>
          <a:xfrm>
            <a:off x="533400" y="1676400"/>
            <a:ext cx="8153400" cy="4525963"/>
          </a:xfrm>
        </p:spPr>
        <p:txBody>
          <a:bodyPr/>
          <a:lstStyle/>
          <a:p>
            <a:pPr marL="0" indent="0">
              <a:buFont typeface="Wingdings" panose="05000000000000000000" pitchFamily="2" charset="2"/>
              <a:buNone/>
              <a:defRPr/>
            </a:pPr>
            <a:r>
              <a:rPr lang="en-US" sz="2000" dirty="0"/>
              <a:t>The EUI-64 rules work as follows:</a:t>
            </a:r>
          </a:p>
          <a:p>
            <a:pPr>
              <a:defRPr/>
            </a:pPr>
            <a:r>
              <a:rPr lang="en-US" sz="2000" dirty="0"/>
              <a:t>To transform an IEEE EUI-64 identifier to an interface identifier all that must be done is to invert the "u" (universal/local) bit </a:t>
            </a:r>
          </a:p>
          <a:p>
            <a:pPr lvl="1">
              <a:defRPr/>
            </a:pPr>
            <a:r>
              <a:rPr lang="en-US" sz="2000" dirty="0"/>
              <a:t>The universal/local bit is the seventh bit, counting from the top of the word</a:t>
            </a:r>
          </a:p>
          <a:p>
            <a:pPr>
              <a:defRPr/>
            </a:pPr>
            <a:r>
              <a:rPr lang="en-US" sz="2000" dirty="0"/>
              <a:t>To transform an IEEE EUI-48 identifier to an interface identifier</a:t>
            </a:r>
          </a:p>
          <a:p>
            <a:pPr lvl="1">
              <a:defRPr/>
            </a:pPr>
            <a:r>
              <a:rPr lang="en-US" sz="2000" dirty="0"/>
              <a:t> insert the hexadecimal value 0xFFFE in between the Organizationally Unique Identifier (OUI) in the 24 bits at the top of the 48 bit MAC address, and the manufacturer supplied identifier in the bottom 24 bits of the 48 bit MAC address </a:t>
            </a:r>
          </a:p>
          <a:p>
            <a:pPr lvl="1">
              <a:defRPr/>
            </a:pPr>
            <a:r>
              <a:rPr lang="en-US" sz="2000" dirty="0"/>
              <a:t>This makes it a 64 bit identifier (48bits plus 16 additional bits equals 64 bits)</a:t>
            </a:r>
          </a:p>
          <a:p>
            <a:pPr lvl="1">
              <a:defRPr/>
            </a:pPr>
            <a:r>
              <a:rPr lang="en-US" sz="2000" dirty="0"/>
              <a:t>Then invert the universal/local bit, which is the seventh bit, counting from the top of the word</a:t>
            </a:r>
          </a:p>
          <a:p>
            <a:pPr marL="400050" lvl="1" indent="0">
              <a:buFont typeface="Wingdings" panose="05000000000000000000" pitchFamily="2" charset="2"/>
              <a:buNone/>
              <a:defRPr/>
            </a:pPr>
            <a:endParaRPr lang="en-US" altLang="en-US"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93AC1A6-FE6B-4AB5-80A9-79553B7CE308}"/>
              </a:ext>
            </a:extLst>
          </p:cNvPr>
          <p:cNvSpPr>
            <a:spLocks noGrp="1" noChangeArrowheads="1"/>
          </p:cNvSpPr>
          <p:nvPr>
            <p:ph type="title"/>
          </p:nvPr>
        </p:nvSpPr>
        <p:spPr/>
        <p:txBody>
          <a:bodyPr/>
          <a:lstStyle/>
          <a:p>
            <a:pPr algn="ctr" eaLnBrk="1" hangingPunct="1"/>
            <a:r>
              <a:rPr lang="en-US" altLang="en-US" sz="3200"/>
              <a:t>Autoconfiguration for IPv6—SLAAC</a:t>
            </a:r>
          </a:p>
        </p:txBody>
      </p:sp>
      <p:sp>
        <p:nvSpPr>
          <p:cNvPr id="18435" name="Rectangle 3">
            <a:extLst>
              <a:ext uri="{FF2B5EF4-FFF2-40B4-BE49-F238E27FC236}">
                <a16:creationId xmlns:a16="http://schemas.microsoft.com/office/drawing/2014/main" id="{E99701C2-668B-462C-A728-82605191E65E}"/>
              </a:ext>
            </a:extLst>
          </p:cNvPr>
          <p:cNvSpPr>
            <a:spLocks noGrp="1" noChangeArrowheads="1"/>
          </p:cNvSpPr>
          <p:nvPr>
            <p:ph type="body" sz="half" idx="1"/>
          </p:nvPr>
        </p:nvSpPr>
        <p:spPr>
          <a:xfrm>
            <a:off x="533400" y="1676400"/>
            <a:ext cx="8153400" cy="4525963"/>
          </a:xfrm>
        </p:spPr>
        <p:txBody>
          <a:bodyPr/>
          <a:lstStyle/>
          <a:p>
            <a:pPr marL="0" indent="0">
              <a:buFont typeface="Wingdings" panose="05000000000000000000" pitchFamily="2" charset="2"/>
              <a:buNone/>
              <a:defRPr/>
            </a:pPr>
            <a:r>
              <a:rPr lang="en-US" sz="2000" dirty="0"/>
              <a:t>The EUI-64 rules work as follows:</a:t>
            </a:r>
          </a:p>
          <a:p>
            <a:pPr>
              <a:defRPr/>
            </a:pPr>
            <a:r>
              <a:rPr lang="en-US" sz="2000" dirty="0"/>
              <a:t>To transform an IEEE EUI-64 identifier to an interface identifier all that must be done is to invert the "u" (universal/local) bit </a:t>
            </a:r>
          </a:p>
          <a:p>
            <a:pPr lvl="1">
              <a:defRPr/>
            </a:pPr>
            <a:r>
              <a:rPr lang="en-US" sz="2000" dirty="0"/>
              <a:t>The universal/local bit is the seventh bit, counting from the top of the word</a:t>
            </a:r>
          </a:p>
          <a:p>
            <a:pPr>
              <a:defRPr/>
            </a:pPr>
            <a:r>
              <a:rPr lang="en-US" sz="2000" dirty="0"/>
              <a:t>To transform an IEEE EUI-48 identifier to an interface identifier</a:t>
            </a:r>
          </a:p>
          <a:p>
            <a:pPr lvl="1">
              <a:defRPr/>
            </a:pPr>
            <a:r>
              <a:rPr lang="en-US" sz="2000" dirty="0"/>
              <a:t> insert the hexadecimal value 0xFFFE in between the Organizationally Unique Identifier (OUI) in the 24 bits at the top of the 48 bit MAC address, and the manufacturer supplied identifier in the bottom 24 bits of the 48 bit MAC address </a:t>
            </a:r>
          </a:p>
          <a:p>
            <a:pPr lvl="1">
              <a:defRPr/>
            </a:pPr>
            <a:r>
              <a:rPr lang="en-US" sz="2000" dirty="0"/>
              <a:t>This makes it a 64 bit identifier (48bits plus 16 additional bits equals 64 bits)</a:t>
            </a:r>
          </a:p>
          <a:p>
            <a:pPr lvl="1">
              <a:defRPr/>
            </a:pPr>
            <a:r>
              <a:rPr lang="en-US" sz="2000" dirty="0"/>
              <a:t>Then invert the universal/local bit, which is the seventh bit, counting from the top of the word</a:t>
            </a:r>
          </a:p>
          <a:p>
            <a:pPr marL="400050" lvl="1" indent="0">
              <a:buFont typeface="Wingdings" panose="05000000000000000000" pitchFamily="2" charset="2"/>
              <a:buNone/>
              <a:defRPr/>
            </a:pPr>
            <a:endParaRPr lang="en-US" alt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1C0AEFF-62C9-427D-B826-9BEDE54ADC90}"/>
              </a:ext>
            </a:extLst>
          </p:cNvPr>
          <p:cNvSpPr>
            <a:spLocks noGrp="1" noChangeArrowheads="1"/>
          </p:cNvSpPr>
          <p:nvPr>
            <p:ph type="title"/>
          </p:nvPr>
        </p:nvSpPr>
        <p:spPr/>
        <p:txBody>
          <a:bodyPr/>
          <a:lstStyle/>
          <a:p>
            <a:pPr algn="ctr" eaLnBrk="1" hangingPunct="1"/>
            <a:r>
              <a:rPr lang="en-US" altLang="en-US" sz="3200"/>
              <a:t>Autoconfiguration for IPv6—SLAAC</a:t>
            </a:r>
          </a:p>
        </p:txBody>
      </p:sp>
      <p:sp>
        <p:nvSpPr>
          <p:cNvPr id="18435" name="Rectangle 3">
            <a:extLst>
              <a:ext uri="{FF2B5EF4-FFF2-40B4-BE49-F238E27FC236}">
                <a16:creationId xmlns:a16="http://schemas.microsoft.com/office/drawing/2014/main" id="{1ECDA629-FCB2-417B-87D0-35D2EE390B34}"/>
              </a:ext>
            </a:extLst>
          </p:cNvPr>
          <p:cNvSpPr>
            <a:spLocks noGrp="1" noChangeArrowheads="1"/>
          </p:cNvSpPr>
          <p:nvPr>
            <p:ph type="body" sz="half" idx="1"/>
          </p:nvPr>
        </p:nvSpPr>
        <p:spPr>
          <a:xfrm>
            <a:off x="533400" y="1676400"/>
            <a:ext cx="8153400" cy="4525963"/>
          </a:xfrm>
        </p:spPr>
        <p:txBody>
          <a:bodyPr/>
          <a:lstStyle/>
          <a:p>
            <a:pPr marL="0" indent="0">
              <a:buFont typeface="Wingdings" panose="05000000000000000000" pitchFamily="2" charset="2"/>
              <a:buNone/>
              <a:defRPr/>
            </a:pPr>
            <a:r>
              <a:rPr lang="en-US" sz="2800" dirty="0"/>
              <a:t>There are privacy considerations with SLAAC. For example:</a:t>
            </a:r>
          </a:p>
          <a:p>
            <a:pPr>
              <a:defRPr/>
            </a:pPr>
            <a:r>
              <a:rPr lang="en-US" sz="2800" dirty="0"/>
              <a:t>Your laptop always has its own MAC address</a:t>
            </a:r>
          </a:p>
          <a:p>
            <a:pPr>
              <a:defRPr/>
            </a:pPr>
            <a:r>
              <a:rPr lang="en-US" sz="2800" dirty="0"/>
              <a:t>Your laptop’s IPv6 address will always relate to its own MAC address</a:t>
            </a:r>
          </a:p>
          <a:p>
            <a:pPr>
              <a:defRPr/>
            </a:pPr>
            <a:r>
              <a:rPr lang="en-US" sz="2800" dirty="0"/>
              <a:t>Therefore, your laptop can be used to track your movements</a:t>
            </a:r>
          </a:p>
          <a:p>
            <a:pPr lvl="1" indent="-342900">
              <a:defRPr/>
            </a:pPr>
            <a:endParaRPr lang="en-US" altLang="en-US"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AD28AE0-3959-4BB2-9107-61608C714923}"/>
              </a:ext>
            </a:extLst>
          </p:cNvPr>
          <p:cNvSpPr>
            <a:spLocks noGrp="1" noChangeArrowheads="1"/>
          </p:cNvSpPr>
          <p:nvPr>
            <p:ph type="title"/>
          </p:nvPr>
        </p:nvSpPr>
        <p:spPr/>
        <p:txBody>
          <a:bodyPr/>
          <a:lstStyle/>
          <a:p>
            <a:pPr algn="ctr" eaLnBrk="1" hangingPunct="1"/>
            <a:r>
              <a:rPr lang="en-US" altLang="en-US" sz="3200"/>
              <a:t>Autoconfiguration for IPv6</a:t>
            </a:r>
          </a:p>
        </p:txBody>
      </p:sp>
      <p:sp>
        <p:nvSpPr>
          <p:cNvPr id="18435" name="Rectangle 3">
            <a:extLst>
              <a:ext uri="{FF2B5EF4-FFF2-40B4-BE49-F238E27FC236}">
                <a16:creationId xmlns:a16="http://schemas.microsoft.com/office/drawing/2014/main" id="{36E815D9-8366-4FBE-95E8-E965A770437D}"/>
              </a:ext>
            </a:extLst>
          </p:cNvPr>
          <p:cNvSpPr>
            <a:spLocks noGrp="1" noChangeArrowheads="1"/>
          </p:cNvSpPr>
          <p:nvPr>
            <p:ph type="body" sz="half" idx="1"/>
          </p:nvPr>
        </p:nvSpPr>
        <p:spPr>
          <a:xfrm>
            <a:off x="533400" y="1676400"/>
            <a:ext cx="8153400" cy="4525963"/>
          </a:xfrm>
        </p:spPr>
        <p:txBody>
          <a:bodyPr/>
          <a:lstStyle/>
          <a:p>
            <a:pPr>
              <a:buFont typeface="Arial" panose="020B0604020202020204" pitchFamily="34" charset="0"/>
              <a:buChar char="•"/>
              <a:defRPr/>
            </a:pPr>
            <a:r>
              <a:rPr lang="en-US" sz="2800" dirty="0"/>
              <a:t>There are privacy considerations with SLAAC.  For example:</a:t>
            </a:r>
          </a:p>
          <a:p>
            <a:pPr lvl="1">
              <a:buFont typeface="Arial" panose="020B0604020202020204" pitchFamily="34" charset="0"/>
              <a:buChar char="•"/>
              <a:defRPr/>
            </a:pPr>
            <a:r>
              <a:rPr lang="en-US" sz="2600" dirty="0"/>
              <a:t>Your laptop always has its own MAC address</a:t>
            </a:r>
          </a:p>
          <a:p>
            <a:pPr lvl="1">
              <a:buFont typeface="Arial" panose="020B0604020202020204" pitchFamily="34" charset="0"/>
              <a:buChar char="•"/>
              <a:defRPr/>
            </a:pPr>
            <a:r>
              <a:rPr lang="en-US" sz="2600" dirty="0"/>
              <a:t>Your laptop’s IPv6 address will always relate to its own MAC address</a:t>
            </a:r>
          </a:p>
          <a:p>
            <a:pPr lvl="1">
              <a:buFont typeface="Arial" panose="020B0604020202020204" pitchFamily="34" charset="0"/>
              <a:buChar char="•"/>
              <a:defRPr/>
            </a:pPr>
            <a:r>
              <a:rPr lang="en-US" sz="2600" dirty="0"/>
              <a:t>Therefore, your laptop can be used to track your movements</a:t>
            </a:r>
          </a:p>
          <a:p>
            <a:pPr>
              <a:buFont typeface="Arial" panose="020B0604020202020204" pitchFamily="34" charset="0"/>
              <a:buChar char="•"/>
              <a:defRPr/>
            </a:pPr>
            <a:r>
              <a:rPr lang="en-US" sz="2800" dirty="0"/>
              <a:t>For this reason, RFC4941 allows generating a set of temporary interface identifiers that would then be combined as before with the /64 subnet address to form IPv6 addresses</a:t>
            </a:r>
          </a:p>
          <a:p>
            <a:pPr lvl="1" indent="-342900">
              <a:defRPr/>
            </a:pPr>
            <a:endParaRPr lang="en-US" altLang="en-US" sz="2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8D4726E-E7DA-47A9-9D30-774BBC1AC528}"/>
              </a:ext>
            </a:extLst>
          </p:cNvPr>
          <p:cNvSpPr>
            <a:spLocks noGrp="1" noChangeArrowheads="1"/>
          </p:cNvSpPr>
          <p:nvPr>
            <p:ph type="title"/>
          </p:nvPr>
        </p:nvSpPr>
        <p:spPr/>
        <p:txBody>
          <a:bodyPr/>
          <a:lstStyle/>
          <a:p>
            <a:pPr algn="ctr" eaLnBrk="1" hangingPunct="1"/>
            <a:r>
              <a:rPr lang="en-US" altLang="en-US" sz="3200"/>
              <a:t>Autoconfiguration for IPv6</a:t>
            </a:r>
          </a:p>
        </p:txBody>
      </p:sp>
      <p:sp>
        <p:nvSpPr>
          <p:cNvPr id="18435" name="Rectangle 3">
            <a:extLst>
              <a:ext uri="{FF2B5EF4-FFF2-40B4-BE49-F238E27FC236}">
                <a16:creationId xmlns:a16="http://schemas.microsoft.com/office/drawing/2014/main" id="{DFF3AF35-C0F8-4CF2-A26A-1D4D8BF0FD41}"/>
              </a:ext>
            </a:extLst>
          </p:cNvPr>
          <p:cNvSpPr>
            <a:spLocks noGrp="1" noChangeArrowheads="1"/>
          </p:cNvSpPr>
          <p:nvPr>
            <p:ph type="body" sz="half" idx="1"/>
          </p:nvPr>
        </p:nvSpPr>
        <p:spPr>
          <a:xfrm>
            <a:off x="533400" y="1676400"/>
            <a:ext cx="8153400" cy="4525963"/>
          </a:xfrm>
        </p:spPr>
        <p:txBody>
          <a:bodyPr/>
          <a:lstStyle/>
          <a:p>
            <a:pPr>
              <a:buFont typeface="Arial" panose="020B0604020202020204" pitchFamily="34" charset="0"/>
              <a:buChar char="•"/>
              <a:defRPr/>
            </a:pPr>
            <a:r>
              <a:rPr lang="en-US" sz="2800" dirty="0"/>
              <a:t>There are privacy considerations with SLAAC.  For example:</a:t>
            </a:r>
          </a:p>
          <a:p>
            <a:pPr lvl="1">
              <a:buFont typeface="Arial" panose="020B0604020202020204" pitchFamily="34" charset="0"/>
              <a:buChar char="•"/>
              <a:defRPr/>
            </a:pPr>
            <a:r>
              <a:rPr lang="en-US" sz="2600" dirty="0"/>
              <a:t>Your laptop always has its own MAC address</a:t>
            </a:r>
          </a:p>
          <a:p>
            <a:pPr lvl="1">
              <a:buFont typeface="Arial" panose="020B0604020202020204" pitchFamily="34" charset="0"/>
              <a:buChar char="•"/>
              <a:defRPr/>
            </a:pPr>
            <a:r>
              <a:rPr lang="en-US" sz="2600" dirty="0"/>
              <a:t>Your laptop’s IPv6 address will always relate to its own MAC address</a:t>
            </a:r>
          </a:p>
          <a:p>
            <a:pPr lvl="1">
              <a:buFont typeface="Arial" panose="020B0604020202020204" pitchFamily="34" charset="0"/>
              <a:buChar char="•"/>
              <a:defRPr/>
            </a:pPr>
            <a:r>
              <a:rPr lang="en-US" sz="2600" dirty="0"/>
              <a:t>Therefore, your laptop can be used to track your movements</a:t>
            </a:r>
          </a:p>
          <a:p>
            <a:pPr>
              <a:buFont typeface="Arial" panose="020B0604020202020204" pitchFamily="34" charset="0"/>
              <a:buChar char="•"/>
              <a:defRPr/>
            </a:pPr>
            <a:r>
              <a:rPr lang="en-US" sz="2800" dirty="0"/>
              <a:t>For this reason, RFC4941 allows generating a set of temporary interface identifiers that would then be combined as before with the /64 subnet address to form IPv6 addresses</a:t>
            </a:r>
          </a:p>
          <a:p>
            <a:pPr lvl="1" indent="-342900">
              <a:defRPr/>
            </a:pPr>
            <a:endParaRPr lang="en-US" alt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F86F58E-BB58-429C-947E-A970EF4D7DF5}"/>
              </a:ext>
            </a:extLst>
          </p:cNvPr>
          <p:cNvSpPr>
            <a:spLocks noGrp="1" noChangeArrowheads="1"/>
          </p:cNvSpPr>
          <p:nvPr>
            <p:ph type="title"/>
          </p:nvPr>
        </p:nvSpPr>
        <p:spPr/>
        <p:txBody>
          <a:bodyPr/>
          <a:lstStyle/>
          <a:p>
            <a:pPr algn="ctr" eaLnBrk="1" hangingPunct="1"/>
            <a:r>
              <a:rPr lang="en-US" altLang="en-US" sz="3200"/>
              <a:t>Network Basics—Internet Protocol (cont’d)</a:t>
            </a:r>
          </a:p>
        </p:txBody>
      </p:sp>
      <p:sp>
        <p:nvSpPr>
          <p:cNvPr id="7171" name="Rectangle 3">
            <a:extLst>
              <a:ext uri="{FF2B5EF4-FFF2-40B4-BE49-F238E27FC236}">
                <a16:creationId xmlns:a16="http://schemas.microsoft.com/office/drawing/2014/main" id="{31B71C63-5DAD-4E23-A815-5CB0EF7D8786}"/>
              </a:ext>
            </a:extLst>
          </p:cNvPr>
          <p:cNvSpPr>
            <a:spLocks noGrp="1" noChangeArrowheads="1"/>
          </p:cNvSpPr>
          <p:nvPr>
            <p:ph type="body" sz="half" idx="1"/>
          </p:nvPr>
        </p:nvSpPr>
        <p:spPr>
          <a:xfrm>
            <a:off x="457200" y="1162050"/>
            <a:ext cx="8153400" cy="4525963"/>
          </a:xfrm>
        </p:spPr>
        <p:txBody>
          <a:bodyPr/>
          <a:lstStyle/>
          <a:p>
            <a:r>
              <a:rPr lang="en-US" altLang="en-US" sz="2000" dirty="0">
                <a:highlight>
                  <a:srgbClr val="FFFF00"/>
                </a:highlight>
              </a:rPr>
              <a:t>TCP is nested inside IP:  </a:t>
            </a:r>
          </a:p>
          <a:p>
            <a:pPr lvl="1"/>
            <a:r>
              <a:rPr lang="en-US" altLang="en-US" sz="2000" dirty="0"/>
              <a:t>an entire TCP packet is encapsulated inside an IP packet</a:t>
            </a:r>
          </a:p>
          <a:p>
            <a:pPr lvl="1"/>
            <a:r>
              <a:rPr lang="en-US" altLang="en-US" sz="2000" dirty="0"/>
              <a:t>the IP packet is responsible for delivering its data to the recipient</a:t>
            </a:r>
          </a:p>
          <a:p>
            <a:r>
              <a:rPr lang="en-US" altLang="en-US" sz="2000" dirty="0"/>
              <a:t>the entire IP packet is nested inside the local area network (LAN) frame (the LAN could be using Ethernet, for example):</a:t>
            </a:r>
          </a:p>
          <a:p>
            <a:pPr lvl="1"/>
            <a:r>
              <a:rPr lang="en-US" altLang="en-US" sz="2000" dirty="0"/>
              <a:t>the IP packet is nested inside the Ethernet frame when the packet is being sent across an Ethernet LAN</a:t>
            </a:r>
          </a:p>
          <a:p>
            <a:pPr lvl="1"/>
            <a:r>
              <a:rPr lang="en-US" altLang="en-US" sz="2000" dirty="0"/>
              <a:t>after the recipient acquires the frame from the LAN it will strip off the LAN headers.</a:t>
            </a:r>
          </a:p>
          <a:p>
            <a:pPr lvl="1"/>
            <a:r>
              <a:rPr lang="en-US" altLang="en-US" sz="2000" dirty="0"/>
              <a:t>then the recipient has to</a:t>
            </a:r>
          </a:p>
          <a:p>
            <a:pPr lvl="2"/>
            <a:r>
              <a:rPr lang="en-US" altLang="en-US" sz="2000" dirty="0"/>
              <a:t>interpret and handle the IP packet headers </a:t>
            </a:r>
          </a:p>
          <a:p>
            <a:pPr lvl="2"/>
            <a:r>
              <a:rPr lang="en-US" altLang="en-US" sz="2000" dirty="0"/>
              <a:t>and then extract the data from the IP packet before the TCP packet can be interpreted</a:t>
            </a:r>
            <a:endParaRPr lang="en-US" altLang="en-US" sz="2000" dirty="0">
              <a:cs typeface="Arial" panose="020B0604020202020204" pitchFamily="34" charset="0"/>
              <a:sym typeface="Wingdings" panose="05000000000000000000" pitchFamily="2" charset="2"/>
            </a:endParaRPr>
          </a:p>
        </p:txBody>
      </p:sp>
      <p:sp>
        <p:nvSpPr>
          <p:cNvPr id="7172" name="Rectangle 5">
            <a:extLst>
              <a:ext uri="{FF2B5EF4-FFF2-40B4-BE49-F238E27FC236}">
                <a16:creationId xmlns:a16="http://schemas.microsoft.com/office/drawing/2014/main" id="{FA9913DF-8FA0-4323-8431-69CC6E187DA2}"/>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529CC7B-E3EB-4FD4-85C4-C5B129B444E8}"/>
              </a:ext>
            </a:extLst>
          </p:cNvPr>
          <p:cNvSpPr>
            <a:spLocks noGrp="1" noChangeArrowheads="1"/>
          </p:cNvSpPr>
          <p:nvPr>
            <p:ph type="title"/>
          </p:nvPr>
        </p:nvSpPr>
        <p:spPr/>
        <p:txBody>
          <a:bodyPr/>
          <a:lstStyle/>
          <a:p>
            <a:pPr algn="ctr" eaLnBrk="1" hangingPunct="1"/>
            <a:r>
              <a:rPr lang="en-US" altLang="en-US" sz="3200"/>
              <a:t>Autoconfiguration for IPv6—DHCP for IPv6</a:t>
            </a:r>
          </a:p>
        </p:txBody>
      </p:sp>
      <p:sp>
        <p:nvSpPr>
          <p:cNvPr id="18435" name="Rectangle 3">
            <a:extLst>
              <a:ext uri="{FF2B5EF4-FFF2-40B4-BE49-F238E27FC236}">
                <a16:creationId xmlns:a16="http://schemas.microsoft.com/office/drawing/2014/main" id="{4126DC22-4C42-49A6-A591-C52E45A44090}"/>
              </a:ext>
            </a:extLst>
          </p:cNvPr>
          <p:cNvSpPr>
            <a:spLocks noGrp="1" noChangeArrowheads="1"/>
          </p:cNvSpPr>
          <p:nvPr>
            <p:ph type="body" sz="half" idx="1"/>
          </p:nvPr>
        </p:nvSpPr>
        <p:spPr>
          <a:xfrm>
            <a:off x="533400" y="1371600"/>
            <a:ext cx="8153400" cy="4525963"/>
          </a:xfrm>
        </p:spPr>
        <p:txBody>
          <a:bodyPr/>
          <a:lstStyle/>
          <a:p>
            <a:pPr>
              <a:defRPr/>
            </a:pPr>
            <a:r>
              <a:rPr lang="en-US" sz="1800" dirty="0"/>
              <a:t>DHCPv6 is the </a:t>
            </a:r>
            <a:r>
              <a:rPr lang="en-US" sz="1800" dirty="0" err="1"/>
              <a:t>stateful</a:t>
            </a:r>
            <a:r>
              <a:rPr lang="en-US" sz="1800" dirty="0"/>
              <a:t> address </a:t>
            </a:r>
            <a:r>
              <a:rPr lang="en-US" sz="1800" dirty="0" err="1"/>
              <a:t>autoconfiguration</a:t>
            </a:r>
            <a:r>
              <a:rPr lang="en-US" sz="1800" dirty="0"/>
              <a:t> protocol.</a:t>
            </a:r>
          </a:p>
          <a:p>
            <a:pPr>
              <a:defRPr/>
            </a:pPr>
            <a:r>
              <a:rPr lang="en-US" sz="1800" dirty="0"/>
              <a:t>The DHCPv6 client creates an identity-association (IA) consisting of a set of related IPv6 addresses and assigns it an IA identifier (IAID)</a:t>
            </a:r>
          </a:p>
          <a:p>
            <a:pPr lvl="1">
              <a:defRPr/>
            </a:pPr>
            <a:r>
              <a:rPr lang="en-US" sz="1800" dirty="0"/>
              <a:t>Each network interface that the DHCPv6 client will request an IPv6 address for must have at least one IA associated with it</a:t>
            </a:r>
          </a:p>
          <a:p>
            <a:pPr>
              <a:defRPr/>
            </a:pPr>
            <a:r>
              <a:rPr lang="en-US" sz="1800" dirty="0"/>
              <a:t>The client sends a Solicit message to locate any available DHCPv6 servers, the Solicit message includes the IA for each interface the client wants information for </a:t>
            </a:r>
          </a:p>
          <a:p>
            <a:pPr>
              <a:defRPr/>
            </a:pPr>
            <a:r>
              <a:rPr lang="en-US" sz="1800" dirty="0"/>
              <a:t>Any server that can meet the client’s request sends an Advertise message to the client that includes IP address assignments plus additional resources</a:t>
            </a:r>
          </a:p>
          <a:p>
            <a:pPr>
              <a:defRPr/>
            </a:pPr>
            <a:r>
              <a:rPr lang="en-US" sz="1800" dirty="0"/>
              <a:t>The client chooses one of the servers and sends it a Request message, to request the configuration information (with IP address) from the server</a:t>
            </a:r>
          </a:p>
          <a:p>
            <a:pPr>
              <a:defRPr/>
            </a:pPr>
            <a:r>
              <a:rPr lang="en-US" sz="1800" dirty="0"/>
              <a:t>The server sends back a Reply message that includes the assigned IP addresses and the configuration information</a:t>
            </a:r>
          </a:p>
          <a:p>
            <a:pPr>
              <a:defRPr/>
            </a:pPr>
            <a:r>
              <a:rPr lang="en-US" sz="1800" dirty="0"/>
              <a:t>Note that DHCPv6 may or may not include IP addresses, the IP addresses could be assigned in a different way, perhaps using SLAAC or perhaps statically assigned</a:t>
            </a:r>
          </a:p>
          <a:p>
            <a:pPr lvl="1" indent="-342900">
              <a:defRPr/>
            </a:pPr>
            <a:endParaRPr lang="en-US" altLang="en-US"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6294715-D367-4422-A370-A2837D9B3710}"/>
              </a:ext>
            </a:extLst>
          </p:cNvPr>
          <p:cNvSpPr>
            <a:spLocks noGrp="1" noChangeArrowheads="1"/>
          </p:cNvSpPr>
          <p:nvPr>
            <p:ph type="title"/>
          </p:nvPr>
        </p:nvSpPr>
        <p:spPr/>
        <p:txBody>
          <a:bodyPr/>
          <a:lstStyle/>
          <a:p>
            <a:pPr algn="ctr" eaLnBrk="1" hangingPunct="1"/>
            <a:r>
              <a:rPr lang="en-US" altLang="en-US" sz="3200"/>
              <a:t>Virtual Local Area Network (VLAN)</a:t>
            </a:r>
          </a:p>
        </p:txBody>
      </p:sp>
      <p:sp>
        <p:nvSpPr>
          <p:cNvPr id="18435" name="Rectangle 3">
            <a:extLst>
              <a:ext uri="{FF2B5EF4-FFF2-40B4-BE49-F238E27FC236}">
                <a16:creationId xmlns:a16="http://schemas.microsoft.com/office/drawing/2014/main" id="{F7D145EE-7B87-4E83-89DA-114927BA48B4}"/>
              </a:ext>
            </a:extLst>
          </p:cNvPr>
          <p:cNvSpPr>
            <a:spLocks noGrp="1" noChangeArrowheads="1"/>
          </p:cNvSpPr>
          <p:nvPr>
            <p:ph type="body" sz="half" idx="1"/>
          </p:nvPr>
        </p:nvSpPr>
        <p:spPr>
          <a:xfrm>
            <a:off x="533400" y="1371600"/>
            <a:ext cx="8153400" cy="4525963"/>
          </a:xfrm>
        </p:spPr>
        <p:txBody>
          <a:bodyPr/>
          <a:lstStyle/>
          <a:p>
            <a:pPr>
              <a:defRPr/>
            </a:pPr>
            <a:r>
              <a:rPr lang="en-US" sz="2000" dirty="0"/>
              <a:t>A Virtual Local Area Network (VLAN) is a set of devices that are logically isolated such that they act as if they are on a single LAN, even though they may be (somewhat) geographically distributed</a:t>
            </a:r>
          </a:p>
          <a:p>
            <a:pPr>
              <a:defRPr/>
            </a:pPr>
            <a:endParaRPr lang="en-US" sz="2000" dirty="0"/>
          </a:p>
          <a:p>
            <a:pPr>
              <a:defRPr/>
            </a:pPr>
            <a:r>
              <a:rPr lang="en-US" sz="2000" dirty="0"/>
              <a:t>This happens at protocol layer 2</a:t>
            </a:r>
          </a:p>
          <a:p>
            <a:pPr marL="0" indent="0">
              <a:buFont typeface="Wingdings" panose="05000000000000000000" pitchFamily="2" charset="2"/>
              <a:buNone/>
              <a:defRPr/>
            </a:pPr>
            <a:endParaRPr lang="en-US" sz="2000" dirty="0"/>
          </a:p>
          <a:p>
            <a:pPr>
              <a:defRPr/>
            </a:pPr>
            <a:r>
              <a:rPr lang="en-US" sz="2000" dirty="0"/>
              <a:t>A broadcast domain is a set of devices that can broadcast to each other at layer 2</a:t>
            </a:r>
          </a:p>
          <a:p>
            <a:pPr lvl="1">
              <a:defRPr/>
            </a:pPr>
            <a:r>
              <a:rPr lang="en-US" sz="2000" dirty="0"/>
              <a:t>A layer 3 router does not forward a broadcast frame, so it forms a boundary on a broadcast domain</a:t>
            </a:r>
          </a:p>
          <a:p>
            <a:pPr lvl="1">
              <a:defRPr/>
            </a:pPr>
            <a:endParaRPr lang="en-US" sz="2000" dirty="0"/>
          </a:p>
          <a:p>
            <a:pPr>
              <a:defRPr/>
            </a:pPr>
            <a:r>
              <a:rPr lang="en-US" sz="2000" dirty="0"/>
              <a:t>A virtual local area network (VLAN) is a group of hosts that communicate as if they were attached to the same broadcast domain regardless of their physical location</a:t>
            </a:r>
          </a:p>
          <a:p>
            <a:pPr>
              <a:defRPr/>
            </a:pPr>
            <a:endParaRPr lang="en-US" sz="2600" dirty="0"/>
          </a:p>
          <a:p>
            <a:pPr lvl="1" indent="-342900">
              <a:defRPr/>
            </a:pPr>
            <a:endParaRPr lang="en-US" altLang="en-US" sz="2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2C2C09C-6148-499F-BF4B-AB2F6FCCE428}"/>
              </a:ext>
            </a:extLst>
          </p:cNvPr>
          <p:cNvSpPr>
            <a:spLocks noGrp="1" noChangeArrowheads="1"/>
          </p:cNvSpPr>
          <p:nvPr>
            <p:ph type="title"/>
          </p:nvPr>
        </p:nvSpPr>
        <p:spPr/>
        <p:txBody>
          <a:bodyPr/>
          <a:lstStyle/>
          <a:p>
            <a:pPr algn="ctr" eaLnBrk="1" hangingPunct="1"/>
            <a:r>
              <a:rPr lang="en-US" altLang="en-US" sz="3200"/>
              <a:t>Virtual Local Area Network (VLAN)</a:t>
            </a:r>
          </a:p>
        </p:txBody>
      </p:sp>
      <p:sp>
        <p:nvSpPr>
          <p:cNvPr id="18435" name="Rectangle 3">
            <a:extLst>
              <a:ext uri="{FF2B5EF4-FFF2-40B4-BE49-F238E27FC236}">
                <a16:creationId xmlns:a16="http://schemas.microsoft.com/office/drawing/2014/main" id="{5EC76649-F3B2-4666-AEA1-79D322DAE82D}"/>
              </a:ext>
            </a:extLst>
          </p:cNvPr>
          <p:cNvSpPr>
            <a:spLocks noGrp="1" noChangeArrowheads="1"/>
          </p:cNvSpPr>
          <p:nvPr>
            <p:ph type="body" sz="half" idx="1"/>
          </p:nvPr>
        </p:nvSpPr>
        <p:spPr>
          <a:xfrm>
            <a:off x="533400" y="1371600"/>
            <a:ext cx="8153400" cy="4525963"/>
          </a:xfrm>
        </p:spPr>
        <p:txBody>
          <a:bodyPr/>
          <a:lstStyle/>
          <a:p>
            <a:pPr>
              <a:defRPr/>
            </a:pPr>
            <a:r>
              <a:rPr lang="en-US" sz="2400" dirty="0"/>
              <a:t>On a switch that handles VLANs, ports are associated with a VLAN number.  </a:t>
            </a:r>
          </a:p>
          <a:p>
            <a:pPr lvl="1">
              <a:defRPr/>
            </a:pPr>
            <a:r>
              <a:rPr lang="en-US" sz="2400" dirty="0"/>
              <a:t>The switch only allows data to be sent between ports that are on the same VLAN</a:t>
            </a:r>
          </a:p>
          <a:p>
            <a:pPr>
              <a:defRPr/>
            </a:pPr>
            <a:r>
              <a:rPr lang="en-US" sz="2400" dirty="0"/>
              <a:t>To have a VLAN connected between two switches, a VLAN tag is used in the layer 2 frame header</a:t>
            </a:r>
          </a:p>
          <a:p>
            <a:pPr lvl="1">
              <a:defRPr/>
            </a:pPr>
            <a:r>
              <a:rPr lang="en-US" sz="2400" dirty="0"/>
              <a:t>For an outgoing packet, a switch adds the VLAN tag to the layer 2 frame header. </a:t>
            </a:r>
          </a:p>
          <a:p>
            <a:pPr lvl="1">
              <a:defRPr/>
            </a:pPr>
            <a:r>
              <a:rPr lang="en-US" sz="2400" dirty="0"/>
              <a:t>The receiving switch reads the VLAN tag and sends the data to the appropriate port</a:t>
            </a:r>
          </a:p>
          <a:p>
            <a:pPr>
              <a:defRPr/>
            </a:pPr>
            <a:r>
              <a:rPr lang="en-US" sz="2400" dirty="0"/>
              <a:t>A device on a VLAN is not able to connect to a device that is not on that VLAN without going through a level 3 router</a:t>
            </a:r>
          </a:p>
          <a:p>
            <a:pPr>
              <a:defRPr/>
            </a:pPr>
            <a:endParaRPr lang="en-US" sz="2600" dirty="0"/>
          </a:p>
          <a:p>
            <a:pPr lvl="1" indent="-342900">
              <a:defRPr/>
            </a:pPr>
            <a:endParaRPr lang="en-US" altLang="en-US" sz="2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CB60E10-1910-4E44-BA36-8EDA24DEA336}"/>
              </a:ext>
            </a:extLst>
          </p:cNvPr>
          <p:cNvSpPr>
            <a:spLocks noGrp="1" noChangeArrowheads="1"/>
          </p:cNvSpPr>
          <p:nvPr>
            <p:ph type="title"/>
          </p:nvPr>
        </p:nvSpPr>
        <p:spPr/>
        <p:txBody>
          <a:bodyPr/>
          <a:lstStyle/>
          <a:p>
            <a:pPr algn="ctr" eaLnBrk="1" hangingPunct="1"/>
            <a:r>
              <a:rPr lang="en-US" altLang="en-US" sz="3200"/>
              <a:t>Virtual Local Area Network (VLAN)</a:t>
            </a:r>
          </a:p>
        </p:txBody>
      </p:sp>
      <p:sp>
        <p:nvSpPr>
          <p:cNvPr id="18435" name="Rectangle 3">
            <a:extLst>
              <a:ext uri="{FF2B5EF4-FFF2-40B4-BE49-F238E27FC236}">
                <a16:creationId xmlns:a16="http://schemas.microsoft.com/office/drawing/2014/main" id="{28910517-F316-4CF4-AE3C-7F312E728F7A}"/>
              </a:ext>
            </a:extLst>
          </p:cNvPr>
          <p:cNvSpPr>
            <a:spLocks noGrp="1" noChangeArrowheads="1"/>
          </p:cNvSpPr>
          <p:nvPr>
            <p:ph type="body" sz="half" idx="1"/>
          </p:nvPr>
        </p:nvSpPr>
        <p:spPr>
          <a:xfrm>
            <a:off x="533400" y="1371600"/>
            <a:ext cx="8153400" cy="4525963"/>
          </a:xfrm>
        </p:spPr>
        <p:txBody>
          <a:bodyPr/>
          <a:lstStyle/>
          <a:p>
            <a:pPr>
              <a:defRPr/>
            </a:pPr>
            <a:r>
              <a:rPr lang="en-US" sz="2400" dirty="0"/>
              <a:t>Advantages of a VLAN:</a:t>
            </a:r>
          </a:p>
          <a:p>
            <a:pPr lvl="1">
              <a:defRPr/>
            </a:pPr>
            <a:r>
              <a:rPr lang="en-US" sz="2400" dirty="0"/>
              <a:t>reduces the size of the broadcast domain, </a:t>
            </a:r>
          </a:p>
          <a:p>
            <a:pPr lvl="2">
              <a:defRPr/>
            </a:pPr>
            <a:r>
              <a:rPr lang="en-US" dirty="0"/>
              <a:t>results in less wasted bandwidth </a:t>
            </a:r>
          </a:p>
          <a:p>
            <a:pPr lvl="3">
              <a:defRPr/>
            </a:pPr>
            <a:r>
              <a:rPr lang="en-US" sz="2400" dirty="0"/>
              <a:t>frames don’t get sent to (as many) computers that aren’t interested in seeing them</a:t>
            </a:r>
          </a:p>
          <a:p>
            <a:pPr lvl="1">
              <a:defRPr/>
            </a:pPr>
            <a:r>
              <a:rPr lang="en-US" sz="2400" dirty="0"/>
              <a:t>increases security</a:t>
            </a:r>
          </a:p>
          <a:p>
            <a:pPr lvl="2">
              <a:defRPr/>
            </a:pPr>
            <a:r>
              <a:rPr lang="en-US" dirty="0"/>
              <a:t>the traffic on a VLAN is not visible to devices not connected to the VLAN</a:t>
            </a:r>
          </a:p>
          <a:p>
            <a:pPr lvl="3">
              <a:defRPr/>
            </a:pPr>
            <a:r>
              <a:rPr lang="en-US" sz="2400" dirty="0"/>
              <a:t>Could have a “company” VLAN vs. a “guest” VLAN</a:t>
            </a:r>
          </a:p>
          <a:p>
            <a:pPr>
              <a:defRPr/>
            </a:pPr>
            <a:endParaRPr lang="en-US" sz="2600" dirty="0"/>
          </a:p>
          <a:p>
            <a:pPr lvl="1" indent="-342900">
              <a:defRPr/>
            </a:pPr>
            <a:endParaRPr lang="en-US" altLang="en-US"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8BE64C1-FE10-49B0-AC1C-5C2779983C2B}"/>
              </a:ext>
            </a:extLst>
          </p:cNvPr>
          <p:cNvSpPr>
            <a:spLocks noGrp="1" noChangeArrowheads="1"/>
          </p:cNvSpPr>
          <p:nvPr>
            <p:ph type="title"/>
          </p:nvPr>
        </p:nvSpPr>
        <p:spPr/>
        <p:txBody>
          <a:bodyPr/>
          <a:lstStyle/>
          <a:p>
            <a:pPr algn="ctr" eaLnBrk="1" hangingPunct="1"/>
            <a:r>
              <a:rPr lang="en-US" altLang="en-US" sz="3200"/>
              <a:t>Universally Unique Identifiers (UUIDs)</a:t>
            </a:r>
          </a:p>
        </p:txBody>
      </p:sp>
      <p:sp>
        <p:nvSpPr>
          <p:cNvPr id="63491" name="Rectangle 3">
            <a:extLst>
              <a:ext uri="{FF2B5EF4-FFF2-40B4-BE49-F238E27FC236}">
                <a16:creationId xmlns:a16="http://schemas.microsoft.com/office/drawing/2014/main" id="{FE5D6A22-4BC0-4F8D-BDCF-F72D8ED8542F}"/>
              </a:ext>
            </a:extLst>
          </p:cNvPr>
          <p:cNvSpPr>
            <a:spLocks noGrp="1" noChangeArrowheads="1"/>
          </p:cNvSpPr>
          <p:nvPr>
            <p:ph type="body" sz="half" idx="1"/>
          </p:nvPr>
        </p:nvSpPr>
        <p:spPr>
          <a:xfrm>
            <a:off x="533400" y="1371600"/>
            <a:ext cx="8153400" cy="4525963"/>
          </a:xfrm>
        </p:spPr>
        <p:txBody>
          <a:bodyPr/>
          <a:lstStyle/>
          <a:p>
            <a:r>
              <a:rPr lang="en-US" altLang="en-US" sz="2800"/>
              <a:t>First created in the 1980s by a graphical workstation manufacturer (Apollo Computers) as part of a system called the Network Computing System (based on the Network Computing Architecture)</a:t>
            </a:r>
          </a:p>
          <a:p>
            <a:r>
              <a:rPr lang="en-US" altLang="en-US" sz="2800"/>
              <a:t>Later became part of the Open Software Foundation’s Distributed Computing Environment</a:t>
            </a:r>
          </a:p>
          <a:p>
            <a:r>
              <a:rPr lang="en-US" altLang="en-US" sz="2800"/>
              <a:t>Later defined in an Internet Engineering Task Force Standard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954BAF2-9C58-49C3-9A2B-FBD09BC5DEF2}"/>
              </a:ext>
            </a:extLst>
          </p:cNvPr>
          <p:cNvSpPr>
            <a:spLocks noGrp="1" noChangeArrowheads="1"/>
          </p:cNvSpPr>
          <p:nvPr>
            <p:ph type="title"/>
          </p:nvPr>
        </p:nvSpPr>
        <p:spPr/>
        <p:txBody>
          <a:bodyPr/>
          <a:lstStyle/>
          <a:p>
            <a:pPr algn="ctr" eaLnBrk="1" hangingPunct="1"/>
            <a:r>
              <a:rPr lang="en-US" altLang="en-US" sz="3200"/>
              <a:t>Universally Unique Identifiers (UUIDs)</a:t>
            </a:r>
          </a:p>
        </p:txBody>
      </p:sp>
      <p:sp>
        <p:nvSpPr>
          <p:cNvPr id="18435" name="Rectangle 3">
            <a:extLst>
              <a:ext uri="{FF2B5EF4-FFF2-40B4-BE49-F238E27FC236}">
                <a16:creationId xmlns:a16="http://schemas.microsoft.com/office/drawing/2014/main" id="{8F1748F5-D82A-48E5-A24B-7C765914741D}"/>
              </a:ext>
            </a:extLst>
          </p:cNvPr>
          <p:cNvSpPr>
            <a:spLocks noGrp="1" noChangeArrowheads="1"/>
          </p:cNvSpPr>
          <p:nvPr>
            <p:ph type="body" sz="half" idx="1"/>
          </p:nvPr>
        </p:nvSpPr>
        <p:spPr>
          <a:xfrm>
            <a:off x="533400" y="1371600"/>
            <a:ext cx="8153400" cy="4525963"/>
          </a:xfrm>
        </p:spPr>
        <p:txBody>
          <a:bodyPr/>
          <a:lstStyle/>
          <a:p>
            <a:pPr marL="0" indent="0">
              <a:buFont typeface="Wingdings" panose="05000000000000000000" pitchFamily="2" charset="2"/>
              <a:buNone/>
              <a:defRPr/>
            </a:pPr>
            <a:r>
              <a:rPr lang="en-US" altLang="en-US" sz="3600" dirty="0"/>
              <a:t>Some uses of UUIDs :</a:t>
            </a:r>
          </a:p>
          <a:p>
            <a:pPr>
              <a:defRPr/>
            </a:pPr>
            <a:r>
              <a:rPr lang="en-US" sz="3600" dirty="0">
                <a:highlight>
                  <a:srgbClr val="FFFF00"/>
                </a:highlight>
              </a:rPr>
              <a:t>record identifiers in databases</a:t>
            </a:r>
          </a:p>
          <a:p>
            <a:pPr>
              <a:defRPr/>
            </a:pPr>
            <a:r>
              <a:rPr lang="en-US" sz="3600" dirty="0">
                <a:highlight>
                  <a:srgbClr val="FFFF00"/>
                </a:highlight>
              </a:rPr>
              <a:t>in Linux file systems</a:t>
            </a:r>
          </a:p>
          <a:p>
            <a:pPr>
              <a:defRPr/>
            </a:pPr>
            <a:r>
              <a:rPr lang="en-US" sz="3600" dirty="0">
                <a:highlight>
                  <a:srgbClr val="FFFF00"/>
                </a:highlight>
              </a:rPr>
              <a:t>To identify storage devices on Solaris</a:t>
            </a:r>
            <a:endParaRPr lang="en-US" altLang="en-US" sz="3600" dirty="0">
              <a:highlight>
                <a:srgbClr val="FFFF00"/>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6F3BA82-316B-44EB-95E3-EC3C7EA60556}"/>
              </a:ext>
            </a:extLst>
          </p:cNvPr>
          <p:cNvSpPr>
            <a:spLocks noGrp="1" noChangeArrowheads="1"/>
          </p:cNvSpPr>
          <p:nvPr>
            <p:ph type="title"/>
          </p:nvPr>
        </p:nvSpPr>
        <p:spPr>
          <a:xfrm>
            <a:off x="1371600" y="304800"/>
            <a:ext cx="6705600" cy="1143000"/>
          </a:xfrm>
        </p:spPr>
        <p:txBody>
          <a:bodyPr/>
          <a:lstStyle/>
          <a:p>
            <a:pPr marL="342900" indent="-342900" eaLnBrk="1" hangingPunct="1"/>
            <a:r>
              <a:rPr lang="en-US" altLang="en-US" sz="3200"/>
              <a:t> </a:t>
            </a:r>
            <a:r>
              <a:rPr lang="en-US" altLang="en-US" sz="3400">
                <a:cs typeface="Arial" panose="020B0604020202020204" pitchFamily="34" charset="0"/>
                <a:sym typeface="Wingdings" panose="05000000000000000000" pitchFamily="2" charset="2"/>
              </a:rPr>
              <a:t>Universally Unique Identifier (UUID)</a:t>
            </a:r>
            <a:br>
              <a:rPr lang="en-US" altLang="en-US" sz="3400">
                <a:cs typeface="Arial" panose="020B0604020202020204" pitchFamily="34" charset="0"/>
                <a:sym typeface="Wingdings" panose="05000000000000000000" pitchFamily="2" charset="2"/>
              </a:rPr>
            </a:br>
            <a:endParaRPr lang="en-US" altLang="en-US" sz="3200"/>
          </a:p>
        </p:txBody>
      </p:sp>
      <p:sp>
        <p:nvSpPr>
          <p:cNvPr id="6147" name="Rectangle 3">
            <a:extLst>
              <a:ext uri="{FF2B5EF4-FFF2-40B4-BE49-F238E27FC236}">
                <a16:creationId xmlns:a16="http://schemas.microsoft.com/office/drawing/2014/main" id="{21230623-AB64-4C16-AD32-F8EE690B9374}"/>
              </a:ext>
            </a:extLst>
          </p:cNvPr>
          <p:cNvSpPr>
            <a:spLocks noGrp="1" noChangeArrowheads="1"/>
          </p:cNvSpPr>
          <p:nvPr>
            <p:ph type="body" sz="half" idx="1"/>
          </p:nvPr>
        </p:nvSpPr>
        <p:spPr>
          <a:xfrm>
            <a:off x="457200" y="1600200"/>
            <a:ext cx="7924800" cy="4525963"/>
          </a:xfrm>
        </p:spPr>
        <p:txBody>
          <a:bodyPr/>
          <a:lstStyle/>
          <a:p>
            <a:pPr eaLnBrk="1" hangingPunct="1">
              <a:defRPr/>
            </a:pPr>
            <a:r>
              <a:rPr lang="en-US" altLang="en-US" sz="3200" dirty="0">
                <a:cs typeface="Arial" charset="0"/>
                <a:sym typeface="Wingdings" pitchFamily="2" charset="2"/>
              </a:rPr>
              <a:t>A UUID is a 128 bit number (16 bytes/octets)</a:t>
            </a:r>
          </a:p>
          <a:p>
            <a:pPr lvl="1" eaLnBrk="1" hangingPunct="1">
              <a:defRPr/>
            </a:pPr>
            <a:r>
              <a:rPr lang="en-US" altLang="en-US" sz="2400" dirty="0">
                <a:cs typeface="Arial" charset="0"/>
                <a:sym typeface="Wingdings" pitchFamily="2" charset="2"/>
              </a:rPr>
              <a:t>An example would be:</a:t>
            </a:r>
          </a:p>
          <a:p>
            <a:pPr lvl="2" eaLnBrk="1" hangingPunct="1">
              <a:defRPr/>
            </a:pPr>
            <a:r>
              <a:rPr lang="en-US" altLang="en-US" dirty="0">
                <a:cs typeface="Arial" charset="0"/>
                <a:sym typeface="Wingdings" pitchFamily="2" charset="2"/>
              </a:rPr>
              <a:t>abcd1234-fae3-</a:t>
            </a:r>
            <a:r>
              <a:rPr lang="en-US" altLang="en-US" dirty="0">
                <a:solidFill>
                  <a:srgbClr val="FF0000"/>
                </a:solidFill>
                <a:cs typeface="Arial" charset="0"/>
                <a:sym typeface="Wingdings" pitchFamily="2" charset="2"/>
              </a:rPr>
              <a:t>1</a:t>
            </a:r>
            <a:r>
              <a:rPr lang="en-US" altLang="en-US" dirty="0">
                <a:solidFill>
                  <a:schemeClr val="tx1">
                    <a:lumMod val="75000"/>
                  </a:schemeClr>
                </a:solidFill>
                <a:cs typeface="Arial" charset="0"/>
                <a:sym typeface="Wingdings" pitchFamily="2" charset="2"/>
              </a:rPr>
              <a:t>2</a:t>
            </a:r>
            <a:r>
              <a:rPr lang="en-US" altLang="en-US" dirty="0">
                <a:cs typeface="Arial" charset="0"/>
                <a:sym typeface="Wingdings" pitchFamily="2" charset="2"/>
              </a:rPr>
              <a:t>cd-</a:t>
            </a:r>
            <a:r>
              <a:rPr lang="en-US" altLang="en-US" dirty="0">
                <a:solidFill>
                  <a:srgbClr val="FF0000"/>
                </a:solidFill>
                <a:cs typeface="Arial" charset="0"/>
                <a:sym typeface="Wingdings" pitchFamily="2" charset="2"/>
              </a:rPr>
              <a:t>a</a:t>
            </a:r>
            <a:r>
              <a:rPr lang="en-US" altLang="en-US" dirty="0">
                <a:cs typeface="Arial" charset="0"/>
                <a:sym typeface="Wingdings" pitchFamily="2" charset="2"/>
              </a:rPr>
              <a:t>4be-1234abcd4321</a:t>
            </a:r>
          </a:p>
          <a:p>
            <a:pPr lvl="1" eaLnBrk="1" hangingPunct="1">
              <a:defRPr/>
            </a:pPr>
            <a:r>
              <a:rPr lang="en-US" altLang="en-US" sz="2400" dirty="0">
                <a:cs typeface="Arial" charset="0"/>
                <a:sym typeface="Wingdings" pitchFamily="2" charset="2"/>
              </a:rPr>
              <a:t>8 digits, 4 digits, 4 digits, 4 digits,12 digits</a:t>
            </a:r>
          </a:p>
          <a:p>
            <a:pPr lvl="1" eaLnBrk="1" hangingPunct="1">
              <a:defRPr/>
            </a:pPr>
            <a:r>
              <a:rPr lang="en-US" altLang="en-US" sz="2400" dirty="0">
                <a:cs typeface="Arial" charset="0"/>
                <a:sym typeface="Wingdings" pitchFamily="2" charset="2"/>
              </a:rPr>
              <a:t>Lower case hexadecimal</a:t>
            </a:r>
          </a:p>
          <a:p>
            <a:pPr lvl="1" eaLnBrk="1" hangingPunct="1">
              <a:defRPr/>
            </a:pPr>
            <a:r>
              <a:rPr lang="en-US" altLang="en-US" sz="2400" dirty="0">
                <a:cs typeface="Arial" charset="0"/>
                <a:sym typeface="Wingdings" pitchFamily="2" charset="2"/>
              </a:rPr>
              <a:t>The digit in red in the 3</a:t>
            </a:r>
            <a:r>
              <a:rPr lang="en-US" altLang="en-US" sz="2400" baseline="30000" dirty="0">
                <a:cs typeface="Arial" charset="0"/>
                <a:sym typeface="Wingdings" pitchFamily="2" charset="2"/>
              </a:rPr>
              <a:t>rd</a:t>
            </a:r>
            <a:r>
              <a:rPr lang="en-US" altLang="en-US" sz="2400" dirty="0">
                <a:cs typeface="Arial" charset="0"/>
                <a:sym typeface="Wingdings" pitchFamily="2" charset="2"/>
              </a:rPr>
              <a:t> group shows the version # (1, 2, 3, 4, or 5)</a:t>
            </a:r>
          </a:p>
          <a:p>
            <a:pPr lvl="1" eaLnBrk="1" hangingPunct="1">
              <a:defRPr/>
            </a:pPr>
            <a:r>
              <a:rPr lang="en-US" altLang="en-US" sz="2400" dirty="0">
                <a:cs typeface="Arial" charset="0"/>
                <a:sym typeface="Wingdings" pitchFamily="2" charset="2"/>
              </a:rPr>
              <a:t>The first two bits of the digit in red in the 4</a:t>
            </a:r>
            <a:r>
              <a:rPr lang="en-US" altLang="en-US" sz="2400" baseline="30000" dirty="0">
                <a:cs typeface="Arial" charset="0"/>
                <a:sym typeface="Wingdings" pitchFamily="2" charset="2"/>
              </a:rPr>
              <a:t>th</a:t>
            </a:r>
            <a:r>
              <a:rPr lang="en-US" altLang="en-US" sz="2400" dirty="0">
                <a:cs typeface="Arial" charset="0"/>
                <a:sym typeface="Wingdings" pitchFamily="2" charset="2"/>
              </a:rPr>
              <a:t> group show the variant. “10” is the variant from RFC4122, so this digit would be 8, 9, a, or b  </a:t>
            </a:r>
          </a:p>
          <a:p>
            <a:pPr lvl="1" eaLnBrk="1" hangingPunct="1">
              <a:defRPr/>
            </a:pPr>
            <a:endParaRPr lang="en-US" altLang="en-US" sz="4000" dirty="0">
              <a:cs typeface="Arial" charset="0"/>
              <a:sym typeface="Wingdings" pitchFamily="2" charset="2"/>
            </a:endParaRPr>
          </a:p>
          <a:p>
            <a:pPr eaLnBrk="1" hangingPunct="1">
              <a:defRPr/>
            </a:pPr>
            <a:endParaRPr lang="en-US" altLang="en-US" sz="3600" dirty="0">
              <a:cs typeface="Arial" charset="0"/>
              <a:sym typeface="Wingdings" pitchFamily="2" charset="2"/>
            </a:endParaRPr>
          </a:p>
        </p:txBody>
      </p:sp>
      <p:sp>
        <p:nvSpPr>
          <p:cNvPr id="65540" name="Rectangle 5">
            <a:extLst>
              <a:ext uri="{FF2B5EF4-FFF2-40B4-BE49-F238E27FC236}">
                <a16:creationId xmlns:a16="http://schemas.microsoft.com/office/drawing/2014/main" id="{4B397476-D376-4B8D-B323-565F165211EB}"/>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2011D6F-C50F-4EC3-97B4-70F1D96A1380}"/>
              </a:ext>
            </a:extLst>
          </p:cNvPr>
          <p:cNvSpPr>
            <a:spLocks noGrp="1" noChangeArrowheads="1"/>
          </p:cNvSpPr>
          <p:nvPr>
            <p:ph type="title"/>
          </p:nvPr>
        </p:nvSpPr>
        <p:spPr>
          <a:xfrm>
            <a:off x="1371600" y="304800"/>
            <a:ext cx="6705600" cy="1143000"/>
          </a:xfrm>
        </p:spPr>
        <p:txBody>
          <a:bodyPr/>
          <a:lstStyle/>
          <a:p>
            <a:pPr marL="342900" indent="-342900" eaLnBrk="1" hangingPunct="1"/>
            <a:r>
              <a:rPr lang="en-US" altLang="en-US" sz="3200"/>
              <a:t> </a:t>
            </a:r>
            <a:r>
              <a:rPr lang="en-US" altLang="en-US" sz="3400">
                <a:cs typeface="Arial" panose="020B0604020202020204" pitchFamily="34" charset="0"/>
                <a:sym typeface="Wingdings" panose="05000000000000000000" pitchFamily="2" charset="2"/>
              </a:rPr>
              <a:t>Universally Unique Identifier (UUID)</a:t>
            </a:r>
            <a:br>
              <a:rPr lang="en-US" altLang="en-US" sz="3400">
                <a:cs typeface="Arial" panose="020B0604020202020204" pitchFamily="34" charset="0"/>
                <a:sym typeface="Wingdings" panose="05000000000000000000" pitchFamily="2" charset="2"/>
              </a:rPr>
            </a:br>
            <a:endParaRPr lang="en-US" altLang="en-US" sz="3200"/>
          </a:p>
        </p:txBody>
      </p:sp>
      <p:sp>
        <p:nvSpPr>
          <p:cNvPr id="6147" name="Rectangle 3">
            <a:extLst>
              <a:ext uri="{FF2B5EF4-FFF2-40B4-BE49-F238E27FC236}">
                <a16:creationId xmlns:a16="http://schemas.microsoft.com/office/drawing/2014/main" id="{DD05BDC7-16B4-4013-B3A7-305931B7EB6B}"/>
              </a:ext>
            </a:extLst>
          </p:cNvPr>
          <p:cNvSpPr>
            <a:spLocks noGrp="1" noChangeArrowheads="1"/>
          </p:cNvSpPr>
          <p:nvPr>
            <p:ph type="body" sz="half" idx="1"/>
          </p:nvPr>
        </p:nvSpPr>
        <p:spPr>
          <a:xfrm>
            <a:off x="457200" y="1600200"/>
            <a:ext cx="7924800" cy="4525963"/>
          </a:xfrm>
        </p:spPr>
        <p:txBody>
          <a:bodyPr/>
          <a:lstStyle/>
          <a:p>
            <a:pPr eaLnBrk="1" hangingPunct="1">
              <a:defRPr/>
            </a:pPr>
            <a:r>
              <a:rPr lang="en-US" altLang="en-US" sz="3200" dirty="0">
                <a:cs typeface="Arial" charset="0"/>
                <a:sym typeface="Wingdings" pitchFamily="2" charset="2"/>
              </a:rPr>
              <a:t>Variants from RFC 4122:</a:t>
            </a:r>
            <a:endParaRPr lang="en-US" altLang="en-US" sz="4000" dirty="0">
              <a:cs typeface="Arial" charset="0"/>
              <a:sym typeface="Wingdings" pitchFamily="2" charset="2"/>
            </a:endParaRPr>
          </a:p>
          <a:p>
            <a:pPr marL="0" indent="0" eaLnBrk="1" hangingPunct="1">
              <a:buFont typeface="Wingdings" panose="05000000000000000000" pitchFamily="2" charset="2"/>
              <a:buNone/>
              <a:defRPr/>
            </a:pPr>
            <a:endParaRPr lang="en-US" altLang="en-US" sz="3600" dirty="0">
              <a:cs typeface="Arial" charset="0"/>
              <a:sym typeface="Wingdings" pitchFamily="2" charset="2"/>
            </a:endParaRPr>
          </a:p>
        </p:txBody>
      </p:sp>
      <p:sp>
        <p:nvSpPr>
          <p:cNvPr id="66564" name="Rectangle 5">
            <a:extLst>
              <a:ext uri="{FF2B5EF4-FFF2-40B4-BE49-F238E27FC236}">
                <a16:creationId xmlns:a16="http://schemas.microsoft.com/office/drawing/2014/main" id="{E0B8A35A-535F-4EDD-9ACA-EB7B7E1DB051}"/>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graphicFrame>
        <p:nvGraphicFramePr>
          <p:cNvPr id="2" name="Table 1">
            <a:extLst>
              <a:ext uri="{FF2B5EF4-FFF2-40B4-BE49-F238E27FC236}">
                <a16:creationId xmlns:a16="http://schemas.microsoft.com/office/drawing/2014/main" id="{8E6112C7-5A31-47D8-BAAE-02775A7CD224}"/>
              </a:ext>
            </a:extLst>
          </p:cNvPr>
          <p:cNvGraphicFramePr>
            <a:graphicFrameLocks noGrp="1"/>
          </p:cNvGraphicFramePr>
          <p:nvPr/>
        </p:nvGraphicFramePr>
        <p:xfrm>
          <a:off x="1295400" y="2438400"/>
          <a:ext cx="6096000" cy="2662237"/>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895600">
                  <a:extLst>
                    <a:ext uri="{9D8B030D-6E8A-4147-A177-3AD203B41FA5}">
                      <a16:colId xmlns:a16="http://schemas.microsoft.com/office/drawing/2014/main" val="20003"/>
                    </a:ext>
                  </a:extLst>
                </a:gridCol>
              </a:tblGrid>
              <a:tr h="365804">
                <a:tc>
                  <a:txBody>
                    <a:bodyPr/>
                    <a:lstStyle/>
                    <a:p>
                      <a:r>
                        <a:rPr lang="en-US" altLang="en-US" sz="1800" dirty="0">
                          <a:cs typeface="Arial" charset="0"/>
                          <a:sym typeface="Wingdings" pitchFamily="2" charset="2"/>
                        </a:rPr>
                        <a:t>MSB</a:t>
                      </a:r>
                      <a:endParaRPr lang="en-US" sz="1800" dirty="0"/>
                    </a:p>
                  </a:txBody>
                  <a:tcPr marT="45725" marB="45725"/>
                </a:tc>
                <a:tc>
                  <a:txBody>
                    <a:bodyPr/>
                    <a:lstStyle/>
                    <a:p>
                      <a:r>
                        <a:rPr lang="en-US" sz="1800" dirty="0"/>
                        <a:t>MSB -1</a:t>
                      </a:r>
                    </a:p>
                  </a:txBody>
                  <a:tcPr marT="45725" marB="45725"/>
                </a:tc>
                <a:tc>
                  <a:txBody>
                    <a:bodyPr/>
                    <a:lstStyle/>
                    <a:p>
                      <a:r>
                        <a:rPr lang="en-US" sz="1800" dirty="0"/>
                        <a:t>MSB -2</a:t>
                      </a:r>
                    </a:p>
                  </a:txBody>
                  <a:tcPr marT="45725" marB="45725"/>
                </a:tc>
                <a:tc>
                  <a:txBody>
                    <a:bodyPr/>
                    <a:lstStyle/>
                    <a:p>
                      <a:r>
                        <a:rPr lang="en-US" sz="1800" dirty="0"/>
                        <a:t>Description</a:t>
                      </a:r>
                    </a:p>
                  </a:txBody>
                  <a:tcPr marT="45725" marB="45725"/>
                </a:tc>
                <a:extLst>
                  <a:ext uri="{0D108BD9-81ED-4DB2-BD59-A6C34878D82A}">
                    <a16:rowId xmlns:a16="http://schemas.microsoft.com/office/drawing/2014/main" val="10000"/>
                  </a:ext>
                </a:extLst>
              </a:tr>
              <a:tr h="914509">
                <a:tc>
                  <a:txBody>
                    <a:bodyPr/>
                    <a:lstStyle/>
                    <a:p>
                      <a:r>
                        <a:rPr lang="en-US" sz="1800" dirty="0"/>
                        <a:t>0</a:t>
                      </a:r>
                    </a:p>
                  </a:txBody>
                  <a:tcPr marT="45725" marB="45725"/>
                </a:tc>
                <a:tc>
                  <a:txBody>
                    <a:bodyPr/>
                    <a:lstStyle/>
                    <a:p>
                      <a:r>
                        <a:rPr lang="en-US" sz="1800" dirty="0"/>
                        <a:t>X</a:t>
                      </a:r>
                    </a:p>
                  </a:txBody>
                  <a:tcPr marT="45725" marB="45725"/>
                </a:tc>
                <a:tc>
                  <a:txBody>
                    <a:bodyPr/>
                    <a:lstStyle/>
                    <a:p>
                      <a:r>
                        <a:rPr lang="en-US" sz="1800" dirty="0"/>
                        <a:t>X</a:t>
                      </a:r>
                    </a:p>
                  </a:txBody>
                  <a:tcPr marT="45725" marB="45725"/>
                </a:tc>
                <a:tc>
                  <a:txBody>
                    <a:bodyPr/>
                    <a:lstStyle/>
                    <a:p>
                      <a:r>
                        <a:rPr lang="en-US" sz="1800" dirty="0"/>
                        <a:t>Network Computing System (NCS) backward compatibility</a:t>
                      </a:r>
                    </a:p>
                  </a:txBody>
                  <a:tcPr marT="45725" marB="45725"/>
                </a:tc>
                <a:extLst>
                  <a:ext uri="{0D108BD9-81ED-4DB2-BD59-A6C34878D82A}">
                    <a16:rowId xmlns:a16="http://schemas.microsoft.com/office/drawing/2014/main" val="10001"/>
                  </a:ext>
                </a:extLst>
              </a:tr>
              <a:tr h="370884">
                <a:tc>
                  <a:txBody>
                    <a:bodyPr/>
                    <a:lstStyle/>
                    <a:p>
                      <a:r>
                        <a:rPr lang="en-US" sz="1800" dirty="0"/>
                        <a:t>1</a:t>
                      </a:r>
                    </a:p>
                  </a:txBody>
                  <a:tcPr marT="45725" marB="45725"/>
                </a:tc>
                <a:tc>
                  <a:txBody>
                    <a:bodyPr/>
                    <a:lstStyle/>
                    <a:p>
                      <a:r>
                        <a:rPr lang="en-US" sz="1800" dirty="0"/>
                        <a:t>0</a:t>
                      </a:r>
                    </a:p>
                  </a:txBody>
                  <a:tcPr marT="45725" marB="45725"/>
                </a:tc>
                <a:tc>
                  <a:txBody>
                    <a:bodyPr/>
                    <a:lstStyle/>
                    <a:p>
                      <a:r>
                        <a:rPr lang="en-US" sz="1800" dirty="0"/>
                        <a:t>X</a:t>
                      </a:r>
                    </a:p>
                  </a:txBody>
                  <a:tcPr marT="45725" marB="45725"/>
                </a:tc>
                <a:tc>
                  <a:txBody>
                    <a:bodyPr/>
                    <a:lstStyle/>
                    <a:p>
                      <a:r>
                        <a:rPr lang="en-US" sz="1800" dirty="0"/>
                        <a:t>RFC 4122 Variant</a:t>
                      </a:r>
                    </a:p>
                  </a:txBody>
                  <a:tcPr marT="45725" marB="45725"/>
                </a:tc>
                <a:extLst>
                  <a:ext uri="{0D108BD9-81ED-4DB2-BD59-A6C34878D82A}">
                    <a16:rowId xmlns:a16="http://schemas.microsoft.com/office/drawing/2014/main" val="10002"/>
                  </a:ext>
                </a:extLst>
              </a:tr>
              <a:tr h="640156">
                <a:tc>
                  <a:txBody>
                    <a:bodyPr/>
                    <a:lstStyle/>
                    <a:p>
                      <a:r>
                        <a:rPr lang="en-US" sz="1800" dirty="0"/>
                        <a:t>1</a:t>
                      </a:r>
                    </a:p>
                  </a:txBody>
                  <a:tcPr marT="45725" marB="45725"/>
                </a:tc>
                <a:tc>
                  <a:txBody>
                    <a:bodyPr/>
                    <a:lstStyle/>
                    <a:p>
                      <a:r>
                        <a:rPr lang="en-US" sz="1800" dirty="0"/>
                        <a:t>1</a:t>
                      </a:r>
                    </a:p>
                  </a:txBody>
                  <a:tcPr marT="45725" marB="45725"/>
                </a:tc>
                <a:tc>
                  <a:txBody>
                    <a:bodyPr/>
                    <a:lstStyle/>
                    <a:p>
                      <a:r>
                        <a:rPr lang="en-US" sz="1800" dirty="0"/>
                        <a:t>0</a:t>
                      </a:r>
                    </a:p>
                  </a:txBody>
                  <a:tcPr marT="45725" marB="45725"/>
                </a:tc>
                <a:tc>
                  <a:txBody>
                    <a:bodyPr/>
                    <a:lstStyle/>
                    <a:p>
                      <a:r>
                        <a:rPr lang="en-US" sz="1800" dirty="0"/>
                        <a:t>Microsoft backward</a:t>
                      </a:r>
                      <a:r>
                        <a:rPr lang="en-US" sz="1800" baseline="0" dirty="0"/>
                        <a:t> compatibility</a:t>
                      </a:r>
                      <a:endParaRPr lang="en-US" sz="1800" dirty="0"/>
                    </a:p>
                  </a:txBody>
                  <a:tcPr marT="45725" marB="45725"/>
                </a:tc>
                <a:extLst>
                  <a:ext uri="{0D108BD9-81ED-4DB2-BD59-A6C34878D82A}">
                    <a16:rowId xmlns:a16="http://schemas.microsoft.com/office/drawing/2014/main" val="10003"/>
                  </a:ext>
                </a:extLst>
              </a:tr>
              <a:tr h="370884">
                <a:tc>
                  <a:txBody>
                    <a:bodyPr/>
                    <a:lstStyle/>
                    <a:p>
                      <a:r>
                        <a:rPr lang="en-US" sz="1800" dirty="0"/>
                        <a:t>1</a:t>
                      </a:r>
                    </a:p>
                  </a:txBody>
                  <a:tcPr marT="45725" marB="45725"/>
                </a:tc>
                <a:tc>
                  <a:txBody>
                    <a:bodyPr/>
                    <a:lstStyle/>
                    <a:p>
                      <a:r>
                        <a:rPr lang="en-US" sz="1800" dirty="0"/>
                        <a:t>1</a:t>
                      </a:r>
                    </a:p>
                  </a:txBody>
                  <a:tcPr marT="45725" marB="45725"/>
                </a:tc>
                <a:tc>
                  <a:txBody>
                    <a:bodyPr/>
                    <a:lstStyle/>
                    <a:p>
                      <a:r>
                        <a:rPr lang="en-US" sz="1800" dirty="0"/>
                        <a:t>1</a:t>
                      </a:r>
                    </a:p>
                  </a:txBody>
                  <a:tcPr marT="45725" marB="45725"/>
                </a:tc>
                <a:tc>
                  <a:txBody>
                    <a:bodyPr/>
                    <a:lstStyle/>
                    <a:p>
                      <a:r>
                        <a:rPr lang="en-US" sz="1800" dirty="0"/>
                        <a:t>Reserved for</a:t>
                      </a:r>
                      <a:r>
                        <a:rPr lang="en-US" sz="1800" baseline="0" dirty="0"/>
                        <a:t> the future</a:t>
                      </a:r>
                      <a:endParaRPr lang="en-US" sz="1800" dirty="0"/>
                    </a:p>
                  </a:txBody>
                  <a:tcPr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14D2AA1-1698-49C0-9D05-B0A30764DF65}"/>
              </a:ext>
            </a:extLst>
          </p:cNvPr>
          <p:cNvSpPr>
            <a:spLocks noGrp="1" noChangeArrowheads="1"/>
          </p:cNvSpPr>
          <p:nvPr>
            <p:ph type="title"/>
          </p:nvPr>
        </p:nvSpPr>
        <p:spPr>
          <a:xfrm>
            <a:off x="1371600" y="304800"/>
            <a:ext cx="6705600" cy="1143000"/>
          </a:xfrm>
        </p:spPr>
        <p:txBody>
          <a:bodyPr/>
          <a:lstStyle/>
          <a:p>
            <a:pPr marL="342900" indent="-342900" eaLnBrk="1" hangingPunct="1"/>
            <a:r>
              <a:rPr lang="en-US" altLang="en-US" sz="3200"/>
              <a:t> </a:t>
            </a:r>
            <a:r>
              <a:rPr lang="en-US" altLang="en-US" sz="3400">
                <a:cs typeface="Arial" panose="020B0604020202020204" pitchFamily="34" charset="0"/>
                <a:sym typeface="Wingdings" panose="05000000000000000000" pitchFamily="2" charset="2"/>
              </a:rPr>
              <a:t>Universally Unique Identifier (UUID)-cont’d</a:t>
            </a:r>
            <a:br>
              <a:rPr lang="en-US" altLang="en-US" sz="3400">
                <a:cs typeface="Arial" panose="020B0604020202020204" pitchFamily="34" charset="0"/>
                <a:sym typeface="Wingdings" panose="05000000000000000000" pitchFamily="2" charset="2"/>
              </a:rPr>
            </a:br>
            <a:endParaRPr lang="en-US" altLang="en-US" sz="3200"/>
          </a:p>
        </p:txBody>
      </p:sp>
      <p:sp>
        <p:nvSpPr>
          <p:cNvPr id="67587" name="Rectangle 3">
            <a:extLst>
              <a:ext uri="{FF2B5EF4-FFF2-40B4-BE49-F238E27FC236}">
                <a16:creationId xmlns:a16="http://schemas.microsoft.com/office/drawing/2014/main" id="{75468BAC-C97D-42A7-90F6-4AE8BEF04B95}"/>
              </a:ext>
            </a:extLst>
          </p:cNvPr>
          <p:cNvSpPr>
            <a:spLocks noGrp="1" noChangeArrowheads="1"/>
          </p:cNvSpPr>
          <p:nvPr>
            <p:ph type="body" sz="half" idx="1"/>
          </p:nvPr>
        </p:nvSpPr>
        <p:spPr>
          <a:xfrm>
            <a:off x="457200" y="1600200"/>
            <a:ext cx="7924800" cy="4525963"/>
          </a:xfrm>
        </p:spPr>
        <p:txBody>
          <a:bodyPr/>
          <a:lstStyle/>
          <a:p>
            <a:pPr eaLnBrk="1" hangingPunct="1"/>
            <a:r>
              <a:rPr lang="en-US" altLang="en-US" sz="3600">
                <a:cs typeface="Arial" panose="020B0604020202020204" pitchFamily="34" charset="0"/>
                <a:sym typeface="Wingdings" panose="05000000000000000000" pitchFamily="2" charset="2"/>
              </a:rPr>
              <a:t>There are 5 versions of UUIDs:</a:t>
            </a:r>
          </a:p>
          <a:p>
            <a:pPr marL="1143000" lvl="1" indent="-742950" eaLnBrk="1" hangingPunct="1">
              <a:buFont typeface="Arial" panose="020B0604020202020204" pitchFamily="34" charset="0"/>
              <a:buAutoNum type="arabicPeriod"/>
            </a:pPr>
            <a:r>
              <a:rPr lang="en-US" altLang="en-US" sz="3400">
                <a:cs typeface="Arial" panose="020B0604020202020204" pitchFamily="34" charset="0"/>
                <a:sym typeface="Wingdings" panose="05000000000000000000" pitchFamily="2" charset="2"/>
              </a:rPr>
              <a:t>Time-based+MAC address</a:t>
            </a:r>
          </a:p>
          <a:p>
            <a:pPr marL="1143000" lvl="1" indent="-742950" eaLnBrk="1" hangingPunct="1">
              <a:buFont typeface="Arial" panose="020B0604020202020204" pitchFamily="34" charset="0"/>
              <a:buAutoNum type="arabicPeriod"/>
            </a:pPr>
            <a:r>
              <a:rPr lang="en-US" altLang="en-US" sz="3400">
                <a:cs typeface="Arial" panose="020B0604020202020204" pitchFamily="34" charset="0"/>
                <a:sym typeface="Wingdings" panose="05000000000000000000" pitchFamily="2" charset="2"/>
              </a:rPr>
              <a:t>DCE</a:t>
            </a:r>
          </a:p>
          <a:p>
            <a:pPr marL="1143000" lvl="1" indent="-742950" eaLnBrk="1" hangingPunct="1">
              <a:buFont typeface="Arial" panose="020B0604020202020204" pitchFamily="34" charset="0"/>
              <a:buAutoNum type="arabicPeriod"/>
            </a:pPr>
            <a:r>
              <a:rPr lang="en-US" altLang="en-US" sz="3400">
                <a:cs typeface="Arial" panose="020B0604020202020204" pitchFamily="34" charset="0"/>
                <a:sym typeface="Wingdings" panose="05000000000000000000" pitchFamily="2" charset="2"/>
              </a:rPr>
              <a:t>Name-based with MD5 hash</a:t>
            </a:r>
          </a:p>
          <a:p>
            <a:pPr marL="1143000" lvl="1" indent="-742950" eaLnBrk="1" hangingPunct="1">
              <a:buFont typeface="Arial" panose="020B0604020202020204" pitchFamily="34" charset="0"/>
              <a:buAutoNum type="arabicPeriod"/>
            </a:pPr>
            <a:r>
              <a:rPr lang="en-US" altLang="en-US" sz="3400">
                <a:cs typeface="Arial" panose="020B0604020202020204" pitchFamily="34" charset="0"/>
                <a:sym typeface="Wingdings" panose="05000000000000000000" pitchFamily="2" charset="2"/>
              </a:rPr>
              <a:t>Random (what Keystone uses)</a:t>
            </a:r>
          </a:p>
          <a:p>
            <a:pPr marL="1143000" lvl="1" indent="-742950" eaLnBrk="1" hangingPunct="1">
              <a:buFont typeface="Arial" panose="020B0604020202020204" pitchFamily="34" charset="0"/>
              <a:buAutoNum type="arabicPeriod"/>
            </a:pPr>
            <a:r>
              <a:rPr lang="en-US" altLang="en-US" sz="3400">
                <a:cs typeface="Arial" panose="020B0604020202020204" pitchFamily="34" charset="0"/>
                <a:sym typeface="Wingdings" panose="05000000000000000000" pitchFamily="2" charset="2"/>
              </a:rPr>
              <a:t>Name-based with SHA-1 hash</a:t>
            </a:r>
          </a:p>
          <a:p>
            <a:pPr eaLnBrk="1" hangingPunct="1"/>
            <a:endParaRPr lang="en-US" altLang="en-US" sz="3600">
              <a:cs typeface="Arial" panose="020B0604020202020204" pitchFamily="34" charset="0"/>
              <a:sym typeface="Wingdings" panose="05000000000000000000" pitchFamily="2" charset="2"/>
            </a:endParaRPr>
          </a:p>
        </p:txBody>
      </p:sp>
      <p:sp>
        <p:nvSpPr>
          <p:cNvPr id="67588" name="Rectangle 5">
            <a:extLst>
              <a:ext uri="{FF2B5EF4-FFF2-40B4-BE49-F238E27FC236}">
                <a16:creationId xmlns:a16="http://schemas.microsoft.com/office/drawing/2014/main" id="{4AF61D79-B2C6-4934-AA51-99FD48E3C3B0}"/>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454C332-9A8E-4C2D-A202-75EC1075AA47}"/>
              </a:ext>
            </a:extLst>
          </p:cNvPr>
          <p:cNvSpPr>
            <a:spLocks noGrp="1" noChangeArrowheads="1"/>
          </p:cNvSpPr>
          <p:nvPr>
            <p:ph type="title"/>
          </p:nvPr>
        </p:nvSpPr>
        <p:spPr>
          <a:xfrm>
            <a:off x="1371600" y="304800"/>
            <a:ext cx="6705600" cy="1143000"/>
          </a:xfrm>
        </p:spPr>
        <p:txBody>
          <a:bodyPr/>
          <a:lstStyle/>
          <a:p>
            <a:pPr marL="342900" indent="-342900" eaLnBrk="1" hangingPunct="1"/>
            <a:r>
              <a:rPr lang="en-US" altLang="en-US" sz="3200"/>
              <a:t> </a:t>
            </a:r>
            <a:r>
              <a:rPr lang="en-US" altLang="en-US" sz="3400">
                <a:cs typeface="Arial" panose="020B0604020202020204" pitchFamily="34" charset="0"/>
                <a:sym typeface="Wingdings" panose="05000000000000000000" pitchFamily="2" charset="2"/>
              </a:rPr>
              <a:t>MD5 Message Digest Hash and SHA-1 Hash</a:t>
            </a:r>
            <a:br>
              <a:rPr lang="en-US" altLang="en-US" sz="3400">
                <a:cs typeface="Arial" panose="020B0604020202020204" pitchFamily="34" charset="0"/>
                <a:sym typeface="Wingdings" panose="05000000000000000000" pitchFamily="2" charset="2"/>
              </a:rPr>
            </a:br>
            <a:endParaRPr lang="en-US" altLang="en-US" sz="3200"/>
          </a:p>
        </p:txBody>
      </p:sp>
      <p:sp>
        <p:nvSpPr>
          <p:cNvPr id="6147" name="Rectangle 3">
            <a:extLst>
              <a:ext uri="{FF2B5EF4-FFF2-40B4-BE49-F238E27FC236}">
                <a16:creationId xmlns:a16="http://schemas.microsoft.com/office/drawing/2014/main" id="{403351E3-FA64-41E8-8994-B3342E4D5AE4}"/>
              </a:ext>
            </a:extLst>
          </p:cNvPr>
          <p:cNvSpPr>
            <a:spLocks noGrp="1" noChangeArrowheads="1"/>
          </p:cNvSpPr>
          <p:nvPr>
            <p:ph type="body" sz="half" idx="1"/>
          </p:nvPr>
        </p:nvSpPr>
        <p:spPr>
          <a:xfrm>
            <a:off x="457200" y="1600200"/>
            <a:ext cx="7924800" cy="4525963"/>
          </a:xfrm>
        </p:spPr>
        <p:txBody>
          <a:bodyPr/>
          <a:lstStyle/>
          <a:p>
            <a:pPr marL="342900" lvl="1" indent="-342900" eaLnBrk="1" hangingPunct="1">
              <a:buClr>
                <a:schemeClr val="tx1"/>
              </a:buClr>
              <a:buSzPct val="70000"/>
              <a:buFont typeface="Wingdings" panose="05000000000000000000" pitchFamily="2" charset="2"/>
              <a:buChar char="¢"/>
              <a:defRPr/>
            </a:pPr>
            <a:r>
              <a:rPr lang="en-US" altLang="en-US" sz="3400" dirty="0">
                <a:cs typeface="Arial" charset="0"/>
                <a:sym typeface="Wingdings" pitchFamily="2" charset="2"/>
              </a:rPr>
              <a:t>Even small changes in the message will (usually) result in a mostly different hash</a:t>
            </a:r>
            <a:endParaRPr lang="en-US" altLang="en-US" sz="3600" dirty="0">
              <a:cs typeface="Arial" charset="0"/>
              <a:sym typeface="Wingdings" pitchFamily="2" charset="2"/>
            </a:endParaRPr>
          </a:p>
          <a:p>
            <a:pPr eaLnBrk="1" hangingPunct="1">
              <a:defRPr/>
            </a:pPr>
            <a:r>
              <a:rPr lang="en-US" altLang="en-US" sz="3600" dirty="0">
                <a:cs typeface="Arial" charset="0"/>
                <a:sym typeface="Wingdings" pitchFamily="2" charset="2"/>
              </a:rPr>
              <a:t>MD-5 Hash</a:t>
            </a:r>
          </a:p>
          <a:p>
            <a:pPr lvl="1" eaLnBrk="1" hangingPunct="1">
              <a:defRPr/>
            </a:pPr>
            <a:r>
              <a:rPr lang="en-US" altLang="en-US" sz="3400" dirty="0">
                <a:cs typeface="Arial" charset="0"/>
                <a:sym typeface="Wingdings" pitchFamily="2" charset="2"/>
              </a:rPr>
              <a:t>32 digit hexadecimal number</a:t>
            </a:r>
          </a:p>
          <a:p>
            <a:pPr eaLnBrk="1" hangingPunct="1">
              <a:defRPr/>
            </a:pPr>
            <a:r>
              <a:rPr lang="en-US" altLang="en-US" sz="3600" dirty="0">
                <a:cs typeface="Arial" charset="0"/>
                <a:sym typeface="Wingdings" pitchFamily="2" charset="2"/>
              </a:rPr>
              <a:t>SHA-1 Hash</a:t>
            </a:r>
          </a:p>
          <a:p>
            <a:pPr lvl="1" eaLnBrk="1" hangingPunct="1">
              <a:defRPr/>
            </a:pPr>
            <a:r>
              <a:rPr lang="en-US" altLang="en-US" sz="3400" dirty="0">
                <a:cs typeface="Arial" charset="0"/>
                <a:sym typeface="Wingdings" pitchFamily="2" charset="2"/>
              </a:rPr>
              <a:t>40 digit hexadecimal number</a:t>
            </a:r>
          </a:p>
          <a:p>
            <a:pPr eaLnBrk="1" hangingPunct="1">
              <a:defRPr/>
            </a:pPr>
            <a:r>
              <a:rPr lang="en-US" altLang="en-US" sz="3400" dirty="0">
                <a:cs typeface="Arial" charset="0"/>
                <a:sym typeface="Wingdings" pitchFamily="2" charset="2"/>
              </a:rPr>
              <a:t>SHA-1 considered safer than MD-5</a:t>
            </a:r>
          </a:p>
          <a:p>
            <a:pPr lvl="1" eaLnBrk="1" hangingPunct="1">
              <a:defRPr/>
            </a:pPr>
            <a:endParaRPr lang="en-US" altLang="en-US" sz="3400" dirty="0">
              <a:cs typeface="Arial" charset="0"/>
              <a:sym typeface="Wingdings" pitchFamily="2" charset="2"/>
            </a:endParaRPr>
          </a:p>
        </p:txBody>
      </p:sp>
      <p:sp>
        <p:nvSpPr>
          <p:cNvPr id="68612" name="Rectangle 5">
            <a:extLst>
              <a:ext uri="{FF2B5EF4-FFF2-40B4-BE49-F238E27FC236}">
                <a16:creationId xmlns:a16="http://schemas.microsoft.com/office/drawing/2014/main" id="{D971A5B6-2076-4178-8B5F-17250CB71105}"/>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CE4D3BA-5E9E-4BC3-BC8D-14DB77C95858}"/>
              </a:ext>
            </a:extLst>
          </p:cNvPr>
          <p:cNvSpPr>
            <a:spLocks noGrp="1" noChangeArrowheads="1"/>
          </p:cNvSpPr>
          <p:nvPr>
            <p:ph type="title"/>
          </p:nvPr>
        </p:nvSpPr>
        <p:spPr/>
        <p:txBody>
          <a:bodyPr/>
          <a:lstStyle/>
          <a:p>
            <a:pPr algn="ctr" eaLnBrk="1" hangingPunct="1"/>
            <a:r>
              <a:rPr lang="en-US" altLang="en-US" sz="3200"/>
              <a:t>Network Basics—Internet Protocol (cont’d)</a:t>
            </a:r>
          </a:p>
        </p:txBody>
      </p:sp>
      <p:sp>
        <p:nvSpPr>
          <p:cNvPr id="8195" name="Rectangle 5">
            <a:extLst>
              <a:ext uri="{FF2B5EF4-FFF2-40B4-BE49-F238E27FC236}">
                <a16:creationId xmlns:a16="http://schemas.microsoft.com/office/drawing/2014/main" id="{9CD8C90E-0FFF-4953-9278-FAAD36AED72E}"/>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pic>
        <p:nvPicPr>
          <p:cNvPr id="8196" name="Picture 2" descr="L:\the textbook itself--Backed up August 31, 2016\Formatted Versions\Chapter 2. Intro to Internet Technologies\Figure 2.1.jpg">
            <a:extLst>
              <a:ext uri="{FF2B5EF4-FFF2-40B4-BE49-F238E27FC236}">
                <a16:creationId xmlns:a16="http://schemas.microsoft.com/office/drawing/2014/main" id="{1EDA1310-D97D-4A26-A4B9-12BBAFB9C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66579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31A1561-7CBF-4FE2-9869-A4CA736EEBFC}"/>
              </a:ext>
            </a:extLst>
          </p:cNvPr>
          <p:cNvSpPr>
            <a:spLocks noGrp="1" noChangeArrowheads="1"/>
          </p:cNvSpPr>
          <p:nvPr>
            <p:ph type="title"/>
          </p:nvPr>
        </p:nvSpPr>
        <p:spPr/>
        <p:txBody>
          <a:bodyPr/>
          <a:lstStyle/>
          <a:p>
            <a:pPr algn="ctr" eaLnBrk="1" hangingPunct="1"/>
            <a:r>
              <a:rPr lang="en-US" altLang="en-US" sz="3200"/>
              <a:t>Network Basics—Internet Protocol (cont’d)</a:t>
            </a:r>
          </a:p>
        </p:txBody>
      </p:sp>
      <p:sp>
        <p:nvSpPr>
          <p:cNvPr id="14339" name="Rectangle 3">
            <a:extLst>
              <a:ext uri="{FF2B5EF4-FFF2-40B4-BE49-F238E27FC236}">
                <a16:creationId xmlns:a16="http://schemas.microsoft.com/office/drawing/2014/main" id="{C21F24ED-BA2A-4B1A-AD13-5D31A8E4A440}"/>
              </a:ext>
            </a:extLst>
          </p:cNvPr>
          <p:cNvSpPr>
            <a:spLocks noGrp="1" noChangeArrowheads="1"/>
          </p:cNvSpPr>
          <p:nvPr>
            <p:ph type="body" sz="half" idx="1"/>
          </p:nvPr>
        </p:nvSpPr>
        <p:spPr>
          <a:xfrm>
            <a:off x="457200" y="1162050"/>
            <a:ext cx="8153400" cy="4525963"/>
          </a:xfrm>
        </p:spPr>
        <p:txBody>
          <a:bodyPr/>
          <a:lstStyle/>
          <a:p>
            <a:pPr marL="0" indent="0">
              <a:buFont typeface="Wingdings" panose="05000000000000000000" pitchFamily="2" charset="2"/>
              <a:buNone/>
              <a:defRPr/>
            </a:pPr>
            <a:r>
              <a:rPr lang="en-US" sz="2400" dirty="0">
                <a:highlight>
                  <a:srgbClr val="FFFF00"/>
                </a:highlight>
              </a:rPr>
              <a:t>To establish a connection between two distributed entities, TCP does a three way handshake:</a:t>
            </a:r>
          </a:p>
          <a:p>
            <a:pPr marL="457200" indent="-457200">
              <a:buFont typeface="+mj-lt"/>
              <a:buAutoNum type="arabicPeriod"/>
              <a:defRPr/>
            </a:pPr>
            <a:r>
              <a:rPr lang="en-US" sz="2400" dirty="0"/>
              <a:t>Host A asks Host B if it is willing to establish a connection</a:t>
            </a:r>
          </a:p>
          <a:p>
            <a:pPr lvl="1">
              <a:defRPr/>
            </a:pPr>
            <a:r>
              <a:rPr lang="en-US" sz="2400" dirty="0"/>
              <a:t>It does this by sending a synchronize (SYN) packet to Host B</a:t>
            </a:r>
          </a:p>
          <a:p>
            <a:pPr marL="457200" indent="-457200">
              <a:buFont typeface="+mj-lt"/>
              <a:buAutoNum type="arabicPeriod"/>
              <a:defRPr/>
            </a:pPr>
            <a:r>
              <a:rPr lang="en-US" sz="2400" dirty="0"/>
              <a:t>Host B tells Host A that yes, it is willing</a:t>
            </a:r>
          </a:p>
          <a:p>
            <a:pPr lvl="1">
              <a:defRPr/>
            </a:pPr>
            <a:r>
              <a:rPr lang="en-US" sz="2400" dirty="0"/>
              <a:t>It does this by sending an I am willing packet (Synchronize Acknowledgement, or SYN-ACK) to Host A</a:t>
            </a:r>
          </a:p>
          <a:p>
            <a:pPr marL="457200" indent="-457200">
              <a:buFont typeface="+mj-lt"/>
              <a:buAutoNum type="arabicPeriod"/>
              <a:defRPr/>
            </a:pPr>
            <a:r>
              <a:rPr lang="en-US" sz="2400" dirty="0"/>
              <a:t>Host A tells Host B well, ok, then, I’m ready to get going</a:t>
            </a:r>
          </a:p>
          <a:p>
            <a:pPr lvl="1">
              <a:defRPr/>
            </a:pPr>
            <a:r>
              <a:rPr lang="en-US" sz="2400" dirty="0"/>
              <a:t>It does this by sending an okay then packet (Acknowledgement or ACK) to Host B</a:t>
            </a:r>
          </a:p>
          <a:p>
            <a:pPr>
              <a:defRPr/>
            </a:pPr>
            <a:endParaRPr lang="en-US" altLang="en-US" sz="2000" dirty="0">
              <a:cs typeface="Arial" charset="0"/>
              <a:sym typeface="Wingdings" pitchFamily="2" charset="2"/>
            </a:endParaRPr>
          </a:p>
        </p:txBody>
      </p:sp>
      <p:sp>
        <p:nvSpPr>
          <p:cNvPr id="10244" name="Rectangle 5">
            <a:extLst>
              <a:ext uri="{FF2B5EF4-FFF2-40B4-BE49-F238E27FC236}">
                <a16:creationId xmlns:a16="http://schemas.microsoft.com/office/drawing/2014/main" id="{6E0C95B3-CFAA-4E29-8073-2CF301D25ACC}"/>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1CA9B07-9AB7-4D1E-A00B-BF94530AA791}"/>
              </a:ext>
            </a:extLst>
          </p:cNvPr>
          <p:cNvSpPr>
            <a:spLocks noGrp="1" noChangeArrowheads="1"/>
          </p:cNvSpPr>
          <p:nvPr>
            <p:ph type="title"/>
          </p:nvPr>
        </p:nvSpPr>
        <p:spPr/>
        <p:txBody>
          <a:bodyPr/>
          <a:lstStyle/>
          <a:p>
            <a:pPr algn="ctr" eaLnBrk="1" hangingPunct="1"/>
            <a:r>
              <a:rPr lang="en-US" altLang="en-US" sz="3200"/>
              <a:t>Network Basics—Internet Protocol (cont’d)</a:t>
            </a:r>
          </a:p>
        </p:txBody>
      </p:sp>
      <p:sp>
        <p:nvSpPr>
          <p:cNvPr id="11267" name="Rectangle 3">
            <a:extLst>
              <a:ext uri="{FF2B5EF4-FFF2-40B4-BE49-F238E27FC236}">
                <a16:creationId xmlns:a16="http://schemas.microsoft.com/office/drawing/2014/main" id="{78E4F701-CAFE-4FF8-8057-8D5B1FCBC163}"/>
              </a:ext>
            </a:extLst>
          </p:cNvPr>
          <p:cNvSpPr>
            <a:spLocks noGrp="1" noChangeArrowheads="1"/>
          </p:cNvSpPr>
          <p:nvPr>
            <p:ph type="body" sz="half" idx="1"/>
          </p:nvPr>
        </p:nvSpPr>
        <p:spPr>
          <a:xfrm>
            <a:off x="457200" y="1162050"/>
            <a:ext cx="8153400" cy="4525963"/>
          </a:xfrm>
        </p:spPr>
        <p:txBody>
          <a:bodyPr/>
          <a:lstStyle/>
          <a:p>
            <a:r>
              <a:rPr lang="en-US" altLang="en-US" sz="2800"/>
              <a:t>To make sure that individual packets get from the sender to a receiver:</a:t>
            </a:r>
          </a:p>
          <a:p>
            <a:pPr lvl="1"/>
            <a:r>
              <a:rPr lang="en-US" altLang="en-US"/>
              <a:t>IP includes a source address and a destination address in its header.  </a:t>
            </a:r>
          </a:p>
          <a:p>
            <a:pPr lvl="1"/>
            <a:r>
              <a:rPr lang="en-US" altLang="en-US"/>
              <a:t>when passing through the network, an IP packet normally must pass through several IP routers</a:t>
            </a:r>
          </a:p>
          <a:p>
            <a:pPr lvl="2"/>
            <a:r>
              <a:rPr lang="en-US" altLang="en-US" sz="2800"/>
              <a:t>the routers look at the IP address in the packet and forward that packet on to a computer (or to another router) based on the IP address</a:t>
            </a:r>
          </a:p>
          <a:p>
            <a:endParaRPr lang="en-US" altLang="en-US" sz="2000">
              <a:cs typeface="Arial" panose="020B0604020202020204" pitchFamily="34" charset="0"/>
              <a:sym typeface="Wingdings" panose="05000000000000000000" pitchFamily="2" charset="2"/>
            </a:endParaRPr>
          </a:p>
        </p:txBody>
      </p:sp>
      <p:sp>
        <p:nvSpPr>
          <p:cNvPr id="11268" name="Rectangle 5">
            <a:extLst>
              <a:ext uri="{FF2B5EF4-FFF2-40B4-BE49-F238E27FC236}">
                <a16:creationId xmlns:a16="http://schemas.microsoft.com/office/drawing/2014/main" id="{BB68F1AB-89EF-4E2B-A820-7B960D31B700}"/>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58D1D54-A5E0-4B9D-8874-8D06E0E75F9A}"/>
              </a:ext>
            </a:extLst>
          </p:cNvPr>
          <p:cNvSpPr>
            <a:spLocks noGrp="1" noChangeArrowheads="1"/>
          </p:cNvSpPr>
          <p:nvPr>
            <p:ph type="title"/>
          </p:nvPr>
        </p:nvSpPr>
        <p:spPr/>
        <p:txBody>
          <a:bodyPr/>
          <a:lstStyle/>
          <a:p>
            <a:pPr algn="ctr" eaLnBrk="1" hangingPunct="1"/>
            <a:r>
              <a:rPr lang="en-US" altLang="en-US" sz="3200"/>
              <a:t>Network Basics—Internet Protocol (cont’d)</a:t>
            </a:r>
          </a:p>
        </p:txBody>
      </p:sp>
      <p:sp>
        <p:nvSpPr>
          <p:cNvPr id="12291" name="Rectangle 3">
            <a:extLst>
              <a:ext uri="{FF2B5EF4-FFF2-40B4-BE49-F238E27FC236}">
                <a16:creationId xmlns:a16="http://schemas.microsoft.com/office/drawing/2014/main" id="{61F03298-01AC-4374-872A-84DBBA1F4B2A}"/>
              </a:ext>
            </a:extLst>
          </p:cNvPr>
          <p:cNvSpPr>
            <a:spLocks noGrp="1" noChangeArrowheads="1"/>
          </p:cNvSpPr>
          <p:nvPr>
            <p:ph type="body" sz="half" idx="1"/>
          </p:nvPr>
        </p:nvSpPr>
        <p:spPr>
          <a:xfrm>
            <a:off x="457200" y="1162050"/>
            <a:ext cx="8153400" cy="4525963"/>
          </a:xfrm>
        </p:spPr>
        <p:txBody>
          <a:bodyPr/>
          <a:lstStyle/>
          <a:p>
            <a:endParaRPr lang="en-US" altLang="en-US" sz="2000"/>
          </a:p>
          <a:p>
            <a:r>
              <a:rPr lang="en-US" altLang="en-US" sz="2800"/>
              <a:t>port numbers are used inside the TCP header to make sure that the data inside the TCP packets gets to the correct application </a:t>
            </a:r>
          </a:p>
          <a:p>
            <a:r>
              <a:rPr lang="en-US" altLang="en-US" sz="2800"/>
              <a:t>the IP addresses get the data to the correct computer</a:t>
            </a:r>
          </a:p>
          <a:p>
            <a:r>
              <a:rPr lang="en-US" altLang="en-US" sz="2800"/>
              <a:t>the port numbers get the data to the correct application on that computer</a:t>
            </a:r>
            <a:endParaRPr lang="en-US" altLang="en-US" sz="2800">
              <a:cs typeface="Arial" panose="020B0604020202020204" pitchFamily="34" charset="0"/>
              <a:sym typeface="Wingdings" panose="05000000000000000000" pitchFamily="2" charset="2"/>
            </a:endParaRPr>
          </a:p>
        </p:txBody>
      </p:sp>
      <p:sp>
        <p:nvSpPr>
          <p:cNvPr id="12292" name="Rectangle 5">
            <a:extLst>
              <a:ext uri="{FF2B5EF4-FFF2-40B4-BE49-F238E27FC236}">
                <a16:creationId xmlns:a16="http://schemas.microsoft.com/office/drawing/2014/main" id="{62C13A24-95A5-42A8-8DEF-BCBE0F4BDD91}"/>
              </a:ext>
            </a:extLst>
          </p:cNvPr>
          <p:cNvSpPr>
            <a:spLocks noChangeArrowheads="1"/>
          </p:cNvSpPr>
          <p:nvPr/>
        </p:nvSpPr>
        <p:spPr bwMode="auto">
          <a:xfrm>
            <a:off x="381000" y="1219200"/>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SzTx/>
              <a:buFontTx/>
              <a:buChar char="•"/>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a:p>
            <a:pPr eaLnBrk="1" hangingPunct="1">
              <a:spcBef>
                <a:spcPct val="0"/>
              </a:spcBef>
              <a:buClrTx/>
              <a:buSzTx/>
              <a:buFont typeface="Wingdings" panose="05000000000000000000" pitchFamily="2" charset="2"/>
              <a:buNone/>
            </a:pPr>
            <a:endParaRPr lang="en-US" altLang="en-US" sz="2000">
              <a:solidFill>
                <a:schemeClr val="tx1"/>
              </a:solidFill>
              <a:cs typeface="Arial" panose="020B0604020202020204" pitchFamily="34" charset="0"/>
            </a:endParaRPr>
          </a:p>
        </p:txBody>
      </p:sp>
    </p:spTree>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Echo</Template>
  <TotalTime>6612</TotalTime>
  <Words>4665</Words>
  <Application>Microsoft Office PowerPoint</Application>
  <PresentationFormat>Presentación en pantalla (4:3)</PresentationFormat>
  <Paragraphs>496</Paragraphs>
  <Slides>59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59</vt:i4>
      </vt:variant>
    </vt:vector>
  </HeadingPairs>
  <TitlesOfParts>
    <vt:vector size="64" baseType="lpstr">
      <vt:lpstr>Arial</vt:lpstr>
      <vt:lpstr>Wingdings</vt:lpstr>
      <vt:lpstr>Calibri</vt:lpstr>
      <vt:lpstr>Times New Roman</vt:lpstr>
      <vt:lpstr>Echo</vt:lpstr>
      <vt:lpstr>Internet Technologies</vt:lpstr>
      <vt:lpstr>Network Basics—Transmission Control Protocol (TCP)</vt:lpstr>
      <vt:lpstr>Network Basics—Internet Protocol</vt:lpstr>
      <vt:lpstr>Network Basics—Internet Protocol (cont’d)</vt:lpstr>
      <vt:lpstr>Network Basics—Internet Protocol (cont’d)</vt:lpstr>
      <vt:lpstr>Network Basics—Internet Protocol (cont’d)</vt:lpstr>
      <vt:lpstr>Network Basics—Internet Protocol (cont’d)</vt:lpstr>
      <vt:lpstr>Network Basics—Internet Protocol (cont’d)</vt:lpstr>
      <vt:lpstr>Network Basics—Internet Protocol (cont’d)</vt:lpstr>
      <vt:lpstr>Network Basics—User Datagram Protocol</vt:lpstr>
      <vt:lpstr>Network Basics—IP Addresses</vt:lpstr>
      <vt:lpstr>Network Basics—IPv4 Addresses</vt:lpstr>
      <vt:lpstr>Network Basics—IPv4 Addresses (cont’d)</vt:lpstr>
      <vt:lpstr>Network Basics—IPv4 Addresses (cont’d)— Network Address Translation (NAT)</vt:lpstr>
      <vt:lpstr>Network Basics—IPv6 Addresses</vt:lpstr>
      <vt:lpstr>Network Basics—IPv6 Addresses (cont’d)</vt:lpstr>
      <vt:lpstr>Network Basics—IPv6 Addresses (cont’d)</vt:lpstr>
      <vt:lpstr>Network Basics—Subnetting</vt:lpstr>
      <vt:lpstr>Network Basics—Subnetting</vt:lpstr>
      <vt:lpstr>Network Basics—Subnetting</vt:lpstr>
      <vt:lpstr>Network Basics—Subnetting</vt:lpstr>
      <vt:lpstr>Network Basics—Subnetting</vt:lpstr>
      <vt:lpstr>Network Basics—Subnetting</vt:lpstr>
      <vt:lpstr>Network Basics—Port Numbers</vt:lpstr>
      <vt:lpstr>Network Basics—Port Numbers</vt:lpstr>
      <vt:lpstr>Internet Control Message Protocol (ICMP)</vt:lpstr>
      <vt:lpstr>Internet Control Message Protocol (ICMP)</vt:lpstr>
      <vt:lpstr>Local Area Networks (LANS)</vt:lpstr>
      <vt:lpstr>Local Area Networks (LANS)—Media Access Control (MAC) Layer</vt:lpstr>
      <vt:lpstr>Local Area Networks (LANS)—Media Access Control (MAC) Addresses</vt:lpstr>
      <vt:lpstr>Local Area Networks (LANS)—Media Access Control (MAC) Addresses</vt:lpstr>
      <vt:lpstr>Local Area Networks (LANS)—Media Access Control (MAC) Addresses</vt:lpstr>
      <vt:lpstr>Local Area Networks (LANS)—Media Access Control (MAC) Addresses</vt:lpstr>
      <vt:lpstr>Hubs and Bridges and Switches and Routers</vt:lpstr>
      <vt:lpstr>Hubs and Bridges and Switches and Routers</vt:lpstr>
      <vt:lpstr>Dynamic Host Configuration Protocol (DHCP) for IPv4</vt:lpstr>
      <vt:lpstr>Dynamic Host Configuration Protocol (DHCP) for IPv4</vt:lpstr>
      <vt:lpstr>Dynamic Host Configuration Protocol (DHCP) IPv4 Handshake</vt:lpstr>
      <vt:lpstr>Dynamic Host Configuration Protocol (DHCP) for IPv4</vt:lpstr>
      <vt:lpstr>Dynamic Host Configuration Protocol (DHCP) for IPv4</vt:lpstr>
      <vt:lpstr>Dynamic Host Configuration Protocol (DHCP) for IPv4</vt:lpstr>
      <vt:lpstr>Autoconfiguration for IPv6</vt:lpstr>
      <vt:lpstr>Autoconfiguration for IPv6—SLAAC</vt:lpstr>
      <vt:lpstr>Autoconfiguration for IPv6—SLAAC</vt:lpstr>
      <vt:lpstr>Autoconfiguration for IPv6—SLAAC</vt:lpstr>
      <vt:lpstr>Autoconfiguration for IPv6—SLAAC</vt:lpstr>
      <vt:lpstr>Autoconfiguration for IPv6—SLAAC</vt:lpstr>
      <vt:lpstr>Autoconfiguration for IPv6</vt:lpstr>
      <vt:lpstr>Autoconfiguration for IPv6</vt:lpstr>
      <vt:lpstr>Autoconfiguration for IPv6—DHCP for IPv6</vt:lpstr>
      <vt:lpstr>Virtual Local Area Network (VLAN)</vt:lpstr>
      <vt:lpstr>Virtual Local Area Network (VLAN)</vt:lpstr>
      <vt:lpstr>Virtual Local Area Network (VLAN)</vt:lpstr>
      <vt:lpstr>Universally Unique Identifiers (UUIDs)</vt:lpstr>
      <vt:lpstr>Universally Unique Identifiers (UUIDs)</vt:lpstr>
      <vt:lpstr> Universally Unique Identifier (UUID) </vt:lpstr>
      <vt:lpstr> Universally Unique Identifier (UUID) </vt:lpstr>
      <vt:lpstr> Universally Unique Identifier (UUID)-cont’d </vt:lpstr>
      <vt:lpstr> MD5 Message Digest Hash and SHA-1 Hash </vt:lpstr>
    </vt:vector>
  </TitlesOfParts>
  <Company>UAH Computer Science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UAH Computer Science Dept</dc:creator>
  <cp:lastModifiedBy>Juan Tarrat</cp:lastModifiedBy>
  <cp:revision>2445</cp:revision>
  <dcterms:created xsi:type="dcterms:W3CDTF">2007-09-19T23:17:17Z</dcterms:created>
  <dcterms:modified xsi:type="dcterms:W3CDTF">2021-09-27T21:33:30Z</dcterms:modified>
</cp:coreProperties>
</file>