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96E-06C7-4C6A-9BCB-D018F7374076}" type="datetimeFigureOut">
              <a:rPr lang="es-ES" smtClean="0"/>
              <a:t>09/10/2017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295-2A5B-4F27-A06E-BB71159F1F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57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96E-06C7-4C6A-9BCB-D018F7374076}" type="datetimeFigureOut">
              <a:rPr lang="es-ES" smtClean="0"/>
              <a:t>09/10/2017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295-2A5B-4F27-A06E-BB71159F1F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773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96E-06C7-4C6A-9BCB-D018F7374076}" type="datetimeFigureOut">
              <a:rPr lang="es-ES" smtClean="0"/>
              <a:t>09/10/2017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295-2A5B-4F27-A06E-BB71159F1F32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7307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96E-06C7-4C6A-9BCB-D018F7374076}" type="datetimeFigureOut">
              <a:rPr lang="es-ES" smtClean="0"/>
              <a:t>09/10/2017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295-2A5B-4F27-A06E-BB71159F1F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1597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96E-06C7-4C6A-9BCB-D018F7374076}" type="datetimeFigureOut">
              <a:rPr lang="es-ES" smtClean="0"/>
              <a:t>09/10/2017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295-2A5B-4F27-A06E-BB71159F1F32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6823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96E-06C7-4C6A-9BCB-D018F7374076}" type="datetimeFigureOut">
              <a:rPr lang="es-ES" smtClean="0"/>
              <a:t>09/10/2017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295-2A5B-4F27-A06E-BB71159F1F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157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96E-06C7-4C6A-9BCB-D018F7374076}" type="datetimeFigureOut">
              <a:rPr lang="es-ES" smtClean="0"/>
              <a:t>09/10/2017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295-2A5B-4F27-A06E-BB71159F1F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910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96E-06C7-4C6A-9BCB-D018F7374076}" type="datetimeFigureOut">
              <a:rPr lang="es-ES" smtClean="0"/>
              <a:t>09/10/2017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295-2A5B-4F27-A06E-BB71159F1F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36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96E-06C7-4C6A-9BCB-D018F7374076}" type="datetimeFigureOut">
              <a:rPr lang="es-ES" smtClean="0"/>
              <a:t>09/10/2017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295-2A5B-4F27-A06E-BB71159F1F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0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96E-06C7-4C6A-9BCB-D018F7374076}" type="datetimeFigureOut">
              <a:rPr lang="es-ES" smtClean="0"/>
              <a:t>09/10/2017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295-2A5B-4F27-A06E-BB71159F1F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4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96E-06C7-4C6A-9BCB-D018F7374076}" type="datetimeFigureOut">
              <a:rPr lang="es-ES" smtClean="0"/>
              <a:t>09/10/2017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295-2A5B-4F27-A06E-BB71159F1F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940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96E-06C7-4C6A-9BCB-D018F7374076}" type="datetimeFigureOut">
              <a:rPr lang="es-ES" smtClean="0"/>
              <a:t>09/10/2017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295-2A5B-4F27-A06E-BB71159F1F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410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96E-06C7-4C6A-9BCB-D018F7374076}" type="datetimeFigureOut">
              <a:rPr lang="es-ES" smtClean="0"/>
              <a:t>09/10/2017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295-2A5B-4F27-A06E-BB71159F1F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80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96E-06C7-4C6A-9BCB-D018F7374076}" type="datetimeFigureOut">
              <a:rPr lang="es-ES" smtClean="0"/>
              <a:t>09/10/2017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295-2A5B-4F27-A06E-BB71159F1F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221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96E-06C7-4C6A-9BCB-D018F7374076}" type="datetimeFigureOut">
              <a:rPr lang="es-ES" smtClean="0"/>
              <a:t>09/10/2017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295-2A5B-4F27-A06E-BB71159F1F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59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295-2A5B-4F27-A06E-BB71159F1F32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96E-06C7-4C6A-9BCB-D018F7374076}" type="datetimeFigureOut">
              <a:rPr lang="es-ES" smtClean="0"/>
              <a:t>09/10/2017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229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996E-06C7-4C6A-9BCB-D018F7374076}" type="datetimeFigureOut">
              <a:rPr lang="es-ES" smtClean="0"/>
              <a:t>09/10/2017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93E0295-2A5B-4F27-A06E-BB71159F1F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619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persona, hombre, pared, interior&#10;&#10;Descripción generada con confianza muy alta">
            <a:extLst>
              <a:ext uri="{FF2B5EF4-FFF2-40B4-BE49-F238E27FC236}">
                <a16:creationId xmlns:a16="http://schemas.microsoft.com/office/drawing/2014/main" id="{0D6B241F-B3E9-4B24-9B9E-4B55C12735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6" r="1" b="17177"/>
          <a:stretch/>
        </p:blipFill>
        <p:spPr>
          <a:xfrm>
            <a:off x="888604" y="1265315"/>
            <a:ext cx="3746710" cy="433534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951F103-0794-4244-858A-F63775AE9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5314" y="802949"/>
            <a:ext cx="4410051" cy="92473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s-ES" sz="46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s-ES" sz="46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46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5 ¿Por qué?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5D199B-F0CB-4AD0-AABE-BF09550C2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4980" y="2697261"/>
            <a:ext cx="5396916" cy="2507785"/>
          </a:xfrm>
        </p:spPr>
        <p:txBody>
          <a:bodyPr>
            <a:normAutofit/>
          </a:bodyPr>
          <a:lstStyle/>
          <a:p>
            <a:pPr algn="l"/>
            <a:r>
              <a:rPr lang="es-ES" dirty="0">
                <a:solidFill>
                  <a:schemeClr val="tx1"/>
                </a:solidFill>
              </a:rPr>
              <a:t>Autor: Eric </a:t>
            </a:r>
            <a:r>
              <a:rPr lang="es-ES" dirty="0" err="1">
                <a:solidFill>
                  <a:schemeClr val="tx1"/>
                </a:solidFill>
              </a:rPr>
              <a:t>Ries</a:t>
            </a:r>
            <a:endParaRPr lang="es-ES" dirty="0">
              <a:solidFill>
                <a:schemeClr val="tx1"/>
              </a:solidFill>
            </a:endParaRPr>
          </a:p>
          <a:p>
            <a:pPr algn="l"/>
            <a:r>
              <a:rPr lang="es-ES" dirty="0">
                <a:solidFill>
                  <a:schemeClr val="tx1"/>
                </a:solidFill>
              </a:rPr>
              <a:t>Expositores: Juan Manuel </a:t>
            </a:r>
            <a:r>
              <a:rPr lang="es-ES" dirty="0" err="1">
                <a:solidFill>
                  <a:schemeClr val="tx1"/>
                </a:solidFill>
              </a:rPr>
              <a:t>Beresiarte</a:t>
            </a:r>
            <a:endParaRPr lang="es-ES" dirty="0">
              <a:solidFill>
                <a:schemeClr val="tx1"/>
              </a:solidFill>
            </a:endParaRPr>
          </a:p>
          <a:p>
            <a:pPr algn="l"/>
            <a:r>
              <a:rPr lang="es-ES" dirty="0">
                <a:solidFill>
                  <a:schemeClr val="tx1"/>
                </a:solidFill>
              </a:rPr>
              <a:t>		      Juan Manuel López </a:t>
            </a:r>
            <a:r>
              <a:rPr lang="es-ES" dirty="0" err="1">
                <a:solidFill>
                  <a:schemeClr val="tx1"/>
                </a:solidFill>
              </a:rPr>
              <a:t>Gargiulo</a:t>
            </a:r>
            <a:endParaRPr lang="es-ES" dirty="0">
              <a:solidFill>
                <a:schemeClr val="tx1"/>
              </a:solidFill>
            </a:endParaRPr>
          </a:p>
          <a:p>
            <a:pPr algn="l"/>
            <a:r>
              <a:rPr lang="es-ES" dirty="0">
                <a:solidFill>
                  <a:schemeClr val="tx1"/>
                </a:solidFill>
              </a:rPr>
              <a:t>		      Marcelo Loza Solé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299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EAD9E-11AF-45CB-A6EF-7E4F02222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12" y="622852"/>
            <a:ext cx="8596668" cy="1320800"/>
          </a:xfrm>
        </p:spPr>
        <p:txBody>
          <a:bodyPr/>
          <a:lstStyle/>
          <a:p>
            <a:r>
              <a:rPr lang="es-E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OPORTUNIDAD DE MEJORAMIENTO</a:t>
            </a:r>
          </a:p>
        </p:txBody>
      </p:sp>
      <p:pic>
        <p:nvPicPr>
          <p:cNvPr id="5" name="Marcador de contenido 4" descr="Imagen que contiene interior&#10;&#10;Descripción generada con confianza muy alta">
            <a:extLst>
              <a:ext uri="{FF2B5EF4-FFF2-40B4-BE49-F238E27FC236}">
                <a16:creationId xmlns:a16="http://schemas.microsoft.com/office/drawing/2014/main" id="{3496F5DD-2E26-4EE2-B7E8-63F05C9DC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1924432"/>
            <a:ext cx="3180824" cy="2783221"/>
          </a:xfrm>
        </p:spPr>
      </p:pic>
      <p:pic>
        <p:nvPicPr>
          <p:cNvPr id="7" name="Imagen 6" descr="Imagen que contiene persona&#10;&#10;Descripción generada con confianza alta">
            <a:extLst>
              <a:ext uri="{FF2B5EF4-FFF2-40B4-BE49-F238E27FC236}">
                <a16:creationId xmlns:a16="http://schemas.microsoft.com/office/drawing/2014/main" id="{A34FCE79-479E-41EF-B0D0-E2812960E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554" y="2119179"/>
            <a:ext cx="4702090" cy="233616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400A95C-948F-4301-A362-1D1CC6D5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556" y="2959711"/>
            <a:ext cx="1237342" cy="123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5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5A7B4-532E-48C9-AC24-D78ACF3339D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6E918B1-FA59-42EF-8A8E-B0F3D1E54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3054F50-F95A-47A1-8807-317E21149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17" y="1261330"/>
            <a:ext cx="4335340" cy="433534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25501F9-E03C-4A7C-A101-BBABC332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2469" y="2032095"/>
            <a:ext cx="3497565" cy="10967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¿Por </a:t>
            </a:r>
            <a:r>
              <a:rPr lang="en-US" sz="4400" b="1" u="sng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qué</a:t>
            </a:r>
            <a:r>
              <a:rPr lang="en-US" sz="44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6375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5A7B4-532E-48C9-AC24-D78ACF3339D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6E918B1-FA59-42EF-8A8E-B0F3D1E54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Marcador de contenido 4" descr="Imagen que contiene imágenes prediseñadas&#10;&#10;Descripción generada con confianza muy alta">
            <a:extLst>
              <a:ext uri="{FF2B5EF4-FFF2-40B4-BE49-F238E27FC236}">
                <a16:creationId xmlns:a16="http://schemas.microsoft.com/office/drawing/2014/main" id="{98269BC6-0ABE-41A6-BABD-78C23FB81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4" y="3033275"/>
            <a:ext cx="4887354" cy="20649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9D5C913-C8FB-4A34-9F53-74E4008A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624" y="105365"/>
            <a:ext cx="8583644" cy="15343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</a:t>
            </a:r>
            <a:r>
              <a:rPr lang="en-US" sz="4400" b="1" u="sng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Respuestas</a:t>
            </a:r>
            <a:endParaRPr lang="en-US" sz="44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DA9597B-8897-4178-AA92-484F12221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655" y="2812182"/>
            <a:ext cx="29622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1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4A5E4-CAC2-43B5-BF36-74ED3AB2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</a:t>
            </a:r>
            <a:r>
              <a:rPr lang="es-E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Defensas sólidas</a:t>
            </a:r>
            <a:br>
              <a:rPr lang="es-ES" dirty="0"/>
            </a:b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F249C19-2AD6-4F52-9416-8945A56EC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35" y="2480193"/>
            <a:ext cx="2143125" cy="2143125"/>
          </a:xfrm>
        </p:spPr>
      </p:pic>
      <p:pic>
        <p:nvPicPr>
          <p:cNvPr id="7" name="Imagen 6" descr="Imagen que contiene imágenes prediseñadas&#10;&#10;Descripción generada con confianza alta">
            <a:extLst>
              <a:ext uri="{FF2B5EF4-FFF2-40B4-BE49-F238E27FC236}">
                <a16:creationId xmlns:a16="http://schemas.microsoft.com/office/drawing/2014/main" id="{29A4BE58-AC87-49F8-80AF-7DA94CD1B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243" y="2756709"/>
            <a:ext cx="2667000" cy="1714500"/>
          </a:xfrm>
          <a:prstGeom prst="rect">
            <a:avLst/>
          </a:prstGeom>
        </p:spPr>
      </p:pic>
      <p:pic>
        <p:nvPicPr>
          <p:cNvPr id="9" name="Imagen 8" descr="Imagen que contiene imágenes prediseñadas&#10;&#10;Descripción generada con confianza muy alta">
            <a:extLst>
              <a:ext uri="{FF2B5EF4-FFF2-40B4-BE49-F238E27FC236}">
                <a16:creationId xmlns:a16="http://schemas.microsoft.com/office/drawing/2014/main" id="{1FB4E880-AA5F-4B3A-B8FB-7E6A8C3001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752" y="2480193"/>
            <a:ext cx="23812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6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5928C-F51B-4195-B229-7811A84F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</a:t>
            </a:r>
            <a:r>
              <a:rPr lang="es-E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Personas y Procesos</a:t>
            </a:r>
          </a:p>
        </p:txBody>
      </p:sp>
      <p:pic>
        <p:nvPicPr>
          <p:cNvPr id="5" name="Marcador de contenido 4" descr="Imagen que contiene gráficos vectoriales&#10;&#10;Descripción generada con confianza alta">
            <a:extLst>
              <a:ext uri="{FF2B5EF4-FFF2-40B4-BE49-F238E27FC236}">
                <a16:creationId xmlns:a16="http://schemas.microsoft.com/office/drawing/2014/main" id="{C46FA105-7592-42DB-A3EF-247042BB1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941" y="2160588"/>
            <a:ext cx="5822155" cy="3881437"/>
          </a:xfrm>
        </p:spPr>
      </p:pic>
    </p:spTree>
    <p:extLst>
      <p:ext uri="{BB962C8B-B14F-4D97-AF65-F5344CB8AC3E}">
        <p14:creationId xmlns:p14="http://schemas.microsoft.com/office/powerpoint/2010/main" val="137508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C33B2B-B475-4189-BA8F-3CF8248DC68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9AAC92-4932-4D74-A545-BA3EEE56D47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8446528-FA87-4017-B061-CF7EE79FA240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4D4B4D0-2493-42A2-AEEB-9970A64E8BC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676E13B7-7CB7-4489-914B-4012EE6EBF3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F2159841-C096-430C-B748-E8D2A5C994F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4F167EF-5A0C-487E-8776-97310E39E01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9D8C053F-F025-4CB6-94C4-2841A20D68E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78581BD0-3E75-48CB-A2A3-44DB1ACB66A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E90D466A-AB95-4676-82CB-3BEC98AFF83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3AFED863-874C-49D9-AE2F-B9DFF00D56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33749D6-A93E-4CD4-ACB7-DAE665121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646" y="3552488"/>
            <a:ext cx="4165477" cy="248887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137E579-19C8-4D7A-AFB7-ACCF8DF38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72" y="1096383"/>
            <a:ext cx="4977562" cy="19661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F6486AA-65D0-4154-A665-B6EF9558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1155" y="1676966"/>
            <a:ext cx="4675939" cy="232840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1" u="sng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Inversiones</a:t>
            </a:r>
            <a:r>
              <a:rPr lang="en-US" sz="46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600" b="1" u="sng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Proporcionales</a:t>
            </a:r>
            <a:endParaRPr lang="en-US" sz="46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09943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18</Words>
  <Application>Microsoft Office PowerPoint</Application>
  <PresentationFormat>Panorámica</PresentationFormat>
  <Paragraphs>11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  Los 5 ¿Por qué?</vt:lpstr>
      <vt:lpstr>OPORTUNIDAD DE MEJORAMIENTO</vt:lpstr>
      <vt:lpstr>¿Por qué?</vt:lpstr>
      <vt:lpstr>      Respuestas</vt:lpstr>
      <vt:lpstr>      Defensas sólidas </vt:lpstr>
      <vt:lpstr>    Personas y Procesos</vt:lpstr>
      <vt:lpstr>Inversiones Proporcionales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Los 5 ¿Por qué?</dc:title>
  <dc:creator>marcelo loza</dc:creator>
  <cp:lastModifiedBy>marcelo loza</cp:lastModifiedBy>
  <cp:revision>9</cp:revision>
  <dcterms:created xsi:type="dcterms:W3CDTF">2017-10-09T19:16:15Z</dcterms:created>
  <dcterms:modified xsi:type="dcterms:W3CDTF">2017-10-09T20:09:05Z</dcterms:modified>
</cp:coreProperties>
</file>