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090-27C1-46EC-932D-4AF46D16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54FA8-C38B-4940-A44E-1C678F44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9365-BE3E-4918-9F08-3C86EFF3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5BCC-44FE-452C-BB90-46AB5B74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C7EA-DBF3-443E-8551-47AEA10E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6C39-6722-4114-9A98-DC48B836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5426-3D3B-4219-B375-6F4A576D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15DF-9141-4AE1-8D7E-C6214127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51A-03FD-457E-BE65-6BB83F8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4DF4-16A0-48E9-B570-80268651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023FA-9A13-45E2-8170-FFB65CC4F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C2FCC-F4B2-43C4-8262-1B411903D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252A-B7D4-495D-9A25-132E7337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444F-FDB2-4EC8-ACE5-A12C366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DA0A-3AAB-46D8-82D1-C7D1C60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AFF-CA4A-4002-AA64-43AE2542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9011-72E6-4D37-981D-9F790634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8607-98F2-4ABA-A6F5-A7D239E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ADA4-5C07-405D-BBCD-1A24E7FE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3BED-7376-48DD-BF10-D9C6ED57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C85C-338C-46C8-A671-A641AD9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FFFF-3252-4E8E-853F-F7B918637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B376-E19F-4569-8EDF-339BB1D0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8C61-6298-4C9E-8D40-9F881AD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ABAB-1FAB-4E6A-8714-9A1136ED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255E-5B4F-4DF7-9FBA-82368B43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6256-6236-4485-9170-C4FB5B73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B58B-8448-4500-969B-26097DFD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C545E-C224-4D56-B98A-6B3D9BA1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1B39-941A-4FD2-B32F-55316018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1FB8-A92B-4240-926F-C48BEE2D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2334-7C8E-47F5-8584-F0A56D01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F161-D6F6-48E7-8F52-FBF976F8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627D-005C-4A77-96E0-9111D412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F2DF4-07D3-4DD5-8069-491728AB2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E7F45-7D2A-4A28-A863-A16210ED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BBDD9-EB88-4716-9E06-BE2A078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F49AB-982F-483D-B514-B17B0E7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87D93-946E-42C7-9A1E-22A13611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1F32-D53A-4D75-AD4B-DEE4E508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F727C-9240-4366-AF48-B509ACC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C2992-CE39-40C6-9FC7-BBC536A5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0A6DE-30A3-48F1-BA04-01BCAFB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BA3AB-E6A7-4481-B0F6-6B391CE1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BF9DC-642A-4067-A8A3-F41FA293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75D63-D2BA-4A1B-B02F-EFA67135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EE2-9F58-426C-996E-D8D69CA4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D022-D5D4-4381-A023-4223BE20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EF926-EAAC-457C-82C8-6DCDF86E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FE1D-5C56-4BEA-8473-5E30C489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8BD7-0CA6-4336-BDF9-5EC67F59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5D386-5007-4851-838F-A51BFC75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B740-8EA6-4672-8C46-126FE198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EA43-C75E-410C-B70E-13F59A31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D138-D8C1-41E5-8F67-0EEFAFCDD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9BA8-817E-4D9B-8E2C-CFB609EB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1DDD7-9E94-4AA1-A09B-BBC63438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6AB1-F47B-43B1-88BD-E8B4B86B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55369-D6A1-457A-B292-CA7822E0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761B-C7EC-4018-8499-848B07B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F011-3885-4A51-B4F5-41F376CBF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D3E0-D5B6-4D69-98AF-A3EB37E03B7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0D7A-53DE-47FD-B128-E2DC73776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02C2-A6D6-4159-8539-0F86F5B73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54FB4-D7DF-431D-AD9A-4AA2719B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9" t="26144" r="45588" b="56078"/>
          <a:stretch/>
        </p:blipFill>
        <p:spPr>
          <a:xfrm>
            <a:off x="1515036" y="776412"/>
            <a:ext cx="4329953" cy="2652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4AFB4-FF65-467A-80E7-D125408DC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37" t="26408" r="46869" b="55748"/>
          <a:stretch/>
        </p:blipFill>
        <p:spPr>
          <a:xfrm>
            <a:off x="6643456" y="2205717"/>
            <a:ext cx="4033508" cy="2664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67951-0CEA-437B-ABDB-E002C42BF802}"/>
              </a:ext>
            </a:extLst>
          </p:cNvPr>
          <p:cNvSpPr txBox="1"/>
          <p:nvPr/>
        </p:nvSpPr>
        <p:spPr>
          <a:xfrm>
            <a:off x="2752078" y="429679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é¿óíááúññÁ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EC31B-2BE7-4FB5-B5ED-2F78DADD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2" t="7582" r="19412" b="31503"/>
          <a:stretch/>
        </p:blipFill>
        <p:spPr>
          <a:xfrm>
            <a:off x="1550893" y="358587"/>
            <a:ext cx="8396335" cy="49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62D2ADE-91BA-4BAA-87C0-F53859E49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10098" r="71675" b="8349"/>
          <a:stretch/>
        </p:blipFill>
        <p:spPr bwMode="auto">
          <a:xfrm>
            <a:off x="3734539" y="550415"/>
            <a:ext cx="4015667" cy="52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5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493B30A-14A3-4399-9ACB-6D5265196344}"/>
              </a:ext>
            </a:extLst>
          </p:cNvPr>
          <p:cNvGrpSpPr/>
          <p:nvPr/>
        </p:nvGrpSpPr>
        <p:grpSpPr>
          <a:xfrm>
            <a:off x="1269216" y="151192"/>
            <a:ext cx="10067078" cy="6057594"/>
            <a:chOff x="1269216" y="151192"/>
            <a:chExt cx="10067078" cy="6057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EE2FBC-6236-43D7-908F-408B91BC9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794" t="17778" r="30662" b="9674"/>
            <a:stretch/>
          </p:blipFill>
          <p:spPr>
            <a:xfrm>
              <a:off x="1269216" y="151192"/>
              <a:ext cx="5424548" cy="6057594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9C5F76-937D-42C9-839D-A5009927D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040" y="2227186"/>
              <a:ext cx="1719744" cy="1421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EAF36C-9F40-4C26-B447-7781072E7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040" y="3678643"/>
              <a:ext cx="1719746" cy="6718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4A15B2-2CFC-4448-B7D1-00CFAE99F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33" t="16570" r="1553" b="9466"/>
            <a:stretch/>
          </p:blipFill>
          <p:spPr>
            <a:xfrm>
              <a:off x="7667784" y="2207252"/>
              <a:ext cx="3668510" cy="21432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6400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52D06D-09C5-4B4D-ACFD-EEC85E496398}"/>
              </a:ext>
            </a:extLst>
          </p:cNvPr>
          <p:cNvGrpSpPr/>
          <p:nvPr/>
        </p:nvGrpSpPr>
        <p:grpSpPr>
          <a:xfrm>
            <a:off x="648069" y="79900"/>
            <a:ext cx="10715348" cy="6147781"/>
            <a:chOff x="648069" y="79900"/>
            <a:chExt cx="10715348" cy="61477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0BCDA4-2C50-4554-BA58-A82E86982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961" t="12298" r="1772" b="4725"/>
            <a:stretch/>
          </p:blipFill>
          <p:spPr>
            <a:xfrm>
              <a:off x="648069" y="79900"/>
              <a:ext cx="10395753" cy="569058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77DE6C-9E91-4492-95E1-8585415BEA2C}"/>
                </a:ext>
              </a:extLst>
            </p:cNvPr>
            <p:cNvSpPr/>
            <p:nvPr/>
          </p:nvSpPr>
          <p:spPr>
            <a:xfrm>
              <a:off x="7887808" y="537096"/>
              <a:ext cx="3475609" cy="56905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0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DCAAC-BE2D-4AEA-882A-A75B6749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14" t="25098" r="25957" b="18693"/>
          <a:stretch/>
        </p:blipFill>
        <p:spPr>
          <a:xfrm>
            <a:off x="2563905" y="179294"/>
            <a:ext cx="6221507" cy="63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BCE4-7DCA-4D95-BDE5-86F35D5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5EF8-FCC4-4AB7-98B3-20C2F8AD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zuloaga</dc:creator>
  <cp:lastModifiedBy>Juan zuloaga</cp:lastModifiedBy>
  <cp:revision>6</cp:revision>
  <dcterms:created xsi:type="dcterms:W3CDTF">2021-12-28T22:44:57Z</dcterms:created>
  <dcterms:modified xsi:type="dcterms:W3CDTF">2022-01-07T17:13:09Z</dcterms:modified>
</cp:coreProperties>
</file>