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090-27C1-46EC-932D-4AF46D16C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54FA8-C38B-4940-A44E-1C678F44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9365-BE3E-4918-9F08-3C86EFF3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5BCC-44FE-452C-BB90-46AB5B74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C7EA-DBF3-443E-8551-47AEA10E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6C39-6722-4114-9A98-DC48B836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15426-3D3B-4219-B375-6F4A576D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15DF-9141-4AE1-8D7E-C6214127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E51A-03FD-457E-BE65-6BB83F8B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4DF4-16A0-48E9-B570-80268651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023FA-9A13-45E2-8170-FFB65CC4F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C2FCC-F4B2-43C4-8262-1B411903D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252A-B7D4-495D-9A25-132E7337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444F-FDB2-4EC8-ACE5-A12C3662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DA0A-3AAB-46D8-82D1-C7D1C60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CAFF-CA4A-4002-AA64-43AE2542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9011-72E6-4D37-981D-9F790634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8607-98F2-4ABA-A6F5-A7D239E8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ADA4-5C07-405D-BBCD-1A24E7FE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C3BED-7376-48DD-BF10-D9C6ED57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7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C85C-338C-46C8-A671-A641AD95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FFFF-3252-4E8E-853F-F7B918637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B376-E19F-4569-8EDF-339BB1D0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8C61-6298-4C9E-8D40-9F881ADD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ABAB-1FAB-4E6A-8714-9A1136ED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4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255E-5B4F-4DF7-9FBA-82368B43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6256-6236-4485-9170-C4FB5B733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AB58B-8448-4500-969B-26097DFD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C545E-C224-4D56-B98A-6B3D9BA1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11B39-941A-4FD2-B32F-55316018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C1FB8-A92B-4240-926F-C48BEE2D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2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2334-7C8E-47F5-8584-F0A56D01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0F161-D6F6-48E7-8F52-FBF976F8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8627D-005C-4A77-96E0-9111D4129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F2DF4-07D3-4DD5-8069-491728AB2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E7F45-7D2A-4A28-A863-A16210ED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BBDD9-EB88-4716-9E06-BE2A078F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F49AB-982F-483D-B514-B17B0E7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87D93-946E-42C7-9A1E-22A13611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1F32-D53A-4D75-AD4B-DEE4E508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F727C-9240-4366-AF48-B509ACC5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C2992-CE39-40C6-9FC7-BBC536A5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0A6DE-30A3-48F1-BA04-01BCAFBB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3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BA3AB-E6A7-4481-B0F6-6B391CE1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BF9DC-642A-4067-A8A3-F41FA293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75D63-D2BA-4A1B-B02F-EFA67135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1EE2-9F58-426C-996E-D8D69CA4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D022-D5D4-4381-A023-4223BE20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EF926-EAAC-457C-82C8-6DCDF86E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FE1D-5C56-4BEA-8473-5E30C489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C8BD7-0CA6-4336-BDF9-5EC67F59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5D386-5007-4851-838F-A51BFC75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B740-8EA6-4672-8C46-126FE198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AEA43-C75E-410C-B70E-13F59A31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D138-D8C1-41E5-8F67-0EEFAFCDD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9BA8-817E-4D9B-8E2C-CFB609EB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1DDD7-9E94-4AA1-A09B-BBC63438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6AB1-F47B-43B1-88BD-E8B4B86B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2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55369-D6A1-457A-B292-CA7822E0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B761B-C7EC-4018-8499-848B07BE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4F011-3885-4A51-B4F5-41F376CBF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D3E0-D5B6-4D69-98AF-A3EB37E03B7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50D7A-53DE-47FD-B128-E2DC73776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02C2-A6D6-4159-8539-0F86F5B73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D689-D4D4-40BD-8672-4026BDA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A7C64C-C48A-4DA6-8337-0686B3A3C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131" b="87444"/>
          <a:stretch/>
        </p:blipFill>
        <p:spPr>
          <a:xfrm>
            <a:off x="2939178" y="4871435"/>
            <a:ext cx="8802686" cy="148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A013F-9C9C-42A5-9A06-4AFED20D6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8" t="3611" r="38124" b="34166"/>
          <a:stretch/>
        </p:blipFill>
        <p:spPr>
          <a:xfrm>
            <a:off x="4384791" y="436203"/>
            <a:ext cx="7318095" cy="420321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28D6D71-ADEC-45F1-A47E-714898E9AAAD}"/>
              </a:ext>
            </a:extLst>
          </p:cNvPr>
          <p:cNvSpPr/>
          <p:nvPr/>
        </p:nvSpPr>
        <p:spPr>
          <a:xfrm>
            <a:off x="2866709" y="5613922"/>
            <a:ext cx="1899821" cy="692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5D2C55-A57C-4728-BEA8-36465EFEF87D}"/>
              </a:ext>
            </a:extLst>
          </p:cNvPr>
          <p:cNvGrpSpPr/>
          <p:nvPr/>
        </p:nvGrpSpPr>
        <p:grpSpPr>
          <a:xfrm>
            <a:off x="450135" y="204186"/>
            <a:ext cx="3700878" cy="4667250"/>
            <a:chOff x="450135" y="204186"/>
            <a:chExt cx="3700878" cy="46672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D5287F-F7A0-4CC6-A5B1-B7C604796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1562" b="31944"/>
            <a:stretch/>
          </p:blipFill>
          <p:spPr>
            <a:xfrm>
              <a:off x="683913" y="204186"/>
              <a:ext cx="3467100" cy="466725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F9DB3D-8D37-47D2-9841-B8261C1C2708}"/>
                </a:ext>
              </a:extLst>
            </p:cNvPr>
            <p:cNvSpPr/>
            <p:nvPr/>
          </p:nvSpPr>
          <p:spPr>
            <a:xfrm>
              <a:off x="450135" y="2268520"/>
              <a:ext cx="1899821" cy="69245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CDA2FA3-DCD4-4AA1-A30F-05D54B9A095A}"/>
              </a:ext>
            </a:extLst>
          </p:cNvPr>
          <p:cNvSpPr/>
          <p:nvPr/>
        </p:nvSpPr>
        <p:spPr>
          <a:xfrm>
            <a:off x="4553098" y="2191581"/>
            <a:ext cx="1899821" cy="6924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3E2A02-332B-4A26-BB4A-EE9E93D74605}"/>
              </a:ext>
            </a:extLst>
          </p:cNvPr>
          <p:cNvSpPr/>
          <p:nvPr/>
        </p:nvSpPr>
        <p:spPr>
          <a:xfrm>
            <a:off x="9774647" y="4062969"/>
            <a:ext cx="1393795" cy="5764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4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2214C9D-DA5F-4E1C-B9E3-D3D3A6128E5A}"/>
              </a:ext>
            </a:extLst>
          </p:cNvPr>
          <p:cNvGrpSpPr/>
          <p:nvPr/>
        </p:nvGrpSpPr>
        <p:grpSpPr>
          <a:xfrm>
            <a:off x="-149124" y="487273"/>
            <a:ext cx="4905557" cy="5313046"/>
            <a:chOff x="46185" y="772477"/>
            <a:chExt cx="4905557" cy="53130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F1468A-CFE8-4E1B-8008-665E9EA87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906" b="35695"/>
            <a:stretch/>
          </p:blipFill>
          <p:spPr>
            <a:xfrm>
              <a:off x="507451" y="915405"/>
              <a:ext cx="4444291" cy="5170118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787866-C430-45A6-A383-8763C8A0B1D6}"/>
                </a:ext>
              </a:extLst>
            </p:cNvPr>
            <p:cNvSpPr/>
            <p:nvPr/>
          </p:nvSpPr>
          <p:spPr>
            <a:xfrm>
              <a:off x="46185" y="772477"/>
              <a:ext cx="2466108" cy="11209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0EA8D5-D21E-4057-A67D-CB337FFC1A08}"/>
              </a:ext>
            </a:extLst>
          </p:cNvPr>
          <p:cNvGrpSpPr/>
          <p:nvPr/>
        </p:nvGrpSpPr>
        <p:grpSpPr>
          <a:xfrm>
            <a:off x="4756433" y="1332965"/>
            <a:ext cx="7115730" cy="3398833"/>
            <a:chOff x="4756433" y="1332965"/>
            <a:chExt cx="7115730" cy="33988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87568C4-D1BD-40A9-94CA-82B400405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311" b="67340"/>
            <a:stretch/>
          </p:blipFill>
          <p:spPr>
            <a:xfrm>
              <a:off x="4756433" y="1332965"/>
              <a:ext cx="6707412" cy="3398833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51F564-F40D-40FE-A5D9-52A7DDD2A177}"/>
                </a:ext>
              </a:extLst>
            </p:cNvPr>
            <p:cNvSpPr/>
            <p:nvPr/>
          </p:nvSpPr>
          <p:spPr>
            <a:xfrm>
              <a:off x="8051370" y="1512781"/>
              <a:ext cx="3820793" cy="164600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925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967A83-F09C-485C-8836-13E0BC187A71}"/>
              </a:ext>
            </a:extLst>
          </p:cNvPr>
          <p:cNvGrpSpPr/>
          <p:nvPr/>
        </p:nvGrpSpPr>
        <p:grpSpPr>
          <a:xfrm>
            <a:off x="125809" y="137094"/>
            <a:ext cx="4387555" cy="3313898"/>
            <a:chOff x="268547" y="438936"/>
            <a:chExt cx="3715170" cy="27254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5B583D6-665F-4A1F-AD4B-64EF1B8B7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078" t="14110" r="51796" b="46149"/>
            <a:stretch/>
          </p:blipFill>
          <p:spPr>
            <a:xfrm>
              <a:off x="432650" y="438936"/>
              <a:ext cx="3551067" cy="272544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787866-C430-45A6-A383-8763C8A0B1D6}"/>
                </a:ext>
              </a:extLst>
            </p:cNvPr>
            <p:cNvSpPr/>
            <p:nvPr/>
          </p:nvSpPr>
          <p:spPr>
            <a:xfrm>
              <a:off x="268547" y="887258"/>
              <a:ext cx="3715170" cy="914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47CBCC-F2D1-49A6-889A-F7EA73673091}"/>
              </a:ext>
            </a:extLst>
          </p:cNvPr>
          <p:cNvGrpSpPr/>
          <p:nvPr/>
        </p:nvGrpSpPr>
        <p:grpSpPr>
          <a:xfrm>
            <a:off x="2531162" y="2127843"/>
            <a:ext cx="6096030" cy="4303247"/>
            <a:chOff x="2531162" y="2127843"/>
            <a:chExt cx="6096030" cy="430324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0262E9-6042-43B5-92CA-7CC6A084F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02" t="14351" r="50704" b="46149"/>
            <a:stretch/>
          </p:blipFill>
          <p:spPr>
            <a:xfrm>
              <a:off x="2769343" y="2127843"/>
              <a:ext cx="5857849" cy="4303247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DF28A-A6E4-45F4-AFD8-C8EB2537D98B}"/>
                </a:ext>
              </a:extLst>
            </p:cNvPr>
            <p:cNvSpPr/>
            <p:nvPr/>
          </p:nvSpPr>
          <p:spPr>
            <a:xfrm>
              <a:off x="2531162" y="3078366"/>
              <a:ext cx="4352009" cy="7452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B1E4AC-89E2-40B4-8C86-4D10D828B03A}"/>
              </a:ext>
            </a:extLst>
          </p:cNvPr>
          <p:cNvGrpSpPr/>
          <p:nvPr/>
        </p:nvGrpSpPr>
        <p:grpSpPr>
          <a:xfrm>
            <a:off x="8865373" y="253437"/>
            <a:ext cx="3989493" cy="3197553"/>
            <a:chOff x="8394715" y="438936"/>
            <a:chExt cx="3551067" cy="267338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6550C70-1784-460B-ACE2-415D498A2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458" t="14351" r="49415" b="46667"/>
            <a:stretch/>
          </p:blipFill>
          <p:spPr>
            <a:xfrm>
              <a:off x="8394715" y="438936"/>
              <a:ext cx="3551067" cy="267338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CF3052-4F9F-4F73-945F-8ECCD16659D6}"/>
                </a:ext>
              </a:extLst>
            </p:cNvPr>
            <p:cNvSpPr/>
            <p:nvPr/>
          </p:nvSpPr>
          <p:spPr>
            <a:xfrm>
              <a:off x="8939814" y="976544"/>
              <a:ext cx="1740023" cy="11718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27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4B82198-CF59-4E41-972A-F0D8E8786BDC}"/>
              </a:ext>
            </a:extLst>
          </p:cNvPr>
          <p:cNvGrpSpPr/>
          <p:nvPr/>
        </p:nvGrpSpPr>
        <p:grpSpPr>
          <a:xfrm>
            <a:off x="91736" y="79757"/>
            <a:ext cx="11582399" cy="6205728"/>
            <a:chOff x="91736" y="79757"/>
            <a:chExt cx="11582399" cy="62057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9A274F-0592-4A05-AD2C-775F45A84CDA}"/>
                </a:ext>
              </a:extLst>
            </p:cNvPr>
            <p:cNvGrpSpPr/>
            <p:nvPr/>
          </p:nvGrpSpPr>
          <p:grpSpPr>
            <a:xfrm>
              <a:off x="427285" y="234591"/>
              <a:ext cx="11042664" cy="6050894"/>
              <a:chOff x="231977" y="500826"/>
              <a:chExt cx="8000905" cy="4213216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C47B03D-9921-40EC-A89F-178A63BD7B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70413" b="36135"/>
              <a:stretch/>
            </p:blipFill>
            <p:spPr>
              <a:xfrm>
                <a:off x="231977" y="500827"/>
                <a:ext cx="3470012" cy="421321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E17962A-17A0-4A8E-9337-3D49D1378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1367" b="36135"/>
              <a:stretch/>
            </p:blipFill>
            <p:spPr>
              <a:xfrm>
                <a:off x="3701989" y="500826"/>
                <a:ext cx="4530893" cy="4213215"/>
              </a:xfrm>
              <a:prstGeom prst="rect">
                <a:avLst/>
              </a:prstGeom>
            </p:spPr>
          </p:pic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0A5380-BC63-4551-B183-21B32A4162EF}"/>
                </a:ext>
              </a:extLst>
            </p:cNvPr>
            <p:cNvSpPr/>
            <p:nvPr/>
          </p:nvSpPr>
          <p:spPr>
            <a:xfrm>
              <a:off x="10306974" y="492615"/>
              <a:ext cx="1367161" cy="8257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E7CFC3-A070-4FF4-AB54-17C93107DD0A}"/>
                </a:ext>
              </a:extLst>
            </p:cNvPr>
            <p:cNvSpPr/>
            <p:nvPr/>
          </p:nvSpPr>
          <p:spPr>
            <a:xfrm>
              <a:off x="4678531" y="3577701"/>
              <a:ext cx="3693111" cy="237033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F82112-D832-4DAA-8E9E-341BAB169F47}"/>
                </a:ext>
              </a:extLst>
            </p:cNvPr>
            <p:cNvSpPr/>
            <p:nvPr/>
          </p:nvSpPr>
          <p:spPr>
            <a:xfrm>
              <a:off x="91736" y="79757"/>
              <a:ext cx="2047782" cy="8257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0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C47B03D-9921-40EC-A89F-178A63BD7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413" b="36135"/>
          <a:stretch/>
        </p:blipFill>
        <p:spPr>
          <a:xfrm>
            <a:off x="427285" y="234592"/>
            <a:ext cx="4789230" cy="605089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84B4FDA-8590-4352-A2A2-BE68DFEAE4B1}"/>
              </a:ext>
            </a:extLst>
          </p:cNvPr>
          <p:cNvGrpSpPr/>
          <p:nvPr/>
        </p:nvGrpSpPr>
        <p:grpSpPr>
          <a:xfrm>
            <a:off x="4678531" y="234591"/>
            <a:ext cx="6995604" cy="6050893"/>
            <a:chOff x="4678531" y="234591"/>
            <a:chExt cx="6995604" cy="605089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E17962A-17A0-4A8E-9337-3D49D1378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367" b="36135"/>
            <a:stretch/>
          </p:blipFill>
          <p:spPr>
            <a:xfrm>
              <a:off x="5216515" y="234591"/>
              <a:ext cx="6253434" cy="605089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0A5380-BC63-4551-B183-21B32A4162EF}"/>
                </a:ext>
              </a:extLst>
            </p:cNvPr>
            <p:cNvSpPr/>
            <p:nvPr/>
          </p:nvSpPr>
          <p:spPr>
            <a:xfrm>
              <a:off x="10306974" y="492615"/>
              <a:ext cx="1367161" cy="8257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E7CFC3-A070-4FF4-AB54-17C93107DD0A}"/>
                </a:ext>
              </a:extLst>
            </p:cNvPr>
            <p:cNvSpPr/>
            <p:nvPr/>
          </p:nvSpPr>
          <p:spPr>
            <a:xfrm>
              <a:off x="4678531" y="3577701"/>
              <a:ext cx="3693111" cy="237033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1F82112-D832-4DAA-8E9E-341BAB169F47}"/>
              </a:ext>
            </a:extLst>
          </p:cNvPr>
          <p:cNvSpPr/>
          <p:nvPr/>
        </p:nvSpPr>
        <p:spPr>
          <a:xfrm>
            <a:off x="91736" y="79757"/>
            <a:ext cx="2047782" cy="82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9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D70AE8-7A49-4845-8BE7-9DB6E13A8344}"/>
              </a:ext>
            </a:extLst>
          </p:cNvPr>
          <p:cNvGrpSpPr/>
          <p:nvPr/>
        </p:nvGrpSpPr>
        <p:grpSpPr>
          <a:xfrm>
            <a:off x="1341746" y="1447060"/>
            <a:ext cx="9702665" cy="3675354"/>
            <a:chOff x="1341746" y="1447060"/>
            <a:chExt cx="9702665" cy="36753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9B1865-C290-4550-96D4-507D7146B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529" t="36837" r="4559" b="24838"/>
            <a:stretch/>
          </p:blipFill>
          <p:spPr>
            <a:xfrm>
              <a:off x="1341746" y="1447060"/>
              <a:ext cx="9702665" cy="367535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119CE4-76C4-43A6-A127-77CD122B3B4C}"/>
                </a:ext>
              </a:extLst>
            </p:cNvPr>
            <p:cNvSpPr/>
            <p:nvPr/>
          </p:nvSpPr>
          <p:spPr>
            <a:xfrm>
              <a:off x="1450020" y="3429000"/>
              <a:ext cx="1367161" cy="3706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02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354FB4-D7DF-431D-AD9A-4AA2719BB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89" t="26144" r="45588" b="56078"/>
          <a:stretch/>
        </p:blipFill>
        <p:spPr>
          <a:xfrm>
            <a:off x="1515036" y="776412"/>
            <a:ext cx="4329953" cy="2652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A2B6FB-15D6-48E0-919E-E504AE382181}"/>
              </a:ext>
            </a:extLst>
          </p:cNvPr>
          <p:cNvSpPr txBox="1"/>
          <p:nvPr/>
        </p:nvSpPr>
        <p:spPr>
          <a:xfrm>
            <a:off x="1873188" y="402158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áéíóúñ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7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zuloaga</dc:creator>
  <cp:lastModifiedBy>Juan zuloaga</cp:lastModifiedBy>
  <cp:revision>3</cp:revision>
  <dcterms:created xsi:type="dcterms:W3CDTF">2021-12-28T22:44:57Z</dcterms:created>
  <dcterms:modified xsi:type="dcterms:W3CDTF">2022-01-06T01:54:18Z</dcterms:modified>
</cp:coreProperties>
</file>