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4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F9C5-4239-F97A-9EAC-77879FDC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02E23-1FB2-C3BC-0346-717F4D9EE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DD123-F6A0-105B-2704-D1E69CA7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5F54-8790-42D5-9A44-4C9D42D04BB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8B91A-0E0F-6378-A354-9FA47D2A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C381-B88F-AB66-5B88-6FA10A92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BE4-1675-4448-8963-CDAC90D4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F263-FAB3-AD7F-5803-7AAD991F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40057-C9FA-809A-E6D2-D00BD82DE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6D559-6E3D-AA9D-B31D-091EF1F2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5F54-8790-42D5-9A44-4C9D42D04BB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70DBF-6E98-B1B1-4C52-800500E2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0A1A1-7BD4-C121-5622-BCCC88FA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BE4-1675-4448-8963-CDAC90D4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2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9B62F-DDB7-160F-8AF9-0BBEAA739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3EF84-817F-1C2A-2B71-75501D667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27FDD-0767-3AF9-6F71-4E89EC43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5F54-8790-42D5-9A44-4C9D42D04BB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94CB7-D97B-E3B0-98C3-3BF3AA4D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3789E-C4BB-1B02-7BDB-6F37CC83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BE4-1675-4448-8963-CDAC90D4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4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FCF4-27E0-A0F5-0FB9-161FFC4D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54F5-4032-1017-8C19-346663E7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F1021-0B9D-B9B4-4AD1-BEEFA1EC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5F54-8790-42D5-9A44-4C9D42D04BB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6D1B-D41D-2684-42EE-F434FBD7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81A6C-DBDA-50BC-C704-96D5B4C5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BE4-1675-4448-8963-CDAC90D4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3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4B18-A55E-CA34-D4A5-8E85533C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0508E-540F-B52F-C55D-0580FC4F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D58FF-D340-583F-ABE4-9A786D15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5F54-8790-42D5-9A44-4C9D42D04BB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1B210-7AAF-5EA4-EEB5-5BDAEDB2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9948D-05FD-05ED-B6E9-4A7A4BF6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BE4-1675-4448-8963-CDAC90D4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3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F886-7FBD-1039-1CF1-D6534058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EAE9-E629-B4C0-B01B-F55B97FBE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A5289-20E1-5CF1-366B-7BE49456B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0D94F-0F82-C789-0080-BD789472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5F54-8790-42D5-9A44-4C9D42D04BB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6F724-DFEA-5360-3A81-58E59DA4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C85EA-046D-11A0-4556-48A7EEAA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BE4-1675-4448-8963-CDAC90D4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2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4BF7-4692-7514-D55D-D59C70C2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6DA87-3EAA-5EA8-D86B-956E890AE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28E41-F36A-904A-3F89-D1E5C219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7D350-E3F3-C5F3-1827-277B70CCF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ACCA7-00B4-A12B-7C50-B4EC825E5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3B817-3B00-5FDC-79FC-76FC4C7F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5F54-8790-42D5-9A44-4C9D42D04BB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B2EA8-BFD6-806F-9D1C-83EC1857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4D5E6D-A137-B5DB-5396-A2E9A341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BE4-1675-4448-8963-CDAC90D4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5418-9B05-BFE9-9724-9C84902B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80708-B26A-2BA0-45F9-2835BFE8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5F54-8790-42D5-9A44-4C9D42D04BB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7F1FB-C4AF-4175-C947-C84F1ECA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22E22-9D35-9179-C742-50083759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BE4-1675-4448-8963-CDAC90D4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0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8B404-E846-4AA6-CC2D-27CB1D0E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5F54-8790-42D5-9A44-4C9D42D04BB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2D2B9-061B-8C41-5299-742845E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A947A-1DAE-2234-5A58-E77058D0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BE4-1675-4448-8963-CDAC90D4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0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F0C2-241E-1A0A-555E-DB6810B6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E1A4-D776-B243-AC66-2D71AAC41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A4BE9-9A97-1D45-9FE1-66BC54125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7E842-4158-C413-AF42-291EAF0E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5F54-8790-42D5-9A44-4C9D42D04BB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D26BF-D2CD-D1A6-315F-7D951AFA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0086C-D0C1-0DB1-C877-406C57E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BE4-1675-4448-8963-CDAC90D4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3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603D-F376-C887-780E-9C9DB216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F3E90-CB36-C9A6-24E9-4FDF13840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D91C5-3C01-C267-62E4-25C79D68F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5313B-9574-C9B5-EE61-9E630A14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5F54-8790-42D5-9A44-4C9D42D04BB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6E476-BE6F-ADAE-828D-3A4F5DBF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F03BF-1885-606E-2482-A03C34BB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BE4-1675-4448-8963-CDAC90D4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6CE8B-3D67-16A2-2E17-2761398D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A25C3-E2DD-B7F1-0BFC-7D52D2DE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63F3-0484-9ECC-7975-A250F99E2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5F54-8790-42D5-9A44-4C9D42D04BB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93617-8C76-453D-0714-32B65A509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656B-D589-5FB9-C32F-44259516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19BE4-1675-4448-8963-CDAC90D4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9B6B2BD-5E08-A46C-266D-E4C91B9038FC}"/>
              </a:ext>
            </a:extLst>
          </p:cNvPr>
          <p:cNvGrpSpPr/>
          <p:nvPr/>
        </p:nvGrpSpPr>
        <p:grpSpPr>
          <a:xfrm>
            <a:off x="1692613" y="360242"/>
            <a:ext cx="9566972" cy="6252009"/>
            <a:chOff x="1692613" y="360242"/>
            <a:chExt cx="9566972" cy="62520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6B9B9F-4985-70D0-29AE-5C5AB2C6A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5213" t="25425" r="35452" b="50000"/>
            <a:stretch/>
          </p:blipFill>
          <p:spPr>
            <a:xfrm>
              <a:off x="5648528" y="879544"/>
              <a:ext cx="3976906" cy="3925921"/>
            </a:xfrm>
            <a:prstGeom prst="rect">
              <a:avLst/>
            </a:prstGeom>
            <a:scene3d>
              <a:camera prst="isometricOffAxis1Left">
                <a:rot lat="1080000" lon="2400000" rev="0"/>
              </a:camera>
              <a:lightRig rig="threePt" dir="t"/>
            </a:scene3d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93BC34-3218-1567-1284-93225F0B3D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39" t="25000" r="45346" b="48404"/>
            <a:stretch/>
          </p:blipFill>
          <p:spPr>
            <a:xfrm>
              <a:off x="2566566" y="2315183"/>
              <a:ext cx="4056434" cy="4297068"/>
            </a:xfrm>
            <a:prstGeom prst="rect">
              <a:avLst/>
            </a:prstGeom>
            <a:scene3d>
              <a:camera prst="isometricOffAxis1Left">
                <a:rot lat="1080000" lon="2400000" rev="0"/>
              </a:camera>
              <a:lightRig rig="threePt" dir="t"/>
            </a:scene3d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056BEE-A858-546D-F07A-B9435E6715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2613" y="729574"/>
              <a:ext cx="7140102" cy="3725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66041C-21FB-0F54-985A-F7C611F411E1}"/>
                </a:ext>
              </a:extLst>
            </p:cNvPr>
            <p:cNvSpPr txBox="1"/>
            <p:nvPr/>
          </p:nvSpPr>
          <p:spPr>
            <a:xfrm>
              <a:off x="8939719" y="360242"/>
              <a:ext cx="2319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Media = (1 +2)/2  = 1.5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98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C1DF713-FE06-3B5C-49FD-20158C112AB7}"/>
              </a:ext>
            </a:extLst>
          </p:cNvPr>
          <p:cNvGrpSpPr/>
          <p:nvPr/>
        </p:nvGrpSpPr>
        <p:grpSpPr>
          <a:xfrm>
            <a:off x="1118680" y="1178325"/>
            <a:ext cx="6895375" cy="5392389"/>
            <a:chOff x="1118680" y="1178325"/>
            <a:chExt cx="6895375" cy="53923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93BC34-3218-1567-1284-93225F0B3D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39" t="25000" r="45346" b="48404"/>
            <a:stretch/>
          </p:blipFill>
          <p:spPr>
            <a:xfrm>
              <a:off x="3957621" y="1178325"/>
              <a:ext cx="4056434" cy="4297068"/>
            </a:xfrm>
            <a:prstGeom prst="rect">
              <a:avLst/>
            </a:prstGeom>
            <a:scene3d>
              <a:camera prst="isometricOffAxis1Left">
                <a:rot lat="600000" lon="1800000" rev="0"/>
              </a:camera>
              <a:lightRig rig="threePt" dir="t"/>
            </a:scene3d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1EC984-CBD6-811E-C52E-F0F09936B874}"/>
                </a:ext>
              </a:extLst>
            </p:cNvPr>
            <p:cNvSpPr/>
            <p:nvPr/>
          </p:nvSpPr>
          <p:spPr>
            <a:xfrm>
              <a:off x="4677678" y="2380367"/>
              <a:ext cx="671209" cy="3732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scene3d>
              <a:camera prst="isometricOffAxis1Left">
                <a:rot lat="60000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23290B-6E4D-F373-99E7-748016F2741E}"/>
                </a:ext>
              </a:extLst>
            </p:cNvPr>
            <p:cNvSpPr txBox="1"/>
            <p:nvPr/>
          </p:nvSpPr>
          <p:spPr>
            <a:xfrm>
              <a:off x="1692613" y="1946650"/>
              <a:ext cx="2650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Sumatoria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por</a:t>
              </a:r>
              <a:r>
                <a:rPr lang="en-US" dirty="0">
                  <a:solidFill>
                    <a:srgbClr val="FF0000"/>
                  </a:solidFill>
                </a:rPr>
                <a:t> zonas (</a:t>
              </a:r>
              <a:r>
                <a:rPr lang="en-US" dirty="0" err="1">
                  <a:solidFill>
                    <a:srgbClr val="FF0000"/>
                  </a:solidFill>
                </a:rPr>
                <a:t>agrupando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celdas</a:t>
              </a:r>
              <a:r>
                <a:rPr lang="en-US" dirty="0">
                  <a:solidFill>
                    <a:srgbClr val="FF0000"/>
                  </a:solidFill>
                </a:rPr>
                <a:t>) = 26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09DDFD6-C8AE-6AB8-2525-1AAF0B024B20}"/>
                </a:ext>
              </a:extLst>
            </p:cNvPr>
            <p:cNvGrpSpPr/>
            <p:nvPr/>
          </p:nvGrpSpPr>
          <p:grpSpPr>
            <a:xfrm>
              <a:off x="1118680" y="3302540"/>
              <a:ext cx="3258766" cy="3268174"/>
              <a:chOff x="350195" y="2928026"/>
              <a:chExt cx="3258766" cy="3268174"/>
            </a:xfrm>
            <a:scene3d>
              <a:camera prst="isometricOffAxis1Left">
                <a:rot lat="600000" lon="1800000" rev="0"/>
              </a:camera>
              <a:lightRig rig="threePt" dir="t"/>
            </a:scene3d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E94D1AC-4FEB-CB1C-60E3-436D21F77134}"/>
                  </a:ext>
                </a:extLst>
              </p:cNvPr>
              <p:cNvGrpSpPr/>
              <p:nvPr/>
            </p:nvGrpSpPr>
            <p:grpSpPr>
              <a:xfrm>
                <a:off x="350195" y="2928026"/>
                <a:ext cx="3258766" cy="3268174"/>
                <a:chOff x="350195" y="2928026"/>
                <a:chExt cx="3258766" cy="326817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9BCD6D6-1CD6-EB44-8E57-3A35DCCEDCE0}"/>
                    </a:ext>
                  </a:extLst>
                </p:cNvPr>
                <p:cNvSpPr/>
                <p:nvPr/>
              </p:nvSpPr>
              <p:spPr>
                <a:xfrm>
                  <a:off x="350195" y="2928026"/>
                  <a:ext cx="3258766" cy="32681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4F26774-E0F0-2152-362C-A73CCA1461EF}"/>
                    </a:ext>
                  </a:extLst>
                </p:cNvPr>
                <p:cNvSpPr/>
                <p:nvPr/>
              </p:nvSpPr>
              <p:spPr>
                <a:xfrm>
                  <a:off x="350195" y="2928026"/>
                  <a:ext cx="671209" cy="350196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D40D93-693E-262B-7AF6-2EBD29E585AF}"/>
                  </a:ext>
                </a:extLst>
              </p:cNvPr>
              <p:cNvSpPr txBox="1"/>
              <p:nvPr/>
            </p:nvSpPr>
            <p:spPr>
              <a:xfrm>
                <a:off x="482804" y="4238947"/>
                <a:ext cx="31261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Capa</a:t>
                </a:r>
                <a:r>
                  <a:rPr lang="en-US" dirty="0"/>
                  <a:t> que define </a:t>
                </a:r>
                <a:r>
                  <a:rPr lang="en-US" dirty="0">
                    <a:solidFill>
                      <a:srgbClr val="FF0000"/>
                    </a:solidFill>
                  </a:rPr>
                  <a:t>la zona </a:t>
                </a:r>
                <a:r>
                  <a:rPr lang="en-US" dirty="0"/>
                  <a:t>que </a:t>
                </a:r>
                <a:r>
                  <a:rPr lang="en-US" dirty="0" err="1"/>
                  <a:t>queremos</a:t>
                </a:r>
                <a:r>
                  <a:rPr lang="en-US" dirty="0"/>
                  <a:t> </a:t>
                </a:r>
                <a:r>
                  <a:rPr lang="en-US" dirty="0" err="1"/>
                  <a:t>calcular</a:t>
                </a:r>
                <a:endParaRPr lang="en-US" dirty="0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324F147-DA24-0CCB-0DF8-C1185FE59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7308" y="2527040"/>
              <a:ext cx="3414409" cy="8414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734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5F3027-8798-BEEB-B7B5-DDBAF892B615}"/>
              </a:ext>
            </a:extLst>
          </p:cNvPr>
          <p:cNvGrpSpPr/>
          <p:nvPr/>
        </p:nvGrpSpPr>
        <p:grpSpPr>
          <a:xfrm>
            <a:off x="4853492" y="2820586"/>
            <a:ext cx="1925011" cy="1828800"/>
            <a:chOff x="4853492" y="2820586"/>
            <a:chExt cx="1925011" cy="1828800"/>
          </a:xfrm>
        </p:grpSpPr>
        <p:pic>
          <p:nvPicPr>
            <p:cNvPr id="4" name="Graphic 3" descr="Footprints with solid fill">
              <a:extLst>
                <a:ext uri="{FF2B5EF4-FFF2-40B4-BE49-F238E27FC236}">
                  <a16:creationId xmlns:a16="http://schemas.microsoft.com/office/drawing/2014/main" id="{2BDF0859-02C8-7116-0E00-77FF5EC06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53492" y="2820586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Shoe footprints with solid fill">
              <a:extLst>
                <a:ext uri="{FF2B5EF4-FFF2-40B4-BE49-F238E27FC236}">
                  <a16:creationId xmlns:a16="http://schemas.microsoft.com/office/drawing/2014/main" id="{9277C3C0-7CA5-02AC-6E97-8456B0FF4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4103" y="373498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70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2D2A7C-54DF-CD17-4565-119086BFD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91" t="29106" r="6325" b="38106"/>
          <a:stretch/>
        </p:blipFill>
        <p:spPr>
          <a:xfrm>
            <a:off x="729719" y="446810"/>
            <a:ext cx="11021842" cy="496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8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ata 4">
            <a:extLst>
              <a:ext uri="{FF2B5EF4-FFF2-40B4-BE49-F238E27FC236}">
                <a16:creationId xmlns:a16="http://schemas.microsoft.com/office/drawing/2014/main" id="{D35683E1-260A-6071-1F33-17E176604687}"/>
              </a:ext>
            </a:extLst>
          </p:cNvPr>
          <p:cNvSpPr/>
          <p:nvPr/>
        </p:nvSpPr>
        <p:spPr>
          <a:xfrm>
            <a:off x="1184563" y="1558636"/>
            <a:ext cx="3875809" cy="268085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B8151D42-64F6-3DFC-C9AA-38E84D895C1B}"/>
              </a:ext>
            </a:extLst>
          </p:cNvPr>
          <p:cNvSpPr/>
          <p:nvPr/>
        </p:nvSpPr>
        <p:spPr>
          <a:xfrm>
            <a:off x="6719453" y="1451263"/>
            <a:ext cx="3875809" cy="268085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2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27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zuloaga</dc:creator>
  <cp:lastModifiedBy>Juan zuloaga</cp:lastModifiedBy>
  <cp:revision>5</cp:revision>
  <dcterms:created xsi:type="dcterms:W3CDTF">2022-12-13T23:17:51Z</dcterms:created>
  <dcterms:modified xsi:type="dcterms:W3CDTF">2023-01-06T04:33:00Z</dcterms:modified>
</cp:coreProperties>
</file>