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A2E"/>
    <a:srgbClr val="E7E6E6"/>
    <a:srgbClr val="345CA3"/>
    <a:srgbClr val="D0CECE"/>
    <a:srgbClr val="E6E6E6"/>
    <a:srgbClr val="3433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80" autoAdjust="0"/>
    <p:restoredTop sz="94660"/>
  </p:normalViewPr>
  <p:slideViewPr>
    <p:cSldViewPr snapToGrid="0">
      <p:cViewPr>
        <p:scale>
          <a:sx n="50" d="100"/>
          <a:sy n="50" d="100"/>
        </p:scale>
        <p:origin x="2121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9667C-D0F8-460B-BC2B-4241460A2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161B-666C-40DB-944D-8CDC7DD4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43380-D9BA-4992-90C1-F7324CCA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D7987-43E9-46F8-81CC-BEF02DD2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C37B3-DF46-4CF7-B792-AE44F6C3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8A9A3-25F2-4A3A-B1F4-423CCBD9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3D92D9-0A63-4C4E-81CB-7C5FAA21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4976C-B9F9-4FDA-B9E8-8FBB15B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E1FF3-DC7E-44A6-AE41-45FD939B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EFF28-7927-464C-AE43-9CDD1B33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043CA7-2C23-4A17-A2FA-43F4376A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8D1FA9-44EE-4B15-9150-E9B82CB5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DF72-838E-442F-82B0-4B1BA963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74ED7-CF04-40F8-BB79-8BB3946A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E5B51-B3A2-492C-B45C-EA27705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957F-BD2F-4B99-8C79-325F88C5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B9471-A93E-4172-B921-A04847F2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2DF06-0A93-4F88-A34B-2251D8BB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71D9C-81AD-4826-9755-FD55026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83E9E-D218-4B50-B367-983C56FC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9DB6D-C908-48BF-AF35-181E1F77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0BB06-04AC-410C-ADCA-115F2BE8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94C16-6231-469F-B669-01B40E0E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4BF18-F517-43D9-9B74-3E1437D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57F23-837A-4C18-8E2F-72F0FDDD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AD417-4866-4F00-BFB9-1F6F24DE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D8E15-0236-46F0-BE70-A74B88CD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09564F-7B7A-49CC-AEE8-1CF58C22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C59CA-3D11-47CC-93A1-F5F1BA06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7AB17-10BD-46EA-AD4D-69389807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F65D7-F052-4D90-B3F9-D0E914F8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A1865-97C7-476C-9716-085BBF3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4436A-4A82-4C08-8877-CD7AF90B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FC21E-174B-4E56-8191-88FC75DA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354F9-F778-480A-8211-4DDEC309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5E880-8CE9-4E40-8254-400F5AF78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0D640-46CA-439A-B01B-A0FE4FE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F01F92-3261-4F3C-85B9-28762D6C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4454A3-ADA3-459C-ABF6-FD046C88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649CE-8613-47B2-A64F-1FC4DFC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EAAC42-5D45-49DF-8F21-4BBC6AE1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F18EB3-FFA6-4E9B-9644-1A64B99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32BF62-43D5-45A5-81BF-88DFADFA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418A37-7C4F-47D3-8BC6-45F1F73C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1FA1BC-73C6-4B9D-BC64-87D7B60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397FD6-C3BD-4217-B558-7F892677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871B-A38D-4412-973F-32042786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F0281-EE10-40F4-9565-227E4A46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67130-8943-4BD4-AA9D-F0325B90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5D924-8F2B-4FF5-ACB1-CFCBBBC6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A937C-418C-419D-B187-8DD18309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D41ECE-3F11-461F-9F20-368DA7D7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47915-3E28-400F-896E-0A7EC186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5ED573-8B9D-4391-B8FF-E100FE05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EBFCF-01F4-4E3E-858A-CEC6B623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B731C-B4F4-48AD-A3B8-773FE746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FD9C61-DBC6-4F1D-BB61-669F70A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2F7CA-3C3D-4DEF-955E-109FE3B0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79749B-8011-4183-B54F-F9171D49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78C51-D2B7-4551-B6DE-1E7D55BB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1EA95-1334-4712-9D2E-FD0A8BEEF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40D1-0DE6-46F0-B57D-33CA6806F59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68BB1-4525-45CF-A23F-470E01BD3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09D63-D22F-4879-BC1E-4312DA03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4BEA-106D-4913-AAAD-9143BE2641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ángulo 202">
            <a:extLst>
              <a:ext uri="{FF2B5EF4-FFF2-40B4-BE49-F238E27FC236}">
                <a16:creationId xmlns:a16="http://schemas.microsoft.com/office/drawing/2014/main" id="{21CA47FF-F17A-4430-923A-21F40F0B2A70}"/>
              </a:ext>
            </a:extLst>
          </p:cNvPr>
          <p:cNvSpPr/>
          <p:nvPr/>
        </p:nvSpPr>
        <p:spPr>
          <a:xfrm>
            <a:off x="-6836424" y="-4565687"/>
            <a:ext cx="26111395" cy="1319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C632CAA-C45F-4743-A94E-420BEA4D9D6B}"/>
              </a:ext>
            </a:extLst>
          </p:cNvPr>
          <p:cNvGrpSpPr/>
          <p:nvPr/>
        </p:nvGrpSpPr>
        <p:grpSpPr>
          <a:xfrm>
            <a:off x="-4878551" y="279140"/>
            <a:ext cx="3103983" cy="2065759"/>
            <a:chOff x="236374" y="242594"/>
            <a:chExt cx="3103983" cy="206575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92AE048-3DB4-4964-ABB2-64456D4A41A4}"/>
                </a:ext>
              </a:extLst>
            </p:cNvPr>
            <p:cNvGrpSpPr/>
            <p:nvPr/>
          </p:nvGrpSpPr>
          <p:grpSpPr>
            <a:xfrm>
              <a:off x="236374" y="242594"/>
              <a:ext cx="3103983" cy="2065759"/>
              <a:chOff x="230154" y="553615"/>
              <a:chExt cx="3103983" cy="206575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485B684-B6E2-409B-A504-54E26A87F798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90B53EE-F078-461C-A631-C502AE4AD5BA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DD7A5A58-1CC3-4CE7-9426-64B6CEEE6F28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260983D-5D41-4C5A-8D8C-DA3326CC8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782A8783-0C82-4A78-A4BE-2D2182530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D428AF07-25FB-4FF1-89C2-A214CFD87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0A91740-D17F-4A82-B165-4FA37E6112A7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20FE4-B15C-4EFF-A7C1-0E0A8005035D}"/>
                </a:ext>
              </a:extLst>
            </p:cNvPr>
            <p:cNvSpPr/>
            <p:nvPr/>
          </p:nvSpPr>
          <p:spPr>
            <a:xfrm>
              <a:off x="354566" y="547396"/>
              <a:ext cx="1244082" cy="1242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RVOE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FF66375-062F-4DF6-94D6-C69D635E7303}"/>
                </a:ext>
              </a:extLst>
            </p:cNvPr>
            <p:cNvSpPr/>
            <p:nvPr/>
          </p:nvSpPr>
          <p:spPr>
            <a:xfrm>
              <a:off x="1656776" y="554962"/>
              <a:ext cx="1544060" cy="5991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Escolar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DFB7BD-BC38-468D-A328-CE4F7151C74B}"/>
                </a:ext>
              </a:extLst>
            </p:cNvPr>
            <p:cNvSpPr/>
            <p:nvPr/>
          </p:nvSpPr>
          <p:spPr>
            <a:xfrm>
              <a:off x="1655463" y="1189865"/>
              <a:ext cx="1544060" cy="599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Reporteador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D15F4B-017F-4097-8E92-0EDC3E4A0F77}"/>
              </a:ext>
            </a:extLst>
          </p:cNvPr>
          <p:cNvSpPr txBox="1"/>
          <p:nvPr/>
        </p:nvSpPr>
        <p:spPr>
          <a:xfrm>
            <a:off x="-408416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LOGIN</a:t>
            </a:r>
            <a:endParaRPr lang="en-US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EDB8693-06E3-42A6-99F7-5E1E19CF067F}"/>
              </a:ext>
            </a:extLst>
          </p:cNvPr>
          <p:cNvGrpSpPr/>
          <p:nvPr/>
        </p:nvGrpSpPr>
        <p:grpSpPr>
          <a:xfrm>
            <a:off x="4038561" y="272788"/>
            <a:ext cx="3103983" cy="2065759"/>
            <a:chOff x="7685716" y="263004"/>
            <a:chExt cx="3103983" cy="2065759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3E88C9C5-8E79-488F-8A88-6D71B09F402F}"/>
                </a:ext>
              </a:extLst>
            </p:cNvPr>
            <p:cNvGrpSpPr/>
            <p:nvPr/>
          </p:nvGrpSpPr>
          <p:grpSpPr>
            <a:xfrm>
              <a:off x="7685716" y="263004"/>
              <a:ext cx="3103983" cy="2065759"/>
              <a:chOff x="230154" y="553615"/>
              <a:chExt cx="3103983" cy="2065759"/>
            </a:xfrm>
          </p:grpSpPr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67D882AC-D0F3-487A-8971-E58E8D7000D8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496142FC-3E6D-45B2-B225-177C4EBC09FB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367A03DD-D7F5-4567-9429-14B277BDC4F2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56" name="Imagen 55">
                <a:extLst>
                  <a:ext uri="{FF2B5EF4-FFF2-40B4-BE49-F238E27FC236}">
                    <a16:creationId xmlns:a16="http://schemas.microsoft.com/office/drawing/2014/main" id="{A0C42226-737F-4C53-9A79-787C70717D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57" name="Imagen 56">
                <a:extLst>
                  <a:ext uri="{FF2B5EF4-FFF2-40B4-BE49-F238E27FC236}">
                    <a16:creationId xmlns:a16="http://schemas.microsoft.com/office/drawing/2014/main" id="{18053FFB-D019-471B-A530-E99145E2E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58" name="Imagen 57">
                <a:extLst>
                  <a:ext uri="{FF2B5EF4-FFF2-40B4-BE49-F238E27FC236}">
                    <a16:creationId xmlns:a16="http://schemas.microsoft.com/office/drawing/2014/main" id="{300BED20-E9ED-41DB-9C46-204E93485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4E5EA5BF-468C-4FCD-9D98-B40A06A7C4CF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F34D3E4-408C-4E27-9DAA-19BC6D266A44}"/>
                </a:ext>
              </a:extLst>
            </p:cNvPr>
            <p:cNvSpPr/>
            <p:nvPr/>
          </p:nvSpPr>
          <p:spPr>
            <a:xfrm>
              <a:off x="8464708" y="546020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FF6D72A4-FDDD-41C9-9B27-AC5C04C7E0E2}"/>
                </a:ext>
              </a:extLst>
            </p:cNvPr>
            <p:cNvSpPr/>
            <p:nvPr/>
          </p:nvSpPr>
          <p:spPr>
            <a:xfrm flipV="1">
              <a:off x="9856697" y="619371"/>
              <a:ext cx="107644" cy="11494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948E188-21A7-4E88-BE4E-6A3542D16F6C}"/>
                </a:ext>
              </a:extLst>
            </p:cNvPr>
            <p:cNvSpPr/>
            <p:nvPr/>
          </p:nvSpPr>
          <p:spPr>
            <a:xfrm>
              <a:off x="7917800" y="1023437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B7D8AE1-DF44-4D3C-B2A5-0E53F5E891CF}"/>
                </a:ext>
              </a:extLst>
            </p:cNvPr>
            <p:cNvSpPr/>
            <p:nvPr/>
          </p:nvSpPr>
          <p:spPr>
            <a:xfrm>
              <a:off x="9019525" y="1023437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0ACC41EF-8DE0-4B33-885D-48658595C4D8}"/>
                </a:ext>
              </a:extLst>
            </p:cNvPr>
            <p:cNvSpPr/>
            <p:nvPr/>
          </p:nvSpPr>
          <p:spPr>
            <a:xfrm>
              <a:off x="8464708" y="1252372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D241064-1840-45ED-BC2C-AF1F0787D64C}"/>
                </a:ext>
              </a:extLst>
            </p:cNvPr>
            <p:cNvSpPr/>
            <p:nvPr/>
          </p:nvSpPr>
          <p:spPr>
            <a:xfrm>
              <a:off x="8464708" y="1672230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9C651BAC-8394-429F-B196-DB4D66114498}"/>
                </a:ext>
              </a:extLst>
            </p:cNvPr>
            <p:cNvSpPr/>
            <p:nvPr/>
          </p:nvSpPr>
          <p:spPr>
            <a:xfrm>
              <a:off x="8939213" y="1457319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5B2A1467-700F-4FAA-A580-E88AD4EB87EA}"/>
                </a:ext>
              </a:extLst>
            </p:cNvPr>
            <p:cNvSpPr/>
            <p:nvPr/>
          </p:nvSpPr>
          <p:spPr>
            <a:xfrm>
              <a:off x="10089501" y="1023437"/>
              <a:ext cx="31973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D3D46C24-1D4F-4340-8789-BB89A4E6B8D7}"/>
                </a:ext>
              </a:extLst>
            </p:cNvPr>
            <p:cNvSpPr/>
            <p:nvPr/>
          </p:nvSpPr>
          <p:spPr>
            <a:xfrm>
              <a:off x="7917799" y="1243045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21BF4E1-FA4C-43A2-A754-8B1079C419AF}"/>
                </a:ext>
              </a:extLst>
            </p:cNvPr>
            <p:cNvSpPr/>
            <p:nvPr/>
          </p:nvSpPr>
          <p:spPr>
            <a:xfrm>
              <a:off x="9530231" y="1252372"/>
              <a:ext cx="87900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E7DC2EC0-5B1D-4B13-B32A-CEF5F89C075E}"/>
                </a:ext>
              </a:extLst>
            </p:cNvPr>
            <p:cNvSpPr/>
            <p:nvPr/>
          </p:nvSpPr>
          <p:spPr>
            <a:xfrm>
              <a:off x="7917799" y="1459637"/>
              <a:ext cx="988077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9CBE702-540D-4CE9-8589-D5A7C57E583A}"/>
                </a:ext>
              </a:extLst>
            </p:cNvPr>
            <p:cNvSpPr/>
            <p:nvPr/>
          </p:nvSpPr>
          <p:spPr>
            <a:xfrm>
              <a:off x="9561513" y="1672230"/>
              <a:ext cx="84772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Triángulo isósceles 50">
              <a:extLst>
                <a:ext uri="{FF2B5EF4-FFF2-40B4-BE49-F238E27FC236}">
                  <a16:creationId xmlns:a16="http://schemas.microsoft.com/office/drawing/2014/main" id="{1EB6DCE8-A92E-4737-8D56-8B0BCA6EFA1B}"/>
                </a:ext>
              </a:extLst>
            </p:cNvPr>
            <p:cNvSpPr/>
            <p:nvPr/>
          </p:nvSpPr>
          <p:spPr>
            <a:xfrm flipV="1">
              <a:off x="10296134" y="1737151"/>
              <a:ext cx="78179" cy="7229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ángulo isósceles 51">
              <a:extLst>
                <a:ext uri="{FF2B5EF4-FFF2-40B4-BE49-F238E27FC236}">
                  <a16:creationId xmlns:a16="http://schemas.microsoft.com/office/drawing/2014/main" id="{CFD41230-CE4D-4F55-AF41-ED9E9D21821A}"/>
                </a:ext>
              </a:extLst>
            </p:cNvPr>
            <p:cNvSpPr/>
            <p:nvPr/>
          </p:nvSpPr>
          <p:spPr>
            <a:xfrm flipV="1">
              <a:off x="8799516" y="1514245"/>
              <a:ext cx="78179" cy="7229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7C0A88B-3C35-4531-9EC3-08C1CA600E75}"/>
              </a:ext>
            </a:extLst>
          </p:cNvPr>
          <p:cNvSpPr txBox="1"/>
          <p:nvPr/>
        </p:nvSpPr>
        <p:spPr>
          <a:xfrm>
            <a:off x="4038224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REGISTRO (IESI &amp; ADMIN)</a:t>
            </a:r>
            <a:endParaRPr lang="en-US" dirty="0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5C797DE-BF99-44E6-AD06-7BF97AAC1CF0}"/>
              </a:ext>
            </a:extLst>
          </p:cNvPr>
          <p:cNvGrpSpPr/>
          <p:nvPr/>
        </p:nvGrpSpPr>
        <p:grpSpPr>
          <a:xfrm>
            <a:off x="8497117" y="334534"/>
            <a:ext cx="3103983" cy="2065759"/>
            <a:chOff x="230154" y="553615"/>
            <a:chExt cx="3103983" cy="2065759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E6D76AC3-AE9A-4D50-8DB2-EC792080D847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32A6244-89A9-46DC-9F04-651D108ABA47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E154DACA-E529-47C5-AF10-48947CB01059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0B11D764-33F8-4430-AD6D-27F66DC1B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5D0C6B53-DD85-45CD-A330-7B9E2A443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38A00421-1648-42BB-A800-5F4E2D911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66595875-3917-4463-B0C4-050E723837D2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C1FCB7D-FB43-4790-9A30-1EB3A60AD2B6}"/>
              </a:ext>
            </a:extLst>
          </p:cNvPr>
          <p:cNvSpPr/>
          <p:nvPr/>
        </p:nvSpPr>
        <p:spPr>
          <a:xfrm>
            <a:off x="9976357" y="1115759"/>
            <a:ext cx="1544060" cy="750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s-MX" sz="1050" b="1" spc="300" dirty="0">
                <a:solidFill>
                  <a:schemeClr val="bg1">
                    <a:lumMod val="50000"/>
                  </a:schemeClr>
                </a:solidFill>
              </a:rPr>
              <a:t>-Nueva</a:t>
            </a:r>
          </a:p>
          <a:p>
            <a:pPr>
              <a:lnSpc>
                <a:spcPct val="200000"/>
              </a:lnSpc>
            </a:pPr>
            <a:r>
              <a:rPr lang="es-MX" sz="1050" b="1" spc="300" dirty="0">
                <a:solidFill>
                  <a:schemeClr val="bg1">
                    <a:lumMod val="50000"/>
                  </a:schemeClr>
                </a:solidFill>
              </a:rPr>
              <a:t>-Cambio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B51C26A-2BFB-409E-9291-44751A54E488}"/>
              </a:ext>
            </a:extLst>
          </p:cNvPr>
          <p:cNvSpPr/>
          <p:nvPr/>
        </p:nvSpPr>
        <p:spPr>
          <a:xfrm>
            <a:off x="9976357" y="836983"/>
            <a:ext cx="1544060" cy="2367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>
              <a:latin typeface="Comic Sans MS" panose="030F0702030302020204" pitchFamily="66" charset="0"/>
            </a:endParaRPr>
          </a:p>
        </p:txBody>
      </p:sp>
      <p:sp>
        <p:nvSpPr>
          <p:cNvPr id="69" name="Triángulo isósceles 68">
            <a:extLst>
              <a:ext uri="{FF2B5EF4-FFF2-40B4-BE49-F238E27FC236}">
                <a16:creationId xmlns:a16="http://schemas.microsoft.com/office/drawing/2014/main" id="{2623A23E-D9AC-4C23-92EE-2A5357320DEE}"/>
              </a:ext>
            </a:extLst>
          </p:cNvPr>
          <p:cNvSpPr/>
          <p:nvPr/>
        </p:nvSpPr>
        <p:spPr>
          <a:xfrm flipV="1">
            <a:off x="11364258" y="919368"/>
            <a:ext cx="107644" cy="11494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E5E36CC-A8E4-4BA8-9025-10254B5FB747}"/>
              </a:ext>
            </a:extLst>
          </p:cNvPr>
          <p:cNvSpPr txBox="1"/>
          <p:nvPr/>
        </p:nvSpPr>
        <p:spPr>
          <a:xfrm>
            <a:off x="8512716" y="541115"/>
            <a:ext cx="306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spc="300" dirty="0">
                <a:solidFill>
                  <a:schemeClr val="bg2">
                    <a:lumMod val="50000"/>
                  </a:schemeClr>
                </a:solidFill>
              </a:rPr>
              <a:t>RVOE</a:t>
            </a:r>
            <a:endParaRPr lang="en-US" sz="12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A80EAF6-B33D-4142-9A06-8853CBDC48EB}"/>
              </a:ext>
            </a:extLst>
          </p:cNvPr>
          <p:cNvGrpSpPr/>
          <p:nvPr/>
        </p:nvGrpSpPr>
        <p:grpSpPr>
          <a:xfrm>
            <a:off x="14632073" y="328182"/>
            <a:ext cx="3103983" cy="2065759"/>
            <a:chOff x="3841529" y="3229512"/>
            <a:chExt cx="3103983" cy="2065759"/>
          </a:xfrm>
        </p:grpSpPr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1518682C-2135-4FAA-844C-106428DBAA4A}"/>
                </a:ext>
              </a:extLst>
            </p:cNvPr>
            <p:cNvGrpSpPr/>
            <p:nvPr/>
          </p:nvGrpSpPr>
          <p:grpSpPr>
            <a:xfrm>
              <a:off x="3841529" y="3229512"/>
              <a:ext cx="3103983" cy="2065759"/>
              <a:chOff x="230154" y="553615"/>
              <a:chExt cx="3103983" cy="2065759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482ED6C4-9A9C-44EB-B585-5B6A92E11DC0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7AC9F4E-8200-4612-98B5-7339568E3B3B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8DB6A3A0-C7E6-44F2-942E-EBC2310123A5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7" name="Imagen 126">
                <a:extLst>
                  <a:ext uri="{FF2B5EF4-FFF2-40B4-BE49-F238E27FC236}">
                    <a16:creationId xmlns:a16="http://schemas.microsoft.com/office/drawing/2014/main" id="{3CED079A-BE6D-44F5-9EAB-0DAF645CFC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F23BA475-B389-45EF-9026-C7AF19C40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29" name="Imagen 128">
                <a:extLst>
                  <a:ext uri="{FF2B5EF4-FFF2-40B4-BE49-F238E27FC236}">
                    <a16:creationId xmlns:a16="http://schemas.microsoft.com/office/drawing/2014/main" id="{9BAEE725-666F-495D-BEA3-4CBBE8AE0D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30" name="Rectángulo 129">
                <a:extLst>
                  <a:ext uri="{FF2B5EF4-FFF2-40B4-BE49-F238E27FC236}">
                    <a16:creationId xmlns:a16="http://schemas.microsoft.com/office/drawing/2014/main" id="{A2AAD92F-4CB9-4557-8319-55661346D859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A2643D01-B095-4552-A78A-A6039BBD477A}"/>
                </a:ext>
              </a:extLst>
            </p:cNvPr>
            <p:cNvSpPr/>
            <p:nvPr/>
          </p:nvSpPr>
          <p:spPr>
            <a:xfrm>
              <a:off x="4620521" y="3512528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2" name="Triángulo isósceles 111">
              <a:extLst>
                <a:ext uri="{FF2B5EF4-FFF2-40B4-BE49-F238E27FC236}">
                  <a16:creationId xmlns:a16="http://schemas.microsoft.com/office/drawing/2014/main" id="{7EB475C8-B1FA-4633-BD65-2B294F73EA2D}"/>
                </a:ext>
              </a:extLst>
            </p:cNvPr>
            <p:cNvSpPr/>
            <p:nvPr/>
          </p:nvSpPr>
          <p:spPr>
            <a:xfrm flipV="1">
              <a:off x="6012510" y="3585879"/>
              <a:ext cx="107644" cy="11494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B7568CAF-03E9-4F51-8488-A06690ED386D}"/>
                </a:ext>
              </a:extLst>
            </p:cNvPr>
            <p:cNvSpPr/>
            <p:nvPr/>
          </p:nvSpPr>
          <p:spPr>
            <a:xfrm>
              <a:off x="4073613" y="3915303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9E4EF3D2-E8B0-4D9C-9ACE-1F25D7B8FDC7}"/>
                </a:ext>
              </a:extLst>
            </p:cNvPr>
            <p:cNvSpPr/>
            <p:nvPr/>
          </p:nvSpPr>
          <p:spPr>
            <a:xfrm>
              <a:off x="5175338" y="3915303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84A6AA28-CBC2-419F-86DB-8171A35F704E}"/>
                </a:ext>
              </a:extLst>
            </p:cNvPr>
            <p:cNvSpPr/>
            <p:nvPr/>
          </p:nvSpPr>
          <p:spPr>
            <a:xfrm>
              <a:off x="4620521" y="4144238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193691E4-177F-407E-AB27-A8D1A22DC4A7}"/>
                </a:ext>
              </a:extLst>
            </p:cNvPr>
            <p:cNvSpPr/>
            <p:nvPr/>
          </p:nvSpPr>
          <p:spPr>
            <a:xfrm>
              <a:off x="5095026" y="4349185"/>
              <a:ext cx="1021413" cy="17119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37E40071-07CC-4F5F-95F1-90D998C1A678}"/>
                </a:ext>
              </a:extLst>
            </p:cNvPr>
            <p:cNvSpPr/>
            <p:nvPr/>
          </p:nvSpPr>
          <p:spPr>
            <a:xfrm>
              <a:off x="6245314" y="3915303"/>
              <a:ext cx="31973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7B75ADDE-26A4-4AF6-8953-4E7E4AB51005}"/>
                </a:ext>
              </a:extLst>
            </p:cNvPr>
            <p:cNvSpPr/>
            <p:nvPr/>
          </p:nvSpPr>
          <p:spPr>
            <a:xfrm>
              <a:off x="4073612" y="4134911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E9B247EA-30D8-4A98-AB84-775328946243}"/>
                </a:ext>
              </a:extLst>
            </p:cNvPr>
            <p:cNvSpPr/>
            <p:nvPr/>
          </p:nvSpPr>
          <p:spPr>
            <a:xfrm>
              <a:off x="5686044" y="4144238"/>
              <a:ext cx="87900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F242845C-F84C-4611-844B-151E26F489DB}"/>
                </a:ext>
              </a:extLst>
            </p:cNvPr>
            <p:cNvSpPr/>
            <p:nvPr/>
          </p:nvSpPr>
          <p:spPr>
            <a:xfrm>
              <a:off x="4073612" y="4351503"/>
              <a:ext cx="988077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21" name="Triángulo isósceles 120">
              <a:extLst>
                <a:ext uri="{FF2B5EF4-FFF2-40B4-BE49-F238E27FC236}">
                  <a16:creationId xmlns:a16="http://schemas.microsoft.com/office/drawing/2014/main" id="{599650A3-74EE-4F88-AF64-7DE39A7B12BB}"/>
                </a:ext>
              </a:extLst>
            </p:cNvPr>
            <p:cNvSpPr/>
            <p:nvPr/>
          </p:nvSpPr>
          <p:spPr>
            <a:xfrm flipV="1">
              <a:off x="4955329" y="4406111"/>
              <a:ext cx="78179" cy="7229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81DEA15-9DB2-4146-B88A-C49C8C069403}"/>
                </a:ext>
              </a:extLst>
            </p:cNvPr>
            <p:cNvSpPr/>
            <p:nvPr/>
          </p:nvSpPr>
          <p:spPr>
            <a:xfrm>
              <a:off x="4928542" y="4641275"/>
              <a:ext cx="988077" cy="2367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0734E11C-1D24-4094-B9CF-30FB9C5FBD2B}"/>
                </a:ext>
              </a:extLst>
            </p:cNvPr>
            <p:cNvSpPr/>
            <p:nvPr/>
          </p:nvSpPr>
          <p:spPr>
            <a:xfrm>
              <a:off x="6164581" y="4345708"/>
              <a:ext cx="31973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…</a:t>
              </a:r>
            </a:p>
          </p:txBody>
        </p:sp>
      </p:grp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E034E92-1357-473C-9C3D-A26436282EF1}"/>
              </a:ext>
            </a:extLst>
          </p:cNvPr>
          <p:cNvSpPr txBox="1"/>
          <p:nvPr/>
        </p:nvSpPr>
        <p:spPr>
          <a:xfrm>
            <a:off x="-4890843" y="2443447"/>
            <a:ext cx="310398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Página de inicio que contiene un frame para acceder al Inicio de sesión</a:t>
            </a:r>
            <a:endParaRPr lang="en-US" sz="1400" dirty="0">
              <a:solidFill>
                <a:srgbClr val="345CA3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5D2EB4B7-09AF-4DAB-B6D9-160CB3C37118}"/>
              </a:ext>
            </a:extLst>
          </p:cNvPr>
          <p:cNvSpPr txBox="1"/>
          <p:nvPr/>
        </p:nvSpPr>
        <p:spPr>
          <a:xfrm>
            <a:off x="-413237" y="2440228"/>
            <a:ext cx="310398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Iniciar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Olvido de contraseña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Registrar nueva cuenta: Link que redirige a una pantalla nueva (4). Pero solo es accesada por el Administrador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114F1019-F531-4F5B-B4AE-00ABEC6F5DC4}"/>
              </a:ext>
            </a:extLst>
          </p:cNvPr>
          <p:cNvSpPr txBox="1"/>
          <p:nvPr/>
        </p:nvSpPr>
        <p:spPr>
          <a:xfrm>
            <a:off x="3800476" y="2449010"/>
            <a:ext cx="3599204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Elegir de un menú el tipo de usuario a registrar.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despliega un formulario acorde al tipo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envía un email para confirmar cuenta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Personal interno da el visto bueno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envía notificación para confirmar que ha sido aceptado.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3EB0608B-3E3F-4C0B-B557-291524008E52}"/>
              </a:ext>
            </a:extLst>
          </p:cNvPr>
          <p:cNvSpPr txBox="1"/>
          <p:nvPr/>
        </p:nvSpPr>
        <p:spPr>
          <a:xfrm>
            <a:off x="8486589" y="2504228"/>
            <a:ext cx="3103983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Selección de acción a realizar de RVOE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Nueva: Redirigir a pantalla 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Cambio: Editar información de la IESI</a:t>
            </a:r>
          </a:p>
        </p:txBody>
      </p: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BCFE2776-4F39-4F08-8EB4-92360510B2D6}"/>
              </a:ext>
            </a:extLst>
          </p:cNvPr>
          <p:cNvGrpSpPr/>
          <p:nvPr/>
        </p:nvGrpSpPr>
        <p:grpSpPr>
          <a:xfrm>
            <a:off x="-419995" y="279140"/>
            <a:ext cx="3103983" cy="2065759"/>
            <a:chOff x="-419995" y="279140"/>
            <a:chExt cx="3103983" cy="206575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ED26743-7308-4C9D-8FB5-ECD4D886821D}"/>
                </a:ext>
              </a:extLst>
            </p:cNvPr>
            <p:cNvGrpSpPr/>
            <p:nvPr/>
          </p:nvGrpSpPr>
          <p:grpSpPr>
            <a:xfrm>
              <a:off x="-419995" y="279140"/>
              <a:ext cx="3103983" cy="2065759"/>
              <a:chOff x="230154" y="553615"/>
              <a:chExt cx="3103983" cy="2065759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289D712D-8D01-4FB6-B9F2-C4D98C3156DA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E2AFD821-797A-49B7-9F95-0954151F2D4E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603404E0-35A4-46FC-8F0A-886D7576C801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96672438-7A86-45EE-8AA3-8776DFAB08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8F750F30-5DA7-4085-9855-D5E8F8BA8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A1087EB5-F8E4-49A9-8CBF-76260BAE3F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7A9888C0-5BE1-4F8B-A20D-D9F4BA89B8BB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446E6D5-95FB-438E-82C2-64DD0CFF51DE}"/>
                </a:ext>
              </a:extLst>
            </p:cNvPr>
            <p:cNvSpPr/>
            <p:nvPr/>
          </p:nvSpPr>
          <p:spPr>
            <a:xfrm>
              <a:off x="359966" y="762511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9DC5D17-BB74-42E2-B83F-3F27A2788E0A}"/>
                </a:ext>
              </a:extLst>
            </p:cNvPr>
            <p:cNvSpPr/>
            <p:nvPr/>
          </p:nvSpPr>
          <p:spPr>
            <a:xfrm>
              <a:off x="359966" y="1127575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5416770C-A0F0-41CB-870D-2A0913D17FDD}"/>
                </a:ext>
              </a:extLst>
            </p:cNvPr>
            <p:cNvSpPr/>
            <p:nvPr/>
          </p:nvSpPr>
          <p:spPr>
            <a:xfrm>
              <a:off x="747315" y="1515781"/>
              <a:ext cx="741913" cy="2367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16A80041-67E2-4238-B949-BDDE9A42F41B}"/>
                </a:ext>
              </a:extLst>
            </p:cNvPr>
            <p:cNvSpPr/>
            <p:nvPr/>
          </p:nvSpPr>
          <p:spPr>
            <a:xfrm>
              <a:off x="628371" y="1767437"/>
              <a:ext cx="10342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900" dirty="0">
                  <a:solidFill>
                    <a:schemeClr val="bg1">
                      <a:lumMod val="50000"/>
                    </a:schemeClr>
                  </a:solidFill>
                </a:rPr>
                <a:t>Olvidé contraseña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6E9A0713-BF72-4DA5-8910-562FEBF392B3}"/>
              </a:ext>
            </a:extLst>
          </p:cNvPr>
          <p:cNvGrpSpPr/>
          <p:nvPr/>
        </p:nvGrpSpPr>
        <p:grpSpPr>
          <a:xfrm>
            <a:off x="-441681" y="5339089"/>
            <a:ext cx="3103983" cy="2065759"/>
            <a:chOff x="230154" y="553615"/>
            <a:chExt cx="3103983" cy="2065759"/>
          </a:xfrm>
        </p:grpSpPr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2C862158-53C2-4BC4-A4F1-190050637D69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9D566A85-24D3-4544-B556-EC873DCAC7A7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E171B76C-9BD3-4039-822D-90F017EDE13C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56" name="Imagen 155">
              <a:extLst>
                <a:ext uri="{FF2B5EF4-FFF2-40B4-BE49-F238E27FC236}">
                  <a16:creationId xmlns:a16="http://schemas.microsoft.com/office/drawing/2014/main" id="{D346C13A-A082-4D8E-8B98-934D54DA3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157" name="Imagen 156">
              <a:extLst>
                <a:ext uri="{FF2B5EF4-FFF2-40B4-BE49-F238E27FC236}">
                  <a16:creationId xmlns:a16="http://schemas.microsoft.com/office/drawing/2014/main" id="{ACE14BBF-3389-4262-B4D1-F7ECDC777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158" name="Imagen 157">
              <a:extLst>
                <a:ext uri="{FF2B5EF4-FFF2-40B4-BE49-F238E27FC236}">
                  <a16:creationId xmlns:a16="http://schemas.microsoft.com/office/drawing/2014/main" id="{9FD94848-BEDC-42DC-84BF-B7E60987E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9FA676E5-2890-4627-9C8D-F9DF5F96DD2A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F15D2F53-4A91-4AFE-A298-DCB2ED0B8DF0}"/>
              </a:ext>
            </a:extLst>
          </p:cNvPr>
          <p:cNvSpPr/>
          <p:nvPr/>
        </p:nvSpPr>
        <p:spPr>
          <a:xfrm>
            <a:off x="338280" y="5822460"/>
            <a:ext cx="1544060" cy="2367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>
              <a:latin typeface="Comic Sans MS" panose="030F0702030302020204" pitchFamily="66" charset="0"/>
            </a:endParaRP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2912A1B1-7B23-48CC-9FDC-396501B936C5}"/>
              </a:ext>
            </a:extLst>
          </p:cNvPr>
          <p:cNvSpPr/>
          <p:nvPr/>
        </p:nvSpPr>
        <p:spPr>
          <a:xfrm>
            <a:off x="338280" y="6187524"/>
            <a:ext cx="1544060" cy="2367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00" dirty="0">
              <a:latin typeface="Comic Sans MS" panose="030F0702030302020204" pitchFamily="66" charset="0"/>
            </a:endParaRP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04045340-8DC8-40F5-B806-38CD4A745C39}"/>
              </a:ext>
            </a:extLst>
          </p:cNvPr>
          <p:cNvSpPr/>
          <p:nvPr/>
        </p:nvSpPr>
        <p:spPr>
          <a:xfrm>
            <a:off x="785954" y="6575730"/>
            <a:ext cx="741913" cy="2367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>
              <a:latin typeface="Comic Sans MS" panose="030F0702030302020204" pitchFamily="66" charset="0"/>
            </a:endParaRP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D366CCA8-8A8E-411D-AE6A-144454E56D01}"/>
              </a:ext>
            </a:extLst>
          </p:cNvPr>
          <p:cNvSpPr txBox="1"/>
          <p:nvPr/>
        </p:nvSpPr>
        <p:spPr>
          <a:xfrm>
            <a:off x="-450378" y="7528705"/>
            <a:ext cx="310398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i="1" dirty="0">
                <a:solidFill>
                  <a:srgbClr val="345CA3"/>
                </a:solidFill>
              </a:rPr>
              <a:t>Actualizar contraseña en 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i="1" dirty="0">
                <a:solidFill>
                  <a:srgbClr val="345CA3"/>
                </a:solidFill>
              </a:rPr>
              <a:t>Enviar email de confirmación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i="1" dirty="0">
                <a:solidFill>
                  <a:srgbClr val="345CA3"/>
                </a:solidFill>
              </a:rPr>
              <a:t>Redirección a pantalla (2)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722C302-5674-4F41-B37B-2C733BEADB8B}"/>
              </a:ext>
            </a:extLst>
          </p:cNvPr>
          <p:cNvSpPr txBox="1"/>
          <p:nvPr/>
        </p:nvSpPr>
        <p:spPr>
          <a:xfrm>
            <a:off x="8505449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MENÚ RVOE</a:t>
            </a:r>
            <a:endParaRPr lang="en-US" dirty="0"/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5A2A579-2112-4120-8600-3E4D9AF5543B}"/>
              </a:ext>
            </a:extLst>
          </p:cNvPr>
          <p:cNvSpPr txBox="1"/>
          <p:nvPr/>
        </p:nvSpPr>
        <p:spPr>
          <a:xfrm>
            <a:off x="-429001" y="501367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RECUPERAR CONTRASEÑA</a:t>
            </a:r>
            <a:endParaRPr lang="en-US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3BA9F3DF-04E7-4D89-A361-70A84949E3A9}"/>
              </a:ext>
            </a:extLst>
          </p:cNvPr>
          <p:cNvSpPr txBox="1"/>
          <p:nvPr/>
        </p:nvSpPr>
        <p:spPr>
          <a:xfrm>
            <a:off x="13868400" y="2558235"/>
            <a:ext cx="2097482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INSTITUCIÓN</a:t>
            </a:r>
            <a:endParaRPr lang="es-MX" sz="1400" b="1" dirty="0">
              <a:solidFill>
                <a:srgbClr val="345CA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Llenado de formulario y archivos anexos necesarios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Envío de formulario al terminar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EA370C65-C63A-46FE-AACA-5D4AA8B4C0D9}"/>
              </a:ext>
            </a:extLst>
          </p:cNvPr>
          <p:cNvSpPr txBox="1"/>
          <p:nvPr/>
        </p:nvSpPr>
        <p:spPr>
          <a:xfrm>
            <a:off x="16114296" y="2554714"/>
            <a:ext cx="2333580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SICYT</a:t>
            </a:r>
            <a:endParaRPr lang="es-MX" sz="1400" dirty="0">
              <a:solidFill>
                <a:srgbClr val="345CA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Revisión por personal interno de la información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Expedir visto bueno de lo examinado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Si el resultado es positivo: Notificar y agendar cita para cotejar documentos físicos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Si el resultado es negativo: Notificar y enviar solicitud a la cola</a:t>
            </a:r>
          </a:p>
        </p:txBody>
      </p:sp>
      <p:pic>
        <p:nvPicPr>
          <p:cNvPr id="166" name="Picture 6" descr="Related image">
            <a:extLst>
              <a:ext uri="{FF2B5EF4-FFF2-40B4-BE49-F238E27FC236}">
                <a16:creationId xmlns:a16="http://schemas.microsoft.com/office/drawing/2014/main" id="{ED741626-B866-4FAD-89F7-2BBC7E05A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18065560" y="101818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CuadroTexto 167">
            <a:extLst>
              <a:ext uri="{FF2B5EF4-FFF2-40B4-BE49-F238E27FC236}">
                <a16:creationId xmlns:a16="http://schemas.microsoft.com/office/drawing/2014/main" id="{34EEDFD0-E2BD-4DC3-AAC9-8799800B5473}"/>
              </a:ext>
            </a:extLst>
          </p:cNvPr>
          <p:cNvSpPr txBox="1"/>
          <p:nvPr/>
        </p:nvSpPr>
        <p:spPr>
          <a:xfrm>
            <a:off x="14630024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FORMULARIO NUEVO RVOE / CAMBIO</a:t>
            </a:r>
            <a:endParaRPr lang="en-US" dirty="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EBDFBFC-69DC-4EE9-8B71-8475812CB5A9}"/>
              </a:ext>
            </a:extLst>
          </p:cNvPr>
          <p:cNvSpPr txBox="1"/>
          <p:nvPr/>
        </p:nvSpPr>
        <p:spPr>
          <a:xfrm>
            <a:off x="-5372825" y="106535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1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2200B0C6-8192-481B-A1A8-0283EF443DC5}"/>
              </a:ext>
            </a:extLst>
          </p:cNvPr>
          <p:cNvSpPr txBox="1"/>
          <p:nvPr/>
        </p:nvSpPr>
        <p:spPr>
          <a:xfrm>
            <a:off x="-977022" y="116060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2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0D2B16C0-BE95-42A2-A3B3-FB03CAA58029}"/>
              </a:ext>
            </a:extLst>
          </p:cNvPr>
          <p:cNvSpPr txBox="1"/>
          <p:nvPr/>
        </p:nvSpPr>
        <p:spPr>
          <a:xfrm>
            <a:off x="3475801" y="109570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4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3FC57083-3FBA-4836-B7B7-3372A2D4399D}"/>
              </a:ext>
            </a:extLst>
          </p:cNvPr>
          <p:cNvSpPr txBox="1"/>
          <p:nvPr/>
        </p:nvSpPr>
        <p:spPr>
          <a:xfrm>
            <a:off x="7978995" y="195335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5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3C2F67A-B7D5-4440-B768-60CCD93C713C}"/>
              </a:ext>
            </a:extLst>
          </p:cNvPr>
          <p:cNvSpPr txBox="1"/>
          <p:nvPr/>
        </p:nvSpPr>
        <p:spPr>
          <a:xfrm>
            <a:off x="14090064" y="168411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6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AD80A2AC-5828-4E5D-BBE4-988AF2EFC567}"/>
              </a:ext>
            </a:extLst>
          </p:cNvPr>
          <p:cNvSpPr txBox="1"/>
          <p:nvPr/>
        </p:nvSpPr>
        <p:spPr>
          <a:xfrm>
            <a:off x="-963068" y="5162890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3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176" name="Picture 10" descr="Image result for smartphone icon">
            <a:extLst>
              <a:ext uri="{FF2B5EF4-FFF2-40B4-BE49-F238E27FC236}">
                <a16:creationId xmlns:a16="http://schemas.microsoft.com/office/drawing/2014/main" id="{1BBB73EC-2EFE-45B5-8B88-9D2B5712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347" y="-3858733"/>
            <a:ext cx="1723477" cy="20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CuadroTexto 176">
            <a:extLst>
              <a:ext uri="{FF2B5EF4-FFF2-40B4-BE49-F238E27FC236}">
                <a16:creationId xmlns:a16="http://schemas.microsoft.com/office/drawing/2014/main" id="{CBBBAC7C-0DBF-4229-9215-2290EFB8FCFC}"/>
              </a:ext>
            </a:extLst>
          </p:cNvPr>
          <p:cNvSpPr txBox="1"/>
          <p:nvPr/>
        </p:nvSpPr>
        <p:spPr>
          <a:xfrm>
            <a:off x="12076828" y="-2945827"/>
            <a:ext cx="3103983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genera un nuevo registro para consultar avance en la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Cada movimiento genera un folio (Hasta que </a:t>
            </a:r>
            <a:r>
              <a:rPr lang="es-MX" sz="1400" dirty="0" err="1">
                <a:solidFill>
                  <a:srgbClr val="345CA3"/>
                </a:solidFill>
              </a:rPr>
              <a:t>SICyT</a:t>
            </a:r>
            <a:r>
              <a:rPr lang="es-MX" sz="1400" dirty="0">
                <a:solidFill>
                  <a:srgbClr val="345CA3"/>
                </a:solidFill>
              </a:rPr>
              <a:t> dé el visto bueno)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La consulta incluye fecha y hora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DBA06B74-C3A5-480A-A647-1D7A24C837C3}"/>
              </a:ext>
            </a:extLst>
          </p:cNvPr>
          <p:cNvSpPr txBox="1"/>
          <p:nvPr/>
        </p:nvSpPr>
        <p:spPr>
          <a:xfrm>
            <a:off x="14145084" y="-4053823"/>
            <a:ext cx="1147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6.1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cxnSp>
        <p:nvCxnSpPr>
          <p:cNvPr id="180" name="Conector: angular 179">
            <a:extLst>
              <a:ext uri="{FF2B5EF4-FFF2-40B4-BE49-F238E27FC236}">
                <a16:creationId xmlns:a16="http://schemas.microsoft.com/office/drawing/2014/main" id="{A75B7127-89C7-4ADE-9D33-04A759FF81C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-4702303" y="1205049"/>
            <a:ext cx="5899114" cy="2620173"/>
          </a:xfrm>
          <a:prstGeom prst="bentConnector4">
            <a:avLst>
              <a:gd name="adj1" fmla="val -3875"/>
              <a:gd name="adj2" fmla="val 108725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: angular 181">
            <a:extLst>
              <a:ext uri="{FF2B5EF4-FFF2-40B4-BE49-F238E27FC236}">
                <a16:creationId xmlns:a16="http://schemas.microsoft.com/office/drawing/2014/main" id="{24B1CC8F-E5CB-4301-9516-547B3E22E7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-378261" y="1882853"/>
            <a:ext cx="1050174" cy="4425034"/>
          </a:xfrm>
          <a:prstGeom prst="bentConnector3">
            <a:avLst>
              <a:gd name="adj1" fmla="val 16875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Bocadillo: rectángulo con esquinas redondeadas 192">
            <a:extLst>
              <a:ext uri="{FF2B5EF4-FFF2-40B4-BE49-F238E27FC236}">
                <a16:creationId xmlns:a16="http://schemas.microsoft.com/office/drawing/2014/main" id="{30C419F3-492A-4107-95AB-1E96679702C6}"/>
              </a:ext>
            </a:extLst>
          </p:cNvPr>
          <p:cNvSpPr/>
          <p:nvPr/>
        </p:nvSpPr>
        <p:spPr>
          <a:xfrm>
            <a:off x="2343399" y="5288899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4" name="Bocadillo: rectángulo con esquinas redondeadas 193">
            <a:extLst>
              <a:ext uri="{FF2B5EF4-FFF2-40B4-BE49-F238E27FC236}">
                <a16:creationId xmlns:a16="http://schemas.microsoft.com/office/drawing/2014/main" id="{FAD46D44-6BB5-4803-B774-4C30D9CCE6A8}"/>
              </a:ext>
            </a:extLst>
          </p:cNvPr>
          <p:cNvSpPr/>
          <p:nvPr/>
        </p:nvSpPr>
        <p:spPr>
          <a:xfrm>
            <a:off x="6877677" y="113817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5" name="Bocadillo: rectángulo con esquinas redondeadas 194">
            <a:extLst>
              <a:ext uri="{FF2B5EF4-FFF2-40B4-BE49-F238E27FC236}">
                <a16:creationId xmlns:a16="http://schemas.microsoft.com/office/drawing/2014/main" id="{35022143-9FC9-40B3-B6E2-2EE67EDB962A}"/>
              </a:ext>
            </a:extLst>
          </p:cNvPr>
          <p:cNvSpPr/>
          <p:nvPr/>
        </p:nvSpPr>
        <p:spPr>
          <a:xfrm>
            <a:off x="17361650" y="248930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6" name="Bocadillo: rectángulo con esquinas redondeadas 195">
            <a:extLst>
              <a:ext uri="{FF2B5EF4-FFF2-40B4-BE49-F238E27FC236}">
                <a16:creationId xmlns:a16="http://schemas.microsoft.com/office/drawing/2014/main" id="{70F285C0-C7EB-4961-A7E1-633128B29230}"/>
              </a:ext>
            </a:extLst>
          </p:cNvPr>
          <p:cNvSpPr/>
          <p:nvPr/>
        </p:nvSpPr>
        <p:spPr>
          <a:xfrm>
            <a:off x="16660524" y="-3916477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97" name="Picture 6" descr="Related image">
            <a:extLst>
              <a:ext uri="{FF2B5EF4-FFF2-40B4-BE49-F238E27FC236}">
                <a16:creationId xmlns:a16="http://schemas.microsoft.com/office/drawing/2014/main" id="{246070CA-FC0C-4C58-A230-2AD6895C4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17361120" y="-4026017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Conector: angular 199">
            <a:extLst>
              <a:ext uri="{FF2B5EF4-FFF2-40B4-BE49-F238E27FC236}">
                <a16:creationId xmlns:a16="http://schemas.microsoft.com/office/drawing/2014/main" id="{6DF81393-9F21-4A67-91EC-8A87D53FE49D}"/>
              </a:ext>
            </a:extLst>
          </p:cNvPr>
          <p:cNvCxnSpPr>
            <a:cxnSpLocks/>
            <a:stCxn id="21" idx="1"/>
            <a:endCxn id="68" idx="0"/>
          </p:cNvCxnSpPr>
          <p:nvPr/>
        </p:nvCxnSpPr>
        <p:spPr>
          <a:xfrm rot="10800000" flipH="1">
            <a:off x="747315" y="836984"/>
            <a:ext cx="10001072" cy="797165"/>
          </a:xfrm>
          <a:prstGeom prst="bentConnector4">
            <a:avLst>
              <a:gd name="adj1" fmla="val -2286"/>
              <a:gd name="adj2" fmla="val 23336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F9FFDE3F-A6F9-48A1-B032-488DBFE79D2D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6643251" y="1351727"/>
            <a:ext cx="1991579" cy="760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19CF1DAA-6E5D-4CF3-B901-C913289D5EC0}"/>
              </a:ext>
            </a:extLst>
          </p:cNvPr>
          <p:cNvCxnSpPr>
            <a:cxnSpLocks/>
          </p:cNvCxnSpPr>
          <p:nvPr/>
        </p:nvCxnSpPr>
        <p:spPr>
          <a:xfrm>
            <a:off x="11110913" y="1400070"/>
            <a:ext cx="340518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8D7AFDFF-C0BA-4EF5-8050-5360AA1AFDC0}"/>
              </a:ext>
            </a:extLst>
          </p:cNvPr>
          <p:cNvCxnSpPr>
            <a:cxnSpLocks/>
            <a:stCxn id="168" idx="0"/>
            <a:endCxn id="176" idx="2"/>
          </p:cNvCxnSpPr>
          <p:nvPr/>
        </p:nvCxnSpPr>
        <p:spPr>
          <a:xfrm flipV="1">
            <a:off x="16182016" y="-1813544"/>
            <a:ext cx="1070" cy="17843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769C70-6FEE-4217-8AC0-E7D27C84AF73}"/>
              </a:ext>
            </a:extLst>
          </p:cNvPr>
          <p:cNvSpPr/>
          <p:nvPr/>
        </p:nvSpPr>
        <p:spPr>
          <a:xfrm>
            <a:off x="-6792686" y="-4497047"/>
            <a:ext cx="13441665" cy="970650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STORYBOARD PROYECTO SICYT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" name="Triángulo rectángulo 29">
            <a:extLst>
              <a:ext uri="{FF2B5EF4-FFF2-40B4-BE49-F238E27FC236}">
                <a16:creationId xmlns:a16="http://schemas.microsoft.com/office/drawing/2014/main" id="{82AB024F-814C-42A8-B80B-391FD554905F}"/>
              </a:ext>
            </a:extLst>
          </p:cNvPr>
          <p:cNvSpPr/>
          <p:nvPr/>
        </p:nvSpPr>
        <p:spPr>
          <a:xfrm flipV="1">
            <a:off x="6650913" y="-4500787"/>
            <a:ext cx="1047699" cy="974445"/>
          </a:xfrm>
          <a:prstGeom prst="rtTriangle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0B3B9267-6E50-4AD9-83BC-A6BE8F1AAFAB}"/>
              </a:ext>
            </a:extLst>
          </p:cNvPr>
          <p:cNvSpPr/>
          <p:nvPr/>
        </p:nvSpPr>
        <p:spPr>
          <a:xfrm>
            <a:off x="-6798414" y="-3457462"/>
            <a:ext cx="13441665" cy="312754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28CAF236-208A-4B10-9202-B8975EFA1903}"/>
              </a:ext>
            </a:extLst>
          </p:cNvPr>
          <p:cNvSpPr/>
          <p:nvPr/>
        </p:nvSpPr>
        <p:spPr>
          <a:xfrm>
            <a:off x="-6792687" y="-3088644"/>
            <a:ext cx="13441665" cy="140803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CC3AFA74-FAA7-4FF8-A4A1-3A8F61FE4E3C}"/>
              </a:ext>
            </a:extLst>
          </p:cNvPr>
          <p:cNvSpPr/>
          <p:nvPr/>
        </p:nvSpPr>
        <p:spPr>
          <a:xfrm>
            <a:off x="-6734675" y="8540182"/>
            <a:ext cx="26009646" cy="92869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7B74A4-A560-495B-9A0F-E71D647335A4}"/>
              </a:ext>
            </a:extLst>
          </p:cNvPr>
          <p:cNvSpPr txBox="1"/>
          <p:nvPr/>
        </p:nvSpPr>
        <p:spPr>
          <a:xfrm>
            <a:off x="-4851915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HOME PAGE (IESI &amp; ADMIN)</a:t>
            </a:r>
            <a:endParaRPr lang="en-US" sz="1400" b="1" dirty="0"/>
          </a:p>
        </p:txBody>
      </p: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D62A7E53-F871-46F0-A4DE-BB304EF57A97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1489228" y="1305668"/>
            <a:ext cx="2549333" cy="328480"/>
          </a:xfrm>
          <a:prstGeom prst="bentConnector3">
            <a:avLst>
              <a:gd name="adj1" fmla="val 6046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96DF0506-B34D-40A1-88BE-7DD4C5ABBEDD}"/>
              </a:ext>
            </a:extLst>
          </p:cNvPr>
          <p:cNvSpPr/>
          <p:nvPr/>
        </p:nvSpPr>
        <p:spPr>
          <a:xfrm>
            <a:off x="8634830" y="836984"/>
            <a:ext cx="1121510" cy="10294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MX" sz="900" b="1" spc="300" dirty="0">
                <a:solidFill>
                  <a:schemeClr val="bg1">
                    <a:lumMod val="50000"/>
                  </a:schemeClr>
                </a:solidFill>
              </a:rPr>
              <a:t>Ver </a:t>
            </a:r>
          </a:p>
          <a:p>
            <a:pPr algn="ctr">
              <a:lnSpc>
                <a:spcPct val="200000"/>
              </a:lnSpc>
            </a:pPr>
            <a:r>
              <a:rPr lang="es-MX" sz="900" b="1" spc="300" dirty="0">
                <a:solidFill>
                  <a:schemeClr val="bg1">
                    <a:lumMod val="50000"/>
                  </a:schemeClr>
                </a:solidFill>
              </a:rPr>
              <a:t>Solicitudes</a:t>
            </a: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0158066-BBB5-4B8A-A9AE-3288C4357E8B}"/>
              </a:ext>
            </a:extLst>
          </p:cNvPr>
          <p:cNvGrpSpPr/>
          <p:nvPr/>
        </p:nvGrpSpPr>
        <p:grpSpPr>
          <a:xfrm>
            <a:off x="8486589" y="5287280"/>
            <a:ext cx="3103983" cy="2065759"/>
            <a:chOff x="257137" y="242593"/>
            <a:chExt cx="3103983" cy="2065759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AEE68F4F-2670-45FC-AD56-ACD774D4A95A}"/>
                </a:ext>
              </a:extLst>
            </p:cNvPr>
            <p:cNvGrpSpPr/>
            <p:nvPr/>
          </p:nvGrpSpPr>
          <p:grpSpPr>
            <a:xfrm>
              <a:off x="257137" y="242593"/>
              <a:ext cx="3103983" cy="2065759"/>
              <a:chOff x="230154" y="553615"/>
              <a:chExt cx="3103983" cy="2065759"/>
            </a:xfrm>
          </p:grpSpPr>
          <p:sp>
            <p:nvSpPr>
              <p:cNvPr id="190" name="Rectángulo 189">
                <a:extLst>
                  <a:ext uri="{FF2B5EF4-FFF2-40B4-BE49-F238E27FC236}">
                    <a16:creationId xmlns:a16="http://schemas.microsoft.com/office/drawing/2014/main" id="{87E49A85-2721-40C1-8E8E-FC2584820D7A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1" name="Rectángulo 190">
                <a:extLst>
                  <a:ext uri="{FF2B5EF4-FFF2-40B4-BE49-F238E27FC236}">
                    <a16:creationId xmlns:a16="http://schemas.microsoft.com/office/drawing/2014/main" id="{BF10F198-B378-4211-9D52-63277288F7C5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92" name="Rectángulo 191">
                <a:extLst>
                  <a:ext uri="{FF2B5EF4-FFF2-40B4-BE49-F238E27FC236}">
                    <a16:creationId xmlns:a16="http://schemas.microsoft.com/office/drawing/2014/main" id="{51F282D6-7E1C-4438-82B0-8E82598043D8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98" name="Imagen 197">
                <a:extLst>
                  <a:ext uri="{FF2B5EF4-FFF2-40B4-BE49-F238E27FC236}">
                    <a16:creationId xmlns:a16="http://schemas.microsoft.com/office/drawing/2014/main" id="{3CA9D9DF-D24E-4DF1-954F-923BDE198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99" name="Imagen 198">
                <a:extLst>
                  <a:ext uri="{FF2B5EF4-FFF2-40B4-BE49-F238E27FC236}">
                    <a16:creationId xmlns:a16="http://schemas.microsoft.com/office/drawing/2014/main" id="{8B218D8F-5856-4E51-AD0F-5119B4098D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01" name="Imagen 200">
                <a:extLst>
                  <a:ext uri="{FF2B5EF4-FFF2-40B4-BE49-F238E27FC236}">
                    <a16:creationId xmlns:a16="http://schemas.microsoft.com/office/drawing/2014/main" id="{EA1A56A3-DF22-43CB-A14E-3EDC5417AE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202" name="Rectángulo 201">
                <a:extLst>
                  <a:ext uri="{FF2B5EF4-FFF2-40B4-BE49-F238E27FC236}">
                    <a16:creationId xmlns:a16="http://schemas.microsoft.com/office/drawing/2014/main" id="{989C9606-E756-48BF-86C7-B3B4EC8BBB18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FAD89EC8-3827-4D72-A0CE-E4681F6B1B16}"/>
                </a:ext>
              </a:extLst>
            </p:cNvPr>
            <p:cNvSpPr/>
            <p:nvPr/>
          </p:nvSpPr>
          <p:spPr>
            <a:xfrm>
              <a:off x="489222" y="1003026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5CFBB15B-C9A9-4F69-8ABB-A1466B700492}"/>
                </a:ext>
              </a:extLst>
            </p:cNvPr>
            <p:cNvSpPr/>
            <p:nvPr/>
          </p:nvSpPr>
          <p:spPr>
            <a:xfrm>
              <a:off x="1036129" y="1003026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E38482D5-49BD-413F-8371-35811661B3B8}"/>
                </a:ext>
              </a:extLst>
            </p:cNvPr>
            <p:cNvSpPr/>
            <p:nvPr/>
          </p:nvSpPr>
          <p:spPr>
            <a:xfrm>
              <a:off x="1036129" y="1231961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79" name="Rectángulo 178">
              <a:extLst>
                <a:ext uri="{FF2B5EF4-FFF2-40B4-BE49-F238E27FC236}">
                  <a16:creationId xmlns:a16="http://schemas.microsoft.com/office/drawing/2014/main" id="{D0D25123-F3B4-4B89-9CAD-8EDCA46A62B4}"/>
                </a:ext>
              </a:extLst>
            </p:cNvPr>
            <p:cNvSpPr/>
            <p:nvPr/>
          </p:nvSpPr>
          <p:spPr>
            <a:xfrm>
              <a:off x="489221" y="1651819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6E15F97F-1F83-461D-913F-5C351F80EE83}"/>
                </a:ext>
              </a:extLst>
            </p:cNvPr>
            <p:cNvSpPr/>
            <p:nvPr/>
          </p:nvSpPr>
          <p:spPr>
            <a:xfrm>
              <a:off x="1036129" y="1436908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83625814-9DD7-4D60-A43C-6E01C5403793}"/>
                </a:ext>
              </a:extLst>
            </p:cNvPr>
            <p:cNvSpPr/>
            <p:nvPr/>
          </p:nvSpPr>
          <p:spPr>
            <a:xfrm>
              <a:off x="489220" y="1222634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48CF424B-CC08-46AB-917D-41CB72E0B032}"/>
                </a:ext>
              </a:extLst>
            </p:cNvPr>
            <p:cNvSpPr/>
            <p:nvPr/>
          </p:nvSpPr>
          <p:spPr>
            <a:xfrm>
              <a:off x="489220" y="1439226"/>
              <a:ext cx="475313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1F3642D0-7D68-4AAC-A758-2ACADA1910BA}"/>
                </a:ext>
              </a:extLst>
            </p:cNvPr>
            <p:cNvSpPr/>
            <p:nvPr/>
          </p:nvSpPr>
          <p:spPr>
            <a:xfrm>
              <a:off x="1036129" y="1651819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F6EB11AD-F42F-4381-9F75-568D737081D5}"/>
                </a:ext>
              </a:extLst>
            </p:cNvPr>
            <p:cNvSpPr/>
            <p:nvPr/>
          </p:nvSpPr>
          <p:spPr>
            <a:xfrm>
              <a:off x="489220" y="781564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90FC506B-74B8-4480-A6E7-64B47F9632B1}"/>
                </a:ext>
              </a:extLst>
            </p:cNvPr>
            <p:cNvSpPr/>
            <p:nvPr/>
          </p:nvSpPr>
          <p:spPr>
            <a:xfrm>
              <a:off x="1036129" y="781564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FF61318A-D418-4784-A501-9CE0142310E3}"/>
                </a:ext>
              </a:extLst>
            </p:cNvPr>
            <p:cNvSpPr txBox="1"/>
            <p:nvPr/>
          </p:nvSpPr>
          <p:spPr>
            <a:xfrm>
              <a:off x="489220" y="482085"/>
              <a:ext cx="2491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spc="300" dirty="0">
                  <a:solidFill>
                    <a:schemeClr val="bg2">
                      <a:lumMod val="50000"/>
                    </a:schemeClr>
                  </a:solidFill>
                </a:rPr>
                <a:t>SOLICITUDES</a:t>
              </a:r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67882D2-9A80-4657-9BB8-2CD341445F19}"/>
              </a:ext>
            </a:extLst>
          </p:cNvPr>
          <p:cNvGrpSpPr/>
          <p:nvPr/>
        </p:nvGrpSpPr>
        <p:grpSpPr>
          <a:xfrm>
            <a:off x="12143038" y="761520"/>
            <a:ext cx="1566833" cy="1402904"/>
            <a:chOff x="12585728" y="761520"/>
            <a:chExt cx="1566833" cy="1402904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839CE89-0DCA-4A0C-A526-59A301A292BF}"/>
                </a:ext>
              </a:extLst>
            </p:cNvPr>
            <p:cNvSpPr/>
            <p:nvPr/>
          </p:nvSpPr>
          <p:spPr>
            <a:xfrm>
              <a:off x="12644499" y="761520"/>
              <a:ext cx="1402906" cy="14029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6EE7220E-0C8C-451D-B7C9-81BE07A00F72}"/>
                </a:ext>
              </a:extLst>
            </p:cNvPr>
            <p:cNvSpPr txBox="1"/>
            <p:nvPr/>
          </p:nvSpPr>
          <p:spPr>
            <a:xfrm>
              <a:off x="12585728" y="868776"/>
              <a:ext cx="15668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 solicita </a:t>
              </a:r>
            </a:p>
            <a:p>
              <a:pPr algn="ctr"/>
              <a:r>
                <a:rPr lang="es-MX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“Clave de Centro </a:t>
              </a:r>
            </a:p>
            <a:p>
              <a:pPr algn="ctr"/>
              <a:r>
                <a:rPr lang="es-MX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Trabajo”</a:t>
              </a:r>
            </a:p>
            <a:p>
              <a:pPr algn="ctr"/>
              <a:endParaRPr lang="es-MX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s-MX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 = Cargar información </a:t>
              </a:r>
            </a:p>
          </p:txBody>
        </p:sp>
      </p:grpSp>
      <p:cxnSp>
        <p:nvCxnSpPr>
          <p:cNvPr id="189" name="Conector: angular 188">
            <a:extLst>
              <a:ext uri="{FF2B5EF4-FFF2-40B4-BE49-F238E27FC236}">
                <a16:creationId xmlns:a16="http://schemas.microsoft.com/office/drawing/2014/main" id="{9D483C21-4272-4469-9E1E-F6DC5CA5C9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584201" y="1505296"/>
            <a:ext cx="1540494" cy="3930071"/>
          </a:xfrm>
          <a:prstGeom prst="bentConnector4">
            <a:avLst>
              <a:gd name="adj1" fmla="val -14839"/>
              <a:gd name="adj2" fmla="val 63141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ángulo 172">
            <a:extLst>
              <a:ext uri="{FF2B5EF4-FFF2-40B4-BE49-F238E27FC236}">
                <a16:creationId xmlns:a16="http://schemas.microsoft.com/office/drawing/2014/main" id="{B3A3C043-6962-4559-A79C-BF46E640CFA3}"/>
              </a:ext>
            </a:extLst>
          </p:cNvPr>
          <p:cNvSpPr/>
          <p:nvPr/>
        </p:nvSpPr>
        <p:spPr>
          <a:xfrm>
            <a:off x="-6836424" y="-4565687"/>
            <a:ext cx="26111395" cy="1319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ángulo 272">
            <a:extLst>
              <a:ext uri="{FF2B5EF4-FFF2-40B4-BE49-F238E27FC236}">
                <a16:creationId xmlns:a16="http://schemas.microsoft.com/office/drawing/2014/main" id="{465BE415-1E1D-4BF0-AAF1-DB3CDFDA82A0}"/>
              </a:ext>
            </a:extLst>
          </p:cNvPr>
          <p:cNvSpPr/>
          <p:nvPr/>
        </p:nvSpPr>
        <p:spPr>
          <a:xfrm>
            <a:off x="-6792686" y="-4497047"/>
            <a:ext cx="13441665" cy="970650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STORYBOARD PROYECTO SICYT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74" name="Triángulo rectángulo 273">
            <a:extLst>
              <a:ext uri="{FF2B5EF4-FFF2-40B4-BE49-F238E27FC236}">
                <a16:creationId xmlns:a16="http://schemas.microsoft.com/office/drawing/2014/main" id="{3E6BF9B8-9AFC-42DF-93FD-C314E278F521}"/>
              </a:ext>
            </a:extLst>
          </p:cNvPr>
          <p:cNvSpPr/>
          <p:nvPr/>
        </p:nvSpPr>
        <p:spPr>
          <a:xfrm flipV="1">
            <a:off x="6650913" y="-4500787"/>
            <a:ext cx="1047699" cy="974445"/>
          </a:xfrm>
          <a:prstGeom prst="rtTriangle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3A19D2EF-3B19-42A4-B156-62571A3966A2}"/>
              </a:ext>
            </a:extLst>
          </p:cNvPr>
          <p:cNvSpPr/>
          <p:nvPr/>
        </p:nvSpPr>
        <p:spPr>
          <a:xfrm>
            <a:off x="-6798414" y="-3442948"/>
            <a:ext cx="13441665" cy="312754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ángulo 275">
            <a:extLst>
              <a:ext uri="{FF2B5EF4-FFF2-40B4-BE49-F238E27FC236}">
                <a16:creationId xmlns:a16="http://schemas.microsoft.com/office/drawing/2014/main" id="{79D584A7-C432-45B5-970D-E8B953BBC7A1}"/>
              </a:ext>
            </a:extLst>
          </p:cNvPr>
          <p:cNvSpPr/>
          <p:nvPr/>
        </p:nvSpPr>
        <p:spPr>
          <a:xfrm>
            <a:off x="-6792687" y="-3088644"/>
            <a:ext cx="13441665" cy="140803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67B74A4-A560-495B-9A0F-E71D647335A4}"/>
              </a:ext>
            </a:extLst>
          </p:cNvPr>
          <p:cNvSpPr txBox="1"/>
          <p:nvPr/>
        </p:nvSpPr>
        <p:spPr>
          <a:xfrm>
            <a:off x="-6201717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ASIGNAR SOLICITUD</a:t>
            </a:r>
            <a:endParaRPr lang="en-US" sz="14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D15F4B-017F-4097-8E92-0EDC3E4A0F77}"/>
              </a:ext>
            </a:extLst>
          </p:cNvPr>
          <p:cNvSpPr txBox="1"/>
          <p:nvPr/>
        </p:nvSpPr>
        <p:spPr>
          <a:xfrm>
            <a:off x="-1834418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EVALUACIÓN DE LA SOLICITUD</a:t>
            </a:r>
            <a:endParaRPr lang="en-U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7C0A88B-3C35-4531-9EC3-08C1CA600E75}"/>
              </a:ext>
            </a:extLst>
          </p:cNvPr>
          <p:cNvSpPr txBox="1"/>
          <p:nvPr/>
        </p:nvSpPr>
        <p:spPr>
          <a:xfrm>
            <a:off x="6840245" y="-29241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INSPECCIÓN FÍSICA</a:t>
            </a:r>
            <a:endParaRPr lang="en-U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E034E92-1357-473C-9C3D-A26436282EF1}"/>
              </a:ext>
            </a:extLst>
          </p:cNvPr>
          <p:cNvSpPr txBox="1"/>
          <p:nvPr/>
        </p:nvSpPr>
        <p:spPr>
          <a:xfrm>
            <a:off x="-6240645" y="2443447"/>
            <a:ext cx="310398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asigna la solicitud RVOE según características de la petición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5D2EB4B7-09AF-4DAB-B6D9-160CB3C37118}"/>
              </a:ext>
            </a:extLst>
          </p:cNvPr>
          <p:cNvSpPr txBox="1"/>
          <p:nvPr/>
        </p:nvSpPr>
        <p:spPr>
          <a:xfrm>
            <a:off x="-2336193" y="2391697"/>
            <a:ext cx="4360955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evalúa según un listado ya establecido, que aparecerá tanto en el sitio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Favorable (90-100). Pasa a pantalla (9) y se notifica a la Institución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Favorable con mínimas observaciones (80). Se notifica a la institución y regresa a la pantalla 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Si obtiene 70 o menos de calificación, se notifica a la institución y  se otorgan 5 días para corregir errores, con un máximo de 3 oportunidades para obtener 80 o más de calificación. En caso de incumplir, se rechaza la solicitud. Obligando a iniciar un nuevo proceso.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114F1019-F531-4F5B-B4AE-00ABEC6F5DC4}"/>
              </a:ext>
            </a:extLst>
          </p:cNvPr>
          <p:cNvSpPr txBox="1"/>
          <p:nvPr/>
        </p:nvSpPr>
        <p:spPr>
          <a:xfrm>
            <a:off x="6602497" y="2449010"/>
            <a:ext cx="3599204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La información se almacenará en web, pero el listado será trasladado a una App móvil para facilitar su revisión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Según su calificación obtenida: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Procedente – Pasa directo al proceso final en pantalla (11)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No procedente – El inspector asigna tiempo según criterio por las correcciones físicas a realizar en el plantel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EBDFBFC-69DC-4EE9-8B71-8475812CB5A9}"/>
              </a:ext>
            </a:extLst>
          </p:cNvPr>
          <p:cNvSpPr txBox="1"/>
          <p:nvPr/>
        </p:nvSpPr>
        <p:spPr>
          <a:xfrm>
            <a:off x="-6760727" y="106535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7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2200B0C6-8192-481B-A1A8-0283EF443DC5}"/>
              </a:ext>
            </a:extLst>
          </p:cNvPr>
          <p:cNvSpPr txBox="1"/>
          <p:nvPr/>
        </p:nvSpPr>
        <p:spPr>
          <a:xfrm>
            <a:off x="-2403024" y="116060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8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0D2B16C0-BE95-42A2-A3B3-FB03CAA58029}"/>
              </a:ext>
            </a:extLst>
          </p:cNvPr>
          <p:cNvSpPr txBox="1"/>
          <p:nvPr/>
        </p:nvSpPr>
        <p:spPr>
          <a:xfrm>
            <a:off x="5921855" y="109570"/>
            <a:ext cx="986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10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D70AA9F-EF17-4295-A41D-69378275B037}"/>
              </a:ext>
            </a:extLst>
          </p:cNvPr>
          <p:cNvGrpSpPr/>
          <p:nvPr/>
        </p:nvGrpSpPr>
        <p:grpSpPr>
          <a:xfrm>
            <a:off x="-6192093" y="276074"/>
            <a:ext cx="3103983" cy="2065759"/>
            <a:chOff x="8787493" y="3227705"/>
            <a:chExt cx="3103983" cy="2065759"/>
          </a:xfrm>
        </p:grpSpPr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338E6A1D-6D86-4674-832C-6657B3CCE144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137" name="Rectángulo 136">
                <a:extLst>
                  <a:ext uri="{FF2B5EF4-FFF2-40B4-BE49-F238E27FC236}">
                    <a16:creationId xmlns:a16="http://schemas.microsoft.com/office/drawing/2014/main" id="{AEA4BF1B-E5A9-4A65-9A50-8A4F76E31D13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 137">
                <a:extLst>
                  <a:ext uri="{FF2B5EF4-FFF2-40B4-BE49-F238E27FC236}">
                    <a16:creationId xmlns:a16="http://schemas.microsoft.com/office/drawing/2014/main" id="{D5B1CC38-65E9-4F40-90C4-1ABDE907D0E2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9" name="Rectángulo 138">
                <a:extLst>
                  <a:ext uri="{FF2B5EF4-FFF2-40B4-BE49-F238E27FC236}">
                    <a16:creationId xmlns:a16="http://schemas.microsoft.com/office/drawing/2014/main" id="{244FB224-5556-460B-8C15-A44275F2B9C1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46" name="Imagen 145">
                <a:extLst>
                  <a:ext uri="{FF2B5EF4-FFF2-40B4-BE49-F238E27FC236}">
                    <a16:creationId xmlns:a16="http://schemas.microsoft.com/office/drawing/2014/main" id="{D85A264E-69F7-4931-A22B-CA1502B88B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51" name="Imagen 150">
                <a:extLst>
                  <a:ext uri="{FF2B5EF4-FFF2-40B4-BE49-F238E27FC236}">
                    <a16:creationId xmlns:a16="http://schemas.microsoft.com/office/drawing/2014/main" id="{8E61007D-5D22-42E3-B541-99CCF6A151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52" name="Imagen 151">
                <a:extLst>
                  <a:ext uri="{FF2B5EF4-FFF2-40B4-BE49-F238E27FC236}">
                    <a16:creationId xmlns:a16="http://schemas.microsoft.com/office/drawing/2014/main" id="{39B6E3DA-5FA8-4644-AC1A-E0666823DB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60" name="Rectángulo 159">
                <a:extLst>
                  <a:ext uri="{FF2B5EF4-FFF2-40B4-BE49-F238E27FC236}">
                    <a16:creationId xmlns:a16="http://schemas.microsoft.com/office/drawing/2014/main" id="{FA89ECE9-644E-4D9E-8511-54216FE2A527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3D50DDEB-A1D4-431E-842C-03E5670EF4A1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Diagrama de flujo: almacenamiento interno 135">
              <a:extLst>
                <a:ext uri="{FF2B5EF4-FFF2-40B4-BE49-F238E27FC236}">
                  <a16:creationId xmlns:a16="http://schemas.microsoft.com/office/drawing/2014/main" id="{3AB10DC6-C04C-49B2-BEDB-732DABA90D31}"/>
                </a:ext>
              </a:extLst>
            </p:cNvPr>
            <p:cNvSpPr/>
            <p:nvPr/>
          </p:nvSpPr>
          <p:spPr>
            <a:xfrm>
              <a:off x="9537294" y="3486562"/>
              <a:ext cx="2220305" cy="1384038"/>
            </a:xfrm>
            <a:prstGeom prst="flowChartInternalStorage">
              <a:avLst/>
            </a:prstGeom>
            <a:solidFill>
              <a:srgbClr val="D0CEC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17AC46B-71D5-4C47-AE40-2E1BF0D69380}"/>
              </a:ext>
            </a:extLst>
          </p:cNvPr>
          <p:cNvGrpSpPr/>
          <p:nvPr/>
        </p:nvGrpSpPr>
        <p:grpSpPr>
          <a:xfrm>
            <a:off x="-1803416" y="272788"/>
            <a:ext cx="3103983" cy="2065759"/>
            <a:chOff x="257137" y="242593"/>
            <a:chExt cx="3103983" cy="2065759"/>
          </a:xfrm>
        </p:grpSpPr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8CFA4F56-9A8E-44FE-BD4A-941ADBE4477D}"/>
                </a:ext>
              </a:extLst>
            </p:cNvPr>
            <p:cNvGrpSpPr/>
            <p:nvPr/>
          </p:nvGrpSpPr>
          <p:grpSpPr>
            <a:xfrm>
              <a:off x="257137" y="242593"/>
              <a:ext cx="3103983" cy="2065759"/>
              <a:chOff x="230154" y="553615"/>
              <a:chExt cx="3103983" cy="2065759"/>
            </a:xfrm>
          </p:grpSpPr>
          <p:sp>
            <p:nvSpPr>
              <p:cNvPr id="187" name="Rectángulo 186">
                <a:extLst>
                  <a:ext uri="{FF2B5EF4-FFF2-40B4-BE49-F238E27FC236}">
                    <a16:creationId xmlns:a16="http://schemas.microsoft.com/office/drawing/2014/main" id="{0B3863CE-E857-41C3-8E0D-692F823B68C1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8" name="Rectángulo 187">
                <a:extLst>
                  <a:ext uri="{FF2B5EF4-FFF2-40B4-BE49-F238E27FC236}">
                    <a16:creationId xmlns:a16="http://schemas.microsoft.com/office/drawing/2014/main" id="{266A4CBE-B5BD-4051-961E-2EB5F4B19E79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9" name="Rectángulo 188">
                <a:extLst>
                  <a:ext uri="{FF2B5EF4-FFF2-40B4-BE49-F238E27FC236}">
                    <a16:creationId xmlns:a16="http://schemas.microsoft.com/office/drawing/2014/main" id="{BB411C0E-37B4-468E-8EA2-69ADA481AFC6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90" name="Imagen 189">
                <a:extLst>
                  <a:ext uri="{FF2B5EF4-FFF2-40B4-BE49-F238E27FC236}">
                    <a16:creationId xmlns:a16="http://schemas.microsoft.com/office/drawing/2014/main" id="{E2422983-524A-4163-86AA-0AD66DC0E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91" name="Imagen 190">
                <a:extLst>
                  <a:ext uri="{FF2B5EF4-FFF2-40B4-BE49-F238E27FC236}">
                    <a16:creationId xmlns:a16="http://schemas.microsoft.com/office/drawing/2014/main" id="{ACA7C32E-AE5F-445C-B80B-C843A94FEB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92" name="Imagen 191">
                <a:extLst>
                  <a:ext uri="{FF2B5EF4-FFF2-40B4-BE49-F238E27FC236}">
                    <a16:creationId xmlns:a16="http://schemas.microsoft.com/office/drawing/2014/main" id="{FDAB76CD-D2DB-4148-B2F0-DCAEF2564C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BD0BC015-2683-4A19-AF4C-8B4BACCC1A35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8A8B5820-0A3F-4EF9-8F16-57F8B15F965C}"/>
                </a:ext>
              </a:extLst>
            </p:cNvPr>
            <p:cNvSpPr/>
            <p:nvPr/>
          </p:nvSpPr>
          <p:spPr>
            <a:xfrm>
              <a:off x="489222" y="1003026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BA96C953-51C6-4669-B3C2-4B04E59F5E3A}"/>
                </a:ext>
              </a:extLst>
            </p:cNvPr>
            <p:cNvSpPr/>
            <p:nvPr/>
          </p:nvSpPr>
          <p:spPr>
            <a:xfrm>
              <a:off x="1036129" y="1003026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0401E5CC-17EC-4FEC-93C1-A5BB565F5153}"/>
                </a:ext>
              </a:extLst>
            </p:cNvPr>
            <p:cNvSpPr/>
            <p:nvPr/>
          </p:nvSpPr>
          <p:spPr>
            <a:xfrm>
              <a:off x="1036129" y="1231961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79" name="Rectángulo 178">
              <a:extLst>
                <a:ext uri="{FF2B5EF4-FFF2-40B4-BE49-F238E27FC236}">
                  <a16:creationId xmlns:a16="http://schemas.microsoft.com/office/drawing/2014/main" id="{5BF4EA99-7642-4CA6-891A-0DC4BCE09C4F}"/>
                </a:ext>
              </a:extLst>
            </p:cNvPr>
            <p:cNvSpPr/>
            <p:nvPr/>
          </p:nvSpPr>
          <p:spPr>
            <a:xfrm>
              <a:off x="489221" y="1651819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0" name="Rectángulo 179">
              <a:extLst>
                <a:ext uri="{FF2B5EF4-FFF2-40B4-BE49-F238E27FC236}">
                  <a16:creationId xmlns:a16="http://schemas.microsoft.com/office/drawing/2014/main" id="{410A6D05-024C-4F0B-8F36-6E4B7A3D6E5C}"/>
                </a:ext>
              </a:extLst>
            </p:cNvPr>
            <p:cNvSpPr/>
            <p:nvPr/>
          </p:nvSpPr>
          <p:spPr>
            <a:xfrm>
              <a:off x="1036129" y="1436908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D352CDBF-0C7D-4288-8331-76773ED21257}"/>
                </a:ext>
              </a:extLst>
            </p:cNvPr>
            <p:cNvSpPr/>
            <p:nvPr/>
          </p:nvSpPr>
          <p:spPr>
            <a:xfrm>
              <a:off x="489220" y="1222634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2" name="Rectángulo 181">
              <a:extLst>
                <a:ext uri="{FF2B5EF4-FFF2-40B4-BE49-F238E27FC236}">
                  <a16:creationId xmlns:a16="http://schemas.microsoft.com/office/drawing/2014/main" id="{929D4F6E-A54F-4089-B7FD-BC7240B10B97}"/>
                </a:ext>
              </a:extLst>
            </p:cNvPr>
            <p:cNvSpPr/>
            <p:nvPr/>
          </p:nvSpPr>
          <p:spPr>
            <a:xfrm>
              <a:off x="489220" y="1439226"/>
              <a:ext cx="475313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A7D028DA-3F16-492E-828A-D8FCB74A9FBC}"/>
                </a:ext>
              </a:extLst>
            </p:cNvPr>
            <p:cNvSpPr/>
            <p:nvPr/>
          </p:nvSpPr>
          <p:spPr>
            <a:xfrm>
              <a:off x="1036129" y="1651819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A1AAF6E0-93D5-438C-A728-99785E5CE3F0}"/>
                </a:ext>
              </a:extLst>
            </p:cNvPr>
            <p:cNvSpPr/>
            <p:nvPr/>
          </p:nvSpPr>
          <p:spPr>
            <a:xfrm>
              <a:off x="489220" y="781564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5C11F276-EA18-492A-A091-0F30240E84CC}"/>
                </a:ext>
              </a:extLst>
            </p:cNvPr>
            <p:cNvSpPr/>
            <p:nvPr/>
          </p:nvSpPr>
          <p:spPr>
            <a:xfrm>
              <a:off x="1036129" y="781564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775A04B0-8C10-429D-B84F-145256DA89B3}"/>
                </a:ext>
              </a:extLst>
            </p:cNvPr>
            <p:cNvSpPr txBox="1"/>
            <p:nvPr/>
          </p:nvSpPr>
          <p:spPr>
            <a:xfrm>
              <a:off x="489220" y="482085"/>
              <a:ext cx="2491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EDE15CD-5241-4E87-B691-E5AE179CAFA6}"/>
              </a:ext>
            </a:extLst>
          </p:cNvPr>
          <p:cNvGrpSpPr/>
          <p:nvPr/>
        </p:nvGrpSpPr>
        <p:grpSpPr>
          <a:xfrm>
            <a:off x="6883163" y="272619"/>
            <a:ext cx="3103983" cy="2065759"/>
            <a:chOff x="8406082" y="252799"/>
            <a:chExt cx="3103983" cy="2065759"/>
          </a:xfrm>
        </p:grpSpPr>
        <p:grpSp>
          <p:nvGrpSpPr>
            <p:cNvPr id="208" name="Grupo 207">
              <a:extLst>
                <a:ext uri="{FF2B5EF4-FFF2-40B4-BE49-F238E27FC236}">
                  <a16:creationId xmlns:a16="http://schemas.microsoft.com/office/drawing/2014/main" id="{29157CB4-165A-47A9-B00A-50AD63F94ACA}"/>
                </a:ext>
              </a:extLst>
            </p:cNvPr>
            <p:cNvGrpSpPr/>
            <p:nvPr/>
          </p:nvGrpSpPr>
          <p:grpSpPr>
            <a:xfrm>
              <a:off x="8406082" y="252799"/>
              <a:ext cx="3103983" cy="2065759"/>
              <a:chOff x="230154" y="553615"/>
              <a:chExt cx="3103983" cy="2065759"/>
            </a:xfrm>
          </p:grpSpPr>
          <p:sp>
            <p:nvSpPr>
              <p:cNvPr id="210" name="Rectángulo 209">
                <a:extLst>
                  <a:ext uri="{FF2B5EF4-FFF2-40B4-BE49-F238E27FC236}">
                    <a16:creationId xmlns:a16="http://schemas.microsoft.com/office/drawing/2014/main" id="{8510093E-5403-42C6-A3C8-BA6A7E7585B8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DC14968A-5ACD-4484-92B8-EE65B5930935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6466DFB5-9251-4152-8992-97BE8846B765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3" name="Imagen 212">
                <a:extLst>
                  <a:ext uri="{FF2B5EF4-FFF2-40B4-BE49-F238E27FC236}">
                    <a16:creationId xmlns:a16="http://schemas.microsoft.com/office/drawing/2014/main" id="{03A76999-1AE9-45D6-8A44-EE1014D976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214" name="Imagen 213">
                <a:extLst>
                  <a:ext uri="{FF2B5EF4-FFF2-40B4-BE49-F238E27FC236}">
                    <a16:creationId xmlns:a16="http://schemas.microsoft.com/office/drawing/2014/main" id="{CBCCF32E-0F6F-4B28-B341-B809E39AEB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15" name="Imagen 214">
                <a:extLst>
                  <a:ext uri="{FF2B5EF4-FFF2-40B4-BE49-F238E27FC236}">
                    <a16:creationId xmlns:a16="http://schemas.microsoft.com/office/drawing/2014/main" id="{1F33B7D7-0044-4419-A577-7FC309DAA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7F6D59E3-12A9-4A05-A47D-4BF066F7ECD9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09" name="Picture 8" descr="Image result for data">
              <a:extLst>
                <a:ext uri="{FF2B5EF4-FFF2-40B4-BE49-F238E27FC236}">
                  <a16:creationId xmlns:a16="http://schemas.microsoft.com/office/drawing/2014/main" id="{73B38C86-8045-4F63-BB7C-BF2D4F82D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844" y="596983"/>
              <a:ext cx="2723698" cy="1214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25F7EE40-731A-4CF6-A4AF-EF4D47DEC3A1}"/>
              </a:ext>
            </a:extLst>
          </p:cNvPr>
          <p:cNvSpPr txBox="1"/>
          <p:nvPr/>
        </p:nvSpPr>
        <p:spPr>
          <a:xfrm>
            <a:off x="6527196" y="5217681"/>
            <a:ext cx="986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10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1D53E885-EF31-4484-8E8A-B056016376E3}"/>
              </a:ext>
            </a:extLst>
          </p:cNvPr>
          <p:cNvGrpSpPr/>
          <p:nvPr/>
        </p:nvGrpSpPr>
        <p:grpSpPr>
          <a:xfrm>
            <a:off x="7541946" y="5412771"/>
            <a:ext cx="1723477" cy="2045189"/>
            <a:chOff x="-246929" y="5412771"/>
            <a:chExt cx="1723477" cy="2045189"/>
          </a:xfrm>
        </p:grpSpPr>
        <p:pic>
          <p:nvPicPr>
            <p:cNvPr id="219" name="Picture 10" descr="Image result for smartphone icon">
              <a:extLst>
                <a:ext uri="{FF2B5EF4-FFF2-40B4-BE49-F238E27FC236}">
                  <a16:creationId xmlns:a16="http://schemas.microsoft.com/office/drawing/2014/main" id="{3FDEF331-E342-4498-AA88-DF134CEAB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929" y="5412771"/>
              <a:ext cx="1723477" cy="2045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E56B73BD-D1B9-4C2B-83A5-A418F33D1740}"/>
                </a:ext>
              </a:extLst>
            </p:cNvPr>
            <p:cNvSpPr/>
            <p:nvPr/>
          </p:nvSpPr>
          <p:spPr>
            <a:xfrm>
              <a:off x="-42627" y="5674922"/>
              <a:ext cx="21169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4BFE7B81-CFF3-4108-A5BB-E39260A04F9D}"/>
                </a:ext>
              </a:extLst>
            </p:cNvPr>
            <p:cNvSpPr/>
            <p:nvPr/>
          </p:nvSpPr>
          <p:spPr>
            <a:xfrm>
              <a:off x="201342" y="5674922"/>
              <a:ext cx="620189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422B2683-CF25-4DEF-A586-DC8CDE83CB08}"/>
                </a:ext>
              </a:extLst>
            </p:cNvPr>
            <p:cNvSpPr/>
            <p:nvPr/>
          </p:nvSpPr>
          <p:spPr>
            <a:xfrm>
              <a:off x="-42627" y="5883975"/>
              <a:ext cx="211696" cy="142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58E8E864-9048-4BAD-B0E8-64B6C194E9D3}"/>
                </a:ext>
              </a:extLst>
            </p:cNvPr>
            <p:cNvSpPr/>
            <p:nvPr/>
          </p:nvSpPr>
          <p:spPr>
            <a:xfrm>
              <a:off x="201342" y="5883975"/>
              <a:ext cx="620189" cy="142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DD0991-5BC2-4E41-BEEB-8EA5246327D8}"/>
                </a:ext>
              </a:extLst>
            </p:cNvPr>
            <p:cNvSpPr/>
            <p:nvPr/>
          </p:nvSpPr>
          <p:spPr>
            <a:xfrm>
              <a:off x="-42627" y="6154486"/>
              <a:ext cx="21169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06EE00A-8DB4-4109-8472-BD7EDF189899}"/>
                </a:ext>
              </a:extLst>
            </p:cNvPr>
            <p:cNvSpPr/>
            <p:nvPr/>
          </p:nvSpPr>
          <p:spPr>
            <a:xfrm>
              <a:off x="201342" y="6154486"/>
              <a:ext cx="41302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968583CE-54C4-4F61-9F99-C168A540A1E8}"/>
                </a:ext>
              </a:extLst>
            </p:cNvPr>
            <p:cNvSpPr/>
            <p:nvPr/>
          </p:nvSpPr>
          <p:spPr>
            <a:xfrm>
              <a:off x="-42627" y="6383421"/>
              <a:ext cx="21169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8CB7C7F1-3F47-4A58-9D9B-948E270E67CB}"/>
                </a:ext>
              </a:extLst>
            </p:cNvPr>
            <p:cNvSpPr/>
            <p:nvPr/>
          </p:nvSpPr>
          <p:spPr>
            <a:xfrm>
              <a:off x="201342" y="6383421"/>
              <a:ext cx="41302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8DFF32BD-AD50-41C4-8CE6-5C190A46D638}"/>
                </a:ext>
              </a:extLst>
            </p:cNvPr>
            <p:cNvSpPr/>
            <p:nvPr/>
          </p:nvSpPr>
          <p:spPr>
            <a:xfrm>
              <a:off x="-42627" y="6623552"/>
              <a:ext cx="21169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388D2FC-85B8-4281-8745-E18322A86EB2}"/>
                </a:ext>
              </a:extLst>
            </p:cNvPr>
            <p:cNvSpPr/>
            <p:nvPr/>
          </p:nvSpPr>
          <p:spPr>
            <a:xfrm>
              <a:off x="201342" y="6623552"/>
              <a:ext cx="41302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5997B4F3-367D-4E02-AEB9-5A0306903132}"/>
              </a:ext>
            </a:extLst>
          </p:cNvPr>
          <p:cNvSpPr txBox="1"/>
          <p:nvPr/>
        </p:nvSpPr>
        <p:spPr>
          <a:xfrm>
            <a:off x="6921263" y="4991266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s-MX" dirty="0"/>
              <a:t>INSPECCIÓN FÍSICA</a:t>
            </a:r>
            <a:endParaRPr lang="en-US" dirty="0"/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F6F4663B-642A-4214-B3EF-F51B921B148F}"/>
              </a:ext>
            </a:extLst>
          </p:cNvPr>
          <p:cNvSpPr txBox="1"/>
          <p:nvPr/>
        </p:nvSpPr>
        <p:spPr>
          <a:xfrm>
            <a:off x="2526929" y="2707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ASIGNAR EVALUACIÓN FÍSICA</a:t>
            </a:r>
            <a:endParaRPr lang="en-US" sz="1400" b="1" dirty="0"/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1457CAB0-F8E3-4135-950D-38089C484780}"/>
              </a:ext>
            </a:extLst>
          </p:cNvPr>
          <p:cNvSpPr txBox="1"/>
          <p:nvPr/>
        </p:nvSpPr>
        <p:spPr>
          <a:xfrm>
            <a:off x="2488001" y="2475395"/>
            <a:ext cx="310398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asigna la solicitud física al personal correspondiente y disponible</a:t>
            </a:r>
            <a:endParaRPr lang="en-US" sz="1400" dirty="0">
              <a:solidFill>
                <a:srgbClr val="345CA3"/>
              </a:solidFill>
            </a:endParaRP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EA9C903D-1720-4CBC-AC76-BC1D1C232877}"/>
              </a:ext>
            </a:extLst>
          </p:cNvPr>
          <p:cNvSpPr txBox="1"/>
          <p:nvPr/>
        </p:nvSpPr>
        <p:spPr>
          <a:xfrm>
            <a:off x="1967919" y="138483"/>
            <a:ext cx="63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9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AD438A02-411E-49A1-A044-77B884671392}"/>
              </a:ext>
            </a:extLst>
          </p:cNvPr>
          <p:cNvGrpSpPr/>
          <p:nvPr/>
        </p:nvGrpSpPr>
        <p:grpSpPr>
          <a:xfrm>
            <a:off x="2536553" y="308022"/>
            <a:ext cx="3103983" cy="2065759"/>
            <a:chOff x="8787493" y="3227705"/>
            <a:chExt cx="3103983" cy="2065759"/>
          </a:xfrm>
        </p:grpSpPr>
        <p:grpSp>
          <p:nvGrpSpPr>
            <p:cNvPr id="235" name="Grupo 234">
              <a:extLst>
                <a:ext uri="{FF2B5EF4-FFF2-40B4-BE49-F238E27FC236}">
                  <a16:creationId xmlns:a16="http://schemas.microsoft.com/office/drawing/2014/main" id="{620E8CDA-758C-4E42-B12D-8E7F113984F0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238" name="Rectángulo 237">
                <a:extLst>
                  <a:ext uri="{FF2B5EF4-FFF2-40B4-BE49-F238E27FC236}">
                    <a16:creationId xmlns:a16="http://schemas.microsoft.com/office/drawing/2014/main" id="{BDF47CE9-6155-409C-B5A7-79A7387E6822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9" name="Rectángulo 238">
                <a:extLst>
                  <a:ext uri="{FF2B5EF4-FFF2-40B4-BE49-F238E27FC236}">
                    <a16:creationId xmlns:a16="http://schemas.microsoft.com/office/drawing/2014/main" id="{FAAC845E-3F09-456F-A4AA-10595D85B25C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0" name="Rectángulo 239">
                <a:extLst>
                  <a:ext uri="{FF2B5EF4-FFF2-40B4-BE49-F238E27FC236}">
                    <a16:creationId xmlns:a16="http://schemas.microsoft.com/office/drawing/2014/main" id="{91CDDF6B-9A20-461A-A756-908E3DF32597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1" name="Imagen 240">
                <a:extLst>
                  <a:ext uri="{FF2B5EF4-FFF2-40B4-BE49-F238E27FC236}">
                    <a16:creationId xmlns:a16="http://schemas.microsoft.com/office/drawing/2014/main" id="{B048359A-BB54-4030-9F0F-D6D096611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242" name="Imagen 241">
                <a:extLst>
                  <a:ext uri="{FF2B5EF4-FFF2-40B4-BE49-F238E27FC236}">
                    <a16:creationId xmlns:a16="http://schemas.microsoft.com/office/drawing/2014/main" id="{C34EA854-401A-4CE9-9F7D-BD01A6EEAA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43" name="Imagen 242">
                <a:extLst>
                  <a:ext uri="{FF2B5EF4-FFF2-40B4-BE49-F238E27FC236}">
                    <a16:creationId xmlns:a16="http://schemas.microsoft.com/office/drawing/2014/main" id="{2F97BB8B-A988-49F9-AA8A-D378DE133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244" name="Rectángulo 243">
                <a:extLst>
                  <a:ext uri="{FF2B5EF4-FFF2-40B4-BE49-F238E27FC236}">
                    <a16:creationId xmlns:a16="http://schemas.microsoft.com/office/drawing/2014/main" id="{24750A3B-A247-4A33-B5F4-DDDEA0F57015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385FF54-BB3F-49D5-827E-4599BBC23C08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7" name="Diagrama de flujo: almacenamiento interno 236">
              <a:extLst>
                <a:ext uri="{FF2B5EF4-FFF2-40B4-BE49-F238E27FC236}">
                  <a16:creationId xmlns:a16="http://schemas.microsoft.com/office/drawing/2014/main" id="{45D80DDF-879C-4456-A017-BEBCB6B0305E}"/>
                </a:ext>
              </a:extLst>
            </p:cNvPr>
            <p:cNvSpPr/>
            <p:nvPr/>
          </p:nvSpPr>
          <p:spPr>
            <a:xfrm>
              <a:off x="9537294" y="3486562"/>
              <a:ext cx="2220305" cy="1384038"/>
            </a:xfrm>
            <a:prstGeom prst="flowChartInternalStorage">
              <a:avLst/>
            </a:prstGeom>
            <a:solidFill>
              <a:srgbClr val="D0CEC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ECD3CA65-9355-4F03-9C98-6D38E5AB56BF}"/>
              </a:ext>
            </a:extLst>
          </p:cNvPr>
          <p:cNvGrpSpPr/>
          <p:nvPr/>
        </p:nvGrpSpPr>
        <p:grpSpPr>
          <a:xfrm>
            <a:off x="11916026" y="270448"/>
            <a:ext cx="3103983" cy="2065759"/>
            <a:chOff x="5451398" y="3479137"/>
            <a:chExt cx="3103983" cy="2065759"/>
          </a:xfrm>
        </p:grpSpPr>
        <p:grpSp>
          <p:nvGrpSpPr>
            <p:cNvPr id="246" name="Grupo 245">
              <a:extLst>
                <a:ext uri="{FF2B5EF4-FFF2-40B4-BE49-F238E27FC236}">
                  <a16:creationId xmlns:a16="http://schemas.microsoft.com/office/drawing/2014/main" id="{7E9F04C5-766A-4ABA-A9AB-0E985794434E}"/>
                </a:ext>
              </a:extLst>
            </p:cNvPr>
            <p:cNvGrpSpPr/>
            <p:nvPr/>
          </p:nvGrpSpPr>
          <p:grpSpPr>
            <a:xfrm>
              <a:off x="5451398" y="3479137"/>
              <a:ext cx="3103983" cy="2065759"/>
              <a:chOff x="230154" y="553615"/>
              <a:chExt cx="3103983" cy="2065759"/>
            </a:xfrm>
          </p:grpSpPr>
          <p:sp>
            <p:nvSpPr>
              <p:cNvPr id="248" name="Rectángulo 247">
                <a:extLst>
                  <a:ext uri="{FF2B5EF4-FFF2-40B4-BE49-F238E27FC236}">
                    <a16:creationId xmlns:a16="http://schemas.microsoft.com/office/drawing/2014/main" id="{B8E128D6-2EA2-4CC3-817C-30099F91C3AC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9" name="Rectángulo 248">
                <a:extLst>
                  <a:ext uri="{FF2B5EF4-FFF2-40B4-BE49-F238E27FC236}">
                    <a16:creationId xmlns:a16="http://schemas.microsoft.com/office/drawing/2014/main" id="{BC72E816-3D54-468A-87F7-3B658A06F7BF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spc="300" dirty="0"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CONGRATULATIONS!!</a:t>
                </a:r>
              </a:p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0" name="Rectángulo 249">
                <a:extLst>
                  <a:ext uri="{FF2B5EF4-FFF2-40B4-BE49-F238E27FC236}">
                    <a16:creationId xmlns:a16="http://schemas.microsoft.com/office/drawing/2014/main" id="{30174B86-2E3B-4AA1-89FC-3000B14EC354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51" name="Imagen 250">
                <a:extLst>
                  <a:ext uri="{FF2B5EF4-FFF2-40B4-BE49-F238E27FC236}">
                    <a16:creationId xmlns:a16="http://schemas.microsoft.com/office/drawing/2014/main" id="{158E4BF9-A4AB-4654-A2FA-EB727B345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252" name="Imagen 251">
                <a:extLst>
                  <a:ext uri="{FF2B5EF4-FFF2-40B4-BE49-F238E27FC236}">
                    <a16:creationId xmlns:a16="http://schemas.microsoft.com/office/drawing/2014/main" id="{F3D649F2-812F-491A-B1A0-548FDAE1B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53" name="Imagen 252">
                <a:extLst>
                  <a:ext uri="{FF2B5EF4-FFF2-40B4-BE49-F238E27FC236}">
                    <a16:creationId xmlns:a16="http://schemas.microsoft.com/office/drawing/2014/main" id="{32F8971A-523F-4221-BFB6-7B6F990825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254" name="Rectángulo 253">
                <a:extLst>
                  <a:ext uri="{FF2B5EF4-FFF2-40B4-BE49-F238E27FC236}">
                    <a16:creationId xmlns:a16="http://schemas.microsoft.com/office/drawing/2014/main" id="{9C1356A3-3EC8-424F-8590-AF625FC43F4B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247" name="Picture 12" descr="Image result for prize icon">
              <a:extLst>
                <a:ext uri="{FF2B5EF4-FFF2-40B4-BE49-F238E27FC236}">
                  <a16:creationId xmlns:a16="http://schemas.microsoft.com/office/drawing/2014/main" id="{FB88B6E7-5BC9-40AE-82A8-034895536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835" y="4264669"/>
              <a:ext cx="872189" cy="872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C2B91B76-BA1C-4D27-8A8E-477B2FBFE167}"/>
              </a:ext>
            </a:extLst>
          </p:cNvPr>
          <p:cNvSpPr txBox="1"/>
          <p:nvPr/>
        </p:nvSpPr>
        <p:spPr>
          <a:xfrm>
            <a:off x="10936543" y="116828"/>
            <a:ext cx="986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11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256" name="Picture 10" descr="Image result for smartphone icon">
            <a:extLst>
              <a:ext uri="{FF2B5EF4-FFF2-40B4-BE49-F238E27FC236}">
                <a16:creationId xmlns:a16="http://schemas.microsoft.com/office/drawing/2014/main" id="{02A90DED-8BA2-4561-96AF-AA4028CF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974" y="-3546677"/>
            <a:ext cx="1723477" cy="20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CuadroTexto 256">
            <a:extLst>
              <a:ext uri="{FF2B5EF4-FFF2-40B4-BE49-F238E27FC236}">
                <a16:creationId xmlns:a16="http://schemas.microsoft.com/office/drawing/2014/main" id="{7B15F5C6-FDAB-4725-83CE-35EF880A196E}"/>
              </a:ext>
            </a:extLst>
          </p:cNvPr>
          <p:cNvSpPr txBox="1"/>
          <p:nvPr/>
        </p:nvSpPr>
        <p:spPr>
          <a:xfrm>
            <a:off x="11599709" y="-3698225"/>
            <a:ext cx="986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Adobe Fan Heiti Std B" panose="020B0700000000000000" pitchFamily="34" charset="-128"/>
              </a:rPr>
              <a:t>11</a:t>
            </a:r>
            <a:endParaRPr lang="en-US" sz="6600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Adobe Fan Heiti Std B" panose="020B0700000000000000" pitchFamily="34" charset="-128"/>
            </a:endParaRPr>
          </a:p>
        </p:txBody>
      </p: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6D99369C-8263-4AF0-8DF1-918CDE8E4C5D}"/>
              </a:ext>
            </a:extLst>
          </p:cNvPr>
          <p:cNvCxnSpPr>
            <a:cxnSpLocks/>
            <a:endCxn id="256" idx="2"/>
          </p:cNvCxnSpPr>
          <p:nvPr/>
        </p:nvCxnSpPr>
        <p:spPr>
          <a:xfrm flipV="1">
            <a:off x="13490713" y="-1501488"/>
            <a:ext cx="0" cy="15610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A5E7AEB1-239B-4EAD-B217-44D70E3882BB}"/>
              </a:ext>
            </a:extLst>
          </p:cNvPr>
          <p:cNvSpPr txBox="1"/>
          <p:nvPr/>
        </p:nvSpPr>
        <p:spPr>
          <a:xfrm>
            <a:off x="11726955" y="2431614"/>
            <a:ext cx="3599204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envía expediente del proceso a la jefa de Unidad para dar el visto bueno de todo el proceso.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Cuando la jefa de unidad lo autorice, se procede a generar la plantilla del certificado para su impresión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notifica al usuario de la resolución a través de la App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genera la plantilla del dictamen (de forma dinámica)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Se entrega el certificado a la Institución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Termina el proceso de RVOE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Status = Terminado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2A6D98-389F-4C6C-8F53-B4273D8DF0E1}"/>
              </a:ext>
            </a:extLst>
          </p:cNvPr>
          <p:cNvSpPr/>
          <p:nvPr/>
        </p:nvSpPr>
        <p:spPr>
          <a:xfrm>
            <a:off x="3940938" y="5383180"/>
            <a:ext cx="2644600" cy="1815882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</a:bodyPr>
          <a:lstStyle/>
          <a:p>
            <a:pPr algn="r"/>
            <a:r>
              <a:rPr lang="es-MX" sz="1400" i="1" dirty="0">
                <a:solidFill>
                  <a:srgbClr val="345CA3"/>
                </a:solidFill>
              </a:rPr>
              <a:t>*Si no se cuenta con internet en la App mientras se realiza la inspección física, se podrá hacer la revisión y almacenar los resultados en la BD interna de la App. Cuando se detecte internet, se enviará al Server para no entorpecer el proceso</a:t>
            </a:r>
            <a:endParaRPr lang="en-US" sz="1400" i="1" dirty="0"/>
          </a:p>
        </p:txBody>
      </p:sp>
      <p:cxnSp>
        <p:nvCxnSpPr>
          <p:cNvPr id="260" name="Conector: angular 259">
            <a:extLst>
              <a:ext uri="{FF2B5EF4-FFF2-40B4-BE49-F238E27FC236}">
                <a16:creationId xmlns:a16="http://schemas.microsoft.com/office/drawing/2014/main" id="{9D2DA0DC-0EE7-4DFA-8139-88C2508DDD66}"/>
              </a:ext>
            </a:extLst>
          </p:cNvPr>
          <p:cNvCxnSpPr>
            <a:cxnSpLocks/>
            <a:stCxn id="219" idx="3"/>
            <a:endCxn id="249" idx="1"/>
          </p:cNvCxnSpPr>
          <p:nvPr/>
        </p:nvCxnSpPr>
        <p:spPr>
          <a:xfrm flipV="1">
            <a:off x="9265423" y="1239246"/>
            <a:ext cx="2670481" cy="51961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1F7F5E15-2E7C-4356-8E24-F448CC2E10FA}"/>
              </a:ext>
            </a:extLst>
          </p:cNvPr>
          <p:cNvCxnSpPr>
            <a:cxnSpLocks/>
          </p:cNvCxnSpPr>
          <p:nvPr/>
        </p:nvCxnSpPr>
        <p:spPr>
          <a:xfrm>
            <a:off x="-3415754" y="1347751"/>
            <a:ext cx="17586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de flecha 261">
            <a:extLst>
              <a:ext uri="{FF2B5EF4-FFF2-40B4-BE49-F238E27FC236}">
                <a16:creationId xmlns:a16="http://schemas.microsoft.com/office/drawing/2014/main" id="{A645940A-C334-468A-B3CE-C494622D58A3}"/>
              </a:ext>
            </a:extLst>
          </p:cNvPr>
          <p:cNvCxnSpPr>
            <a:cxnSpLocks/>
          </p:cNvCxnSpPr>
          <p:nvPr/>
        </p:nvCxnSpPr>
        <p:spPr>
          <a:xfrm>
            <a:off x="1054491" y="1347751"/>
            <a:ext cx="17586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FE3B706F-8B55-4261-BEF9-4F1AD5D1EC02}"/>
              </a:ext>
            </a:extLst>
          </p:cNvPr>
          <p:cNvCxnSpPr>
            <a:cxnSpLocks/>
          </p:cNvCxnSpPr>
          <p:nvPr/>
        </p:nvCxnSpPr>
        <p:spPr>
          <a:xfrm>
            <a:off x="5315229" y="1347751"/>
            <a:ext cx="17586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B9931-DEC2-4FD1-BC61-574F5338C60B}"/>
              </a:ext>
            </a:extLst>
          </p:cNvPr>
          <p:cNvCxnSpPr>
            <a:cxnSpLocks/>
          </p:cNvCxnSpPr>
          <p:nvPr/>
        </p:nvCxnSpPr>
        <p:spPr>
          <a:xfrm>
            <a:off x="8403238" y="4478494"/>
            <a:ext cx="0" cy="5553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6" descr="Related image">
            <a:extLst>
              <a:ext uri="{FF2B5EF4-FFF2-40B4-BE49-F238E27FC236}">
                <a16:creationId xmlns:a16="http://schemas.microsoft.com/office/drawing/2014/main" id="{DA9D84BB-AF83-4B17-B40E-70E37D3FB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-2941741" y="-61542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Bocadillo: rectángulo con esquinas redondeadas 264">
            <a:extLst>
              <a:ext uri="{FF2B5EF4-FFF2-40B4-BE49-F238E27FC236}">
                <a16:creationId xmlns:a16="http://schemas.microsoft.com/office/drawing/2014/main" id="{71F097C6-2178-42F0-B651-3B6234D8EDB3}"/>
              </a:ext>
            </a:extLst>
          </p:cNvPr>
          <p:cNvSpPr/>
          <p:nvPr/>
        </p:nvSpPr>
        <p:spPr>
          <a:xfrm>
            <a:off x="-3645651" y="85570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66" name="Picture 6" descr="Related image">
            <a:extLst>
              <a:ext uri="{FF2B5EF4-FFF2-40B4-BE49-F238E27FC236}">
                <a16:creationId xmlns:a16="http://schemas.microsoft.com/office/drawing/2014/main" id="{8E793275-F5C3-4BDF-A7FF-027477565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1381586" y="72996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Bocadillo: rectángulo con esquinas redondeadas 266">
            <a:extLst>
              <a:ext uri="{FF2B5EF4-FFF2-40B4-BE49-F238E27FC236}">
                <a16:creationId xmlns:a16="http://schemas.microsoft.com/office/drawing/2014/main" id="{70BE4F29-446A-44F7-BBB7-B45A168FEB38}"/>
              </a:ext>
            </a:extLst>
          </p:cNvPr>
          <p:cNvSpPr/>
          <p:nvPr/>
        </p:nvSpPr>
        <p:spPr>
          <a:xfrm>
            <a:off x="677676" y="220108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68" name="Picture 6" descr="Related image">
            <a:extLst>
              <a:ext uri="{FF2B5EF4-FFF2-40B4-BE49-F238E27FC236}">
                <a16:creationId xmlns:a16="http://schemas.microsoft.com/office/drawing/2014/main" id="{B94FB8CA-170B-435F-98B8-45B40C3D4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15127808" y="-87571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Bocadillo: rectángulo con esquinas redondeadas 268">
            <a:extLst>
              <a:ext uri="{FF2B5EF4-FFF2-40B4-BE49-F238E27FC236}">
                <a16:creationId xmlns:a16="http://schemas.microsoft.com/office/drawing/2014/main" id="{961E9E45-F169-4572-BDB9-101333C26DCA}"/>
              </a:ext>
            </a:extLst>
          </p:cNvPr>
          <p:cNvSpPr/>
          <p:nvPr/>
        </p:nvSpPr>
        <p:spPr>
          <a:xfrm>
            <a:off x="14423898" y="59541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70" name="Picture 6" descr="Related image">
            <a:extLst>
              <a:ext uri="{FF2B5EF4-FFF2-40B4-BE49-F238E27FC236}">
                <a16:creationId xmlns:a16="http://schemas.microsoft.com/office/drawing/2014/main" id="{EE17B058-CF37-400F-BF41-FE21303C9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5440856" y="-22242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6" descr="Related image">
            <a:extLst>
              <a:ext uri="{FF2B5EF4-FFF2-40B4-BE49-F238E27FC236}">
                <a16:creationId xmlns:a16="http://schemas.microsoft.com/office/drawing/2014/main" id="{90C35AF3-5C53-463F-9080-5684570F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8980016" y="5229038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Rectángulo 276">
            <a:extLst>
              <a:ext uri="{FF2B5EF4-FFF2-40B4-BE49-F238E27FC236}">
                <a16:creationId xmlns:a16="http://schemas.microsoft.com/office/drawing/2014/main" id="{248142D5-E666-4BEA-AC5E-6E94EFBE8A4A}"/>
              </a:ext>
            </a:extLst>
          </p:cNvPr>
          <p:cNvSpPr/>
          <p:nvPr/>
        </p:nvSpPr>
        <p:spPr>
          <a:xfrm>
            <a:off x="-6734675" y="8540182"/>
            <a:ext cx="26009646" cy="92869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0" descr="Image result for smartphone icon">
            <a:extLst>
              <a:ext uri="{FF2B5EF4-FFF2-40B4-BE49-F238E27FC236}">
                <a16:creationId xmlns:a16="http://schemas.microsoft.com/office/drawing/2014/main" id="{971BAA26-D21D-4AC5-8B0E-6FF3D452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4424" y="5412771"/>
            <a:ext cx="1723477" cy="204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uadroTexto 129">
            <a:extLst>
              <a:ext uri="{FF2B5EF4-FFF2-40B4-BE49-F238E27FC236}">
                <a16:creationId xmlns:a16="http://schemas.microsoft.com/office/drawing/2014/main" id="{B0492485-B38E-45B4-B871-E517AC4B45C5}"/>
              </a:ext>
            </a:extLst>
          </p:cNvPr>
          <p:cNvSpPr txBox="1"/>
          <p:nvPr/>
        </p:nvSpPr>
        <p:spPr>
          <a:xfrm>
            <a:off x="-4107949" y="5993462"/>
            <a:ext cx="283892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notifica al interesado que el plan de estudios será evaluado</a:t>
            </a:r>
            <a:endParaRPr lang="en-US" sz="1400" dirty="0">
              <a:solidFill>
                <a:srgbClr val="345CA3"/>
              </a:solidFill>
            </a:endParaRP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1869DE95-C819-4CA7-BCAE-BD4457D955A4}"/>
              </a:ext>
            </a:extLst>
          </p:cNvPr>
          <p:cNvCxnSpPr>
            <a:cxnSpLocks/>
          </p:cNvCxnSpPr>
          <p:nvPr/>
        </p:nvCxnSpPr>
        <p:spPr>
          <a:xfrm>
            <a:off x="-451832" y="4819821"/>
            <a:ext cx="0" cy="5553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DB2B91AB-BE36-4E4D-B998-4B7877C6D879}"/>
              </a:ext>
            </a:extLst>
          </p:cNvPr>
          <p:cNvGrpSpPr/>
          <p:nvPr/>
        </p:nvGrpSpPr>
        <p:grpSpPr>
          <a:xfrm>
            <a:off x="15609752" y="4317662"/>
            <a:ext cx="3103983" cy="2065759"/>
            <a:chOff x="16538587" y="253931"/>
            <a:chExt cx="3103983" cy="2065759"/>
          </a:xfrm>
        </p:grpSpPr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96C40960-65C1-4DB5-90BA-94286FE36FFC}"/>
                </a:ext>
              </a:extLst>
            </p:cNvPr>
            <p:cNvGrpSpPr/>
            <p:nvPr/>
          </p:nvGrpSpPr>
          <p:grpSpPr>
            <a:xfrm>
              <a:off x="16538587" y="253931"/>
              <a:ext cx="3103983" cy="2065759"/>
              <a:chOff x="230154" y="553615"/>
              <a:chExt cx="3103983" cy="2065759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D5D8FEDB-D713-492C-BCB3-43114993688E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9" name="Rectángulo 148">
                <a:extLst>
                  <a:ext uri="{FF2B5EF4-FFF2-40B4-BE49-F238E27FC236}">
                    <a16:creationId xmlns:a16="http://schemas.microsoft.com/office/drawing/2014/main" id="{062A57DD-8087-434D-852C-551E63DE0429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s-MX" sz="1600" spc="3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Rectángulo 149">
                <a:extLst>
                  <a:ext uri="{FF2B5EF4-FFF2-40B4-BE49-F238E27FC236}">
                    <a16:creationId xmlns:a16="http://schemas.microsoft.com/office/drawing/2014/main" id="{8E11DE19-EFF1-4382-8FDA-D55B2227991B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53" name="Imagen 152">
                <a:extLst>
                  <a:ext uri="{FF2B5EF4-FFF2-40B4-BE49-F238E27FC236}">
                    <a16:creationId xmlns:a16="http://schemas.microsoft.com/office/drawing/2014/main" id="{573178B0-5AD6-477D-A4B7-BE2860BC1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54" name="Imagen 153">
                <a:extLst>
                  <a:ext uri="{FF2B5EF4-FFF2-40B4-BE49-F238E27FC236}">
                    <a16:creationId xmlns:a16="http://schemas.microsoft.com/office/drawing/2014/main" id="{D08F9AB2-AE28-444E-8438-16D6161AA3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55" name="Imagen 154">
                <a:extLst>
                  <a:ext uri="{FF2B5EF4-FFF2-40B4-BE49-F238E27FC236}">
                    <a16:creationId xmlns:a16="http://schemas.microsoft.com/office/drawing/2014/main" id="{8F3C1C11-7F12-4503-B737-02AA1646BC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6" name="Rectángulo 155">
                <a:extLst>
                  <a:ext uri="{FF2B5EF4-FFF2-40B4-BE49-F238E27FC236}">
                    <a16:creationId xmlns:a16="http://schemas.microsoft.com/office/drawing/2014/main" id="{94DD782A-AB18-4BBA-8FF7-3EB9D2DD3040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026" name="Picture 2" descr="Image result for checkbox icon">
              <a:extLst>
                <a:ext uri="{FF2B5EF4-FFF2-40B4-BE49-F238E27FC236}">
                  <a16:creationId xmlns:a16="http://schemas.microsoft.com/office/drawing/2014/main" id="{BBD8C32F-5148-4361-8228-6DB27B896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0933" y="985104"/>
              <a:ext cx="444339" cy="44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ED00E93B-151D-4D22-9C37-A777B5FEDA67}"/>
                </a:ext>
              </a:extLst>
            </p:cNvPr>
            <p:cNvSpPr/>
            <p:nvPr/>
          </p:nvSpPr>
          <p:spPr>
            <a:xfrm>
              <a:off x="16781392" y="618674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58" name="Triángulo isósceles 157">
              <a:extLst>
                <a:ext uri="{FF2B5EF4-FFF2-40B4-BE49-F238E27FC236}">
                  <a16:creationId xmlns:a16="http://schemas.microsoft.com/office/drawing/2014/main" id="{AC2EBC77-2939-46B8-95EA-95ECDDEF6FF0}"/>
                </a:ext>
              </a:extLst>
            </p:cNvPr>
            <p:cNvSpPr/>
            <p:nvPr/>
          </p:nvSpPr>
          <p:spPr>
            <a:xfrm flipV="1">
              <a:off x="18173381" y="692025"/>
              <a:ext cx="107644" cy="11494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81B90B4B-3B37-4BA4-A3BB-BBDE6F0A986F}"/>
                </a:ext>
              </a:extLst>
            </p:cNvPr>
            <p:cNvSpPr/>
            <p:nvPr/>
          </p:nvSpPr>
          <p:spPr>
            <a:xfrm>
              <a:off x="16781392" y="938890"/>
              <a:ext cx="1523671" cy="2977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Subir archivos…</a:t>
              </a:r>
            </a:p>
          </p:txBody>
        </p:sp>
        <p:sp>
          <p:nvSpPr>
            <p:cNvPr id="162" name="Rectángulo: esquinas redondeadas 161">
              <a:extLst>
                <a:ext uri="{FF2B5EF4-FFF2-40B4-BE49-F238E27FC236}">
                  <a16:creationId xmlns:a16="http://schemas.microsoft.com/office/drawing/2014/main" id="{E5D1E19F-CD30-4226-8284-0CA7984BBDA7}"/>
                </a:ext>
              </a:extLst>
            </p:cNvPr>
            <p:cNvSpPr/>
            <p:nvPr/>
          </p:nvSpPr>
          <p:spPr>
            <a:xfrm>
              <a:off x="17182465" y="1563270"/>
              <a:ext cx="741913" cy="23673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1E1558A0-C47C-48C6-B0C0-E0E84D88B005}"/>
              </a:ext>
            </a:extLst>
          </p:cNvPr>
          <p:cNvSpPr txBox="1"/>
          <p:nvPr/>
        </p:nvSpPr>
        <p:spPr>
          <a:xfrm>
            <a:off x="15690118" y="6737103"/>
            <a:ext cx="310398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El Director de Educación Superior valida que el plan de estudios es correcto y acorde a los lineamientos.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Una vez dado el visto bueno, pasa a Control Escolar</a:t>
            </a:r>
            <a:endParaRPr lang="en-US" sz="1400" dirty="0">
              <a:solidFill>
                <a:srgbClr val="345CA3"/>
              </a:solidFill>
            </a:endParaRPr>
          </a:p>
        </p:txBody>
      </p:sp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319FAFEF-B5A6-4FA1-A659-B2BC3A52B5B0}"/>
              </a:ext>
            </a:extLst>
          </p:cNvPr>
          <p:cNvCxnSpPr>
            <a:cxnSpLocks/>
            <a:stCxn id="249" idx="3"/>
            <a:endCxn id="148" idx="0"/>
          </p:cNvCxnSpPr>
          <p:nvPr/>
        </p:nvCxnSpPr>
        <p:spPr>
          <a:xfrm>
            <a:off x="14998192" y="1239246"/>
            <a:ext cx="2163552" cy="307841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Bocadillo: rectángulo con esquinas redondeadas 173">
            <a:extLst>
              <a:ext uri="{FF2B5EF4-FFF2-40B4-BE49-F238E27FC236}">
                <a16:creationId xmlns:a16="http://schemas.microsoft.com/office/drawing/2014/main" id="{A3C1AD11-7A85-4EB9-B049-3939BF901C50}"/>
              </a:ext>
            </a:extLst>
          </p:cNvPr>
          <p:cNvSpPr/>
          <p:nvPr/>
        </p:nvSpPr>
        <p:spPr>
          <a:xfrm>
            <a:off x="5266130" y="786528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8E7F30C-49B8-4EAE-B388-1BD812EFE79B}"/>
              </a:ext>
            </a:extLst>
          </p:cNvPr>
          <p:cNvSpPr/>
          <p:nvPr/>
        </p:nvSpPr>
        <p:spPr>
          <a:xfrm>
            <a:off x="-3904342" y="-1016000"/>
            <a:ext cx="21016686" cy="827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743D24C-9EBD-411F-8A04-50C99305CB41}"/>
              </a:ext>
            </a:extLst>
          </p:cNvPr>
          <p:cNvGrpSpPr/>
          <p:nvPr/>
        </p:nvGrpSpPr>
        <p:grpSpPr>
          <a:xfrm>
            <a:off x="-3539608" y="1900270"/>
            <a:ext cx="3103983" cy="2065759"/>
            <a:chOff x="236374" y="242594"/>
            <a:chExt cx="3103983" cy="206575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F2E5A1E-1DF4-476D-9BB3-BA30C8998357}"/>
                </a:ext>
              </a:extLst>
            </p:cNvPr>
            <p:cNvGrpSpPr/>
            <p:nvPr/>
          </p:nvGrpSpPr>
          <p:grpSpPr>
            <a:xfrm>
              <a:off x="236374" y="242594"/>
              <a:ext cx="3103983" cy="2065759"/>
              <a:chOff x="230154" y="553615"/>
              <a:chExt cx="3103983" cy="206575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1E68562-09C3-4B7C-A4B7-9A9F14B298EA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1722310-2A08-40D5-8B19-B6F6F0DB16C2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3F4BF6A-66FA-4494-946C-90F7A465A4EB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C6C15E70-E465-4F57-9DBB-FD1645F6B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42D4B1B2-52D2-4C15-9CF0-D58C5C613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46583CE0-3CFA-419B-9D89-9D342FA29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7189D7A-B525-40E5-B77E-C1BE9EC149D8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4CC48F4-2E4A-46C9-9CB6-53BD97E12318}"/>
                </a:ext>
              </a:extLst>
            </p:cNvPr>
            <p:cNvSpPr/>
            <p:nvPr/>
          </p:nvSpPr>
          <p:spPr>
            <a:xfrm>
              <a:off x="354566" y="547396"/>
              <a:ext cx="1244082" cy="1242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RVOE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89CD1DA-3360-4150-8604-14B16CC7E29E}"/>
                </a:ext>
              </a:extLst>
            </p:cNvPr>
            <p:cNvSpPr/>
            <p:nvPr/>
          </p:nvSpPr>
          <p:spPr>
            <a:xfrm>
              <a:off x="1656776" y="554962"/>
              <a:ext cx="1544060" cy="5991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Escolar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AB8B44-3CF5-4D88-B68A-F07480ED4878}"/>
                </a:ext>
              </a:extLst>
            </p:cNvPr>
            <p:cNvSpPr/>
            <p:nvPr/>
          </p:nvSpPr>
          <p:spPr>
            <a:xfrm>
              <a:off x="1655463" y="1189865"/>
              <a:ext cx="1544060" cy="599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Reporteador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D85DD1C-36AF-4B74-A1A7-50CA510453DB}"/>
              </a:ext>
            </a:extLst>
          </p:cNvPr>
          <p:cNvGrpSpPr/>
          <p:nvPr/>
        </p:nvGrpSpPr>
        <p:grpSpPr>
          <a:xfrm>
            <a:off x="464655" y="1900270"/>
            <a:ext cx="3103983" cy="2065759"/>
            <a:chOff x="230154" y="553615"/>
            <a:chExt cx="3103983" cy="206575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567D68E-EF38-4601-BD2D-66A3BA5D0EBE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6F8A526-5B2B-4FF6-A9F6-0F53CD414058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8BA9F44-D0C5-4CFB-9236-472DF41F2210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F1B98774-70DA-4861-9338-4CB55E677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FC317B1-4CBF-412C-86B2-CD5E3A680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3FA0642-1714-4499-AC76-41A5FAFE2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A474E52-39E3-4287-B888-5E7F80363DBB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1B9918D-4790-4A96-AF5A-A17CFC9A0702}"/>
              </a:ext>
            </a:extLst>
          </p:cNvPr>
          <p:cNvSpPr/>
          <p:nvPr/>
        </p:nvSpPr>
        <p:spPr>
          <a:xfrm>
            <a:off x="2059161" y="2191315"/>
            <a:ext cx="1371600" cy="5991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Acreditación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0A2B3C2-6C24-49B5-A7B0-02098E46FF36}"/>
              </a:ext>
            </a:extLst>
          </p:cNvPr>
          <p:cNvSpPr/>
          <p:nvPr/>
        </p:nvSpPr>
        <p:spPr>
          <a:xfrm>
            <a:off x="2057848" y="2862503"/>
            <a:ext cx="1371600" cy="599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 certificado de Licenciatura (Egreso –Titulación)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9CB4487-FB87-4CD1-897D-DF211758F1FC}"/>
              </a:ext>
            </a:extLst>
          </p:cNvPr>
          <p:cNvSpPr/>
          <p:nvPr/>
        </p:nvSpPr>
        <p:spPr>
          <a:xfrm>
            <a:off x="582645" y="2198153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Inscripción de alumnos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9AE0E0E-6BDA-4A5E-B52D-79795FB352D6}"/>
              </a:ext>
            </a:extLst>
          </p:cNvPr>
          <p:cNvGrpSpPr/>
          <p:nvPr/>
        </p:nvGrpSpPr>
        <p:grpSpPr>
          <a:xfrm>
            <a:off x="8473180" y="1872274"/>
            <a:ext cx="3103983" cy="2065759"/>
            <a:chOff x="7685716" y="263004"/>
            <a:chExt cx="3103983" cy="2065759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C00AFEA-479D-40F0-B5B4-E7869CA8215E}"/>
                </a:ext>
              </a:extLst>
            </p:cNvPr>
            <p:cNvGrpSpPr/>
            <p:nvPr/>
          </p:nvGrpSpPr>
          <p:grpSpPr>
            <a:xfrm>
              <a:off x="7685716" y="263004"/>
              <a:ext cx="3103983" cy="2065759"/>
              <a:chOff x="230154" y="553615"/>
              <a:chExt cx="3103983" cy="2065759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DE3D45A-A837-40D1-B941-41F1A6224BB5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969E017C-3184-4B36-AEB1-23C2D1509A7D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C6BE543D-C05F-4278-8DC7-A43FB2225868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48" name="Imagen 47">
                <a:extLst>
                  <a:ext uri="{FF2B5EF4-FFF2-40B4-BE49-F238E27FC236}">
                    <a16:creationId xmlns:a16="http://schemas.microsoft.com/office/drawing/2014/main" id="{98C330CD-8D8D-456A-8EBA-866EDE4CF5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340BE270-3B41-4A31-90FE-7B16A2C1E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25C090BC-E9DC-4A38-A7D6-CED2336BDC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BD918673-2E8A-49C7-8144-9CE8A7F615D0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CC76B88-81CE-43BA-A1D1-56BA2BA8DCBB}"/>
                </a:ext>
              </a:extLst>
            </p:cNvPr>
            <p:cNvSpPr/>
            <p:nvPr/>
          </p:nvSpPr>
          <p:spPr>
            <a:xfrm>
              <a:off x="8464708" y="546020"/>
              <a:ext cx="1544060" cy="2367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Triángulo isósceles 31">
              <a:extLst>
                <a:ext uri="{FF2B5EF4-FFF2-40B4-BE49-F238E27FC236}">
                  <a16:creationId xmlns:a16="http://schemas.microsoft.com/office/drawing/2014/main" id="{25696A84-ED66-4D89-B71A-1D9B440793C1}"/>
                </a:ext>
              </a:extLst>
            </p:cNvPr>
            <p:cNvSpPr/>
            <p:nvPr/>
          </p:nvSpPr>
          <p:spPr>
            <a:xfrm flipV="1">
              <a:off x="9856697" y="619371"/>
              <a:ext cx="107644" cy="11494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2796DAF-1C26-4DE1-92AB-9C93F96EC068}"/>
                </a:ext>
              </a:extLst>
            </p:cNvPr>
            <p:cNvSpPr/>
            <p:nvPr/>
          </p:nvSpPr>
          <p:spPr>
            <a:xfrm>
              <a:off x="7917800" y="1023437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5655AF7D-7D98-48EF-A7EE-A8DEF1126603}"/>
                </a:ext>
              </a:extLst>
            </p:cNvPr>
            <p:cNvSpPr/>
            <p:nvPr/>
          </p:nvSpPr>
          <p:spPr>
            <a:xfrm>
              <a:off x="9019525" y="1023437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EA2CA98-89E0-4F52-B1D4-50D808620B19}"/>
                </a:ext>
              </a:extLst>
            </p:cNvPr>
            <p:cNvSpPr/>
            <p:nvPr/>
          </p:nvSpPr>
          <p:spPr>
            <a:xfrm>
              <a:off x="8464708" y="1252372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53BF1754-E95D-4FE7-B4DA-E7D89158C4AC}"/>
                </a:ext>
              </a:extLst>
            </p:cNvPr>
            <p:cNvSpPr/>
            <p:nvPr/>
          </p:nvSpPr>
          <p:spPr>
            <a:xfrm>
              <a:off x="8464708" y="1672230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71C3621-0B06-427A-AB68-E62D68B221CF}"/>
                </a:ext>
              </a:extLst>
            </p:cNvPr>
            <p:cNvSpPr/>
            <p:nvPr/>
          </p:nvSpPr>
          <p:spPr>
            <a:xfrm>
              <a:off x="8939213" y="1457319"/>
              <a:ext cx="10214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E3224126-AA88-47DA-9E79-737970FE9F95}"/>
                </a:ext>
              </a:extLst>
            </p:cNvPr>
            <p:cNvSpPr/>
            <p:nvPr/>
          </p:nvSpPr>
          <p:spPr>
            <a:xfrm>
              <a:off x="10089501" y="1023437"/>
              <a:ext cx="31973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7FB475D-4DF4-4940-AF19-B1545296BD61}"/>
                </a:ext>
              </a:extLst>
            </p:cNvPr>
            <p:cNvSpPr/>
            <p:nvPr/>
          </p:nvSpPr>
          <p:spPr>
            <a:xfrm>
              <a:off x="7917799" y="1243045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5A078A7-6E13-494C-B6AB-2E27CCA55093}"/>
                </a:ext>
              </a:extLst>
            </p:cNvPr>
            <p:cNvSpPr/>
            <p:nvPr/>
          </p:nvSpPr>
          <p:spPr>
            <a:xfrm>
              <a:off x="9530231" y="1252372"/>
              <a:ext cx="879008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D44012B-CD24-48D5-8C3B-13D4AC57F76D}"/>
                </a:ext>
              </a:extLst>
            </p:cNvPr>
            <p:cNvSpPr/>
            <p:nvPr/>
          </p:nvSpPr>
          <p:spPr>
            <a:xfrm>
              <a:off x="7917799" y="1459637"/>
              <a:ext cx="988077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A949338B-6983-4714-B6C6-359E450FD68E}"/>
                </a:ext>
              </a:extLst>
            </p:cNvPr>
            <p:cNvSpPr/>
            <p:nvPr/>
          </p:nvSpPr>
          <p:spPr>
            <a:xfrm>
              <a:off x="9561513" y="1672230"/>
              <a:ext cx="847726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1D6F9831-048F-403D-9671-32D5E03E95C3}"/>
                </a:ext>
              </a:extLst>
            </p:cNvPr>
            <p:cNvSpPr/>
            <p:nvPr/>
          </p:nvSpPr>
          <p:spPr>
            <a:xfrm flipV="1">
              <a:off x="10296134" y="1737151"/>
              <a:ext cx="78179" cy="7229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5AC04915-0C1D-419A-99C2-85CE88B4B9EC}"/>
                </a:ext>
              </a:extLst>
            </p:cNvPr>
            <p:cNvSpPr/>
            <p:nvPr/>
          </p:nvSpPr>
          <p:spPr>
            <a:xfrm flipV="1">
              <a:off x="8799516" y="1514245"/>
              <a:ext cx="78179" cy="7229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6A04E47-6F10-4671-9A24-C71B3C928373}"/>
              </a:ext>
            </a:extLst>
          </p:cNvPr>
          <p:cNvGrpSpPr/>
          <p:nvPr/>
        </p:nvGrpSpPr>
        <p:grpSpPr>
          <a:xfrm>
            <a:off x="4468918" y="1860237"/>
            <a:ext cx="3103983" cy="2065759"/>
            <a:chOff x="257137" y="242593"/>
            <a:chExt cx="3103983" cy="2065759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1F34BF88-0F4C-4B6D-9194-83E30548F957}"/>
                </a:ext>
              </a:extLst>
            </p:cNvPr>
            <p:cNvGrpSpPr/>
            <p:nvPr/>
          </p:nvGrpSpPr>
          <p:grpSpPr>
            <a:xfrm>
              <a:off x="257137" y="242593"/>
              <a:ext cx="3103983" cy="2065759"/>
              <a:chOff x="230154" y="553615"/>
              <a:chExt cx="3103983" cy="2065759"/>
            </a:xfrm>
          </p:grpSpPr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8F51B871-F6E9-4707-85D5-2033314567F6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56950FE-8A7B-4B26-9B78-2FECF34F0DEF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552C6962-E467-4217-BE1E-DB98FFEA4DA6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BA79AE69-6184-4483-B2EB-1623739476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69" name="Imagen 68">
                <a:extLst>
                  <a:ext uri="{FF2B5EF4-FFF2-40B4-BE49-F238E27FC236}">
                    <a16:creationId xmlns:a16="http://schemas.microsoft.com/office/drawing/2014/main" id="{575D8445-2C4E-4D7F-8283-0ED796F56E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70" name="Imagen 69">
                <a:extLst>
                  <a:ext uri="{FF2B5EF4-FFF2-40B4-BE49-F238E27FC236}">
                    <a16:creationId xmlns:a16="http://schemas.microsoft.com/office/drawing/2014/main" id="{0219F565-6D98-4FFF-B901-5098FD03D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C39574CE-85FC-4CDA-BC77-5D3A9CB16973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B68D8F9-9E7A-47CC-9CDF-4EF305CAE00C}"/>
                </a:ext>
              </a:extLst>
            </p:cNvPr>
            <p:cNvSpPr/>
            <p:nvPr/>
          </p:nvSpPr>
          <p:spPr>
            <a:xfrm>
              <a:off x="489222" y="1003026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466EEFF0-136A-4693-B1D6-2DB52D0ACAD6}"/>
                </a:ext>
              </a:extLst>
            </p:cNvPr>
            <p:cNvSpPr/>
            <p:nvPr/>
          </p:nvSpPr>
          <p:spPr>
            <a:xfrm>
              <a:off x="1036129" y="1003026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88410669-7EF8-41B7-A611-5A94192A6052}"/>
                </a:ext>
              </a:extLst>
            </p:cNvPr>
            <p:cNvSpPr/>
            <p:nvPr/>
          </p:nvSpPr>
          <p:spPr>
            <a:xfrm>
              <a:off x="1036129" y="1231961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2B49C3B-6387-4104-8CC4-B98C4BFC6B25}"/>
                </a:ext>
              </a:extLst>
            </p:cNvPr>
            <p:cNvSpPr/>
            <p:nvPr/>
          </p:nvSpPr>
          <p:spPr>
            <a:xfrm>
              <a:off x="489221" y="1651819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1B312D87-36BE-44F6-A607-77EC5205087A}"/>
                </a:ext>
              </a:extLst>
            </p:cNvPr>
            <p:cNvSpPr/>
            <p:nvPr/>
          </p:nvSpPr>
          <p:spPr>
            <a:xfrm>
              <a:off x="1036129" y="1436908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8761153E-76AA-4F2A-93F6-2E2EA256D0A9}"/>
                </a:ext>
              </a:extLst>
            </p:cNvPr>
            <p:cNvSpPr/>
            <p:nvPr/>
          </p:nvSpPr>
          <p:spPr>
            <a:xfrm>
              <a:off x="489220" y="1222634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E443BE9B-BC94-4F8A-B4B1-0FB26DE1C26D}"/>
                </a:ext>
              </a:extLst>
            </p:cNvPr>
            <p:cNvSpPr/>
            <p:nvPr/>
          </p:nvSpPr>
          <p:spPr>
            <a:xfrm>
              <a:off x="489220" y="1439226"/>
              <a:ext cx="475313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E8F48E8-BA08-4931-A39F-E235EF934864}"/>
                </a:ext>
              </a:extLst>
            </p:cNvPr>
            <p:cNvSpPr/>
            <p:nvPr/>
          </p:nvSpPr>
          <p:spPr>
            <a:xfrm>
              <a:off x="1036129" y="1651819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1D568F0D-384F-4BB6-81B4-99A235516D31}"/>
                </a:ext>
              </a:extLst>
            </p:cNvPr>
            <p:cNvSpPr/>
            <p:nvPr/>
          </p:nvSpPr>
          <p:spPr>
            <a:xfrm>
              <a:off x="489220" y="781564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46B9AADC-F925-444C-AA7B-24F9CD255DD1}"/>
                </a:ext>
              </a:extLst>
            </p:cNvPr>
            <p:cNvSpPr/>
            <p:nvPr/>
          </p:nvSpPr>
          <p:spPr>
            <a:xfrm>
              <a:off x="1036129" y="781564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EC2C6E43-8584-4580-A765-9CF004B8E35A}"/>
                </a:ext>
              </a:extLst>
            </p:cNvPr>
            <p:cNvSpPr txBox="1"/>
            <p:nvPr/>
          </p:nvSpPr>
          <p:spPr>
            <a:xfrm>
              <a:off x="489220" y="482085"/>
              <a:ext cx="2491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spc="300" dirty="0">
                  <a:solidFill>
                    <a:schemeClr val="bg2">
                      <a:lumMod val="50000"/>
                    </a:schemeClr>
                  </a:solidFill>
                </a:rPr>
                <a:t>CRUD  ALUMNOS</a:t>
              </a:r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43DD4C3-3638-4276-A6CB-70A20DA33A00}"/>
              </a:ext>
            </a:extLst>
          </p:cNvPr>
          <p:cNvSpPr txBox="1"/>
          <p:nvPr/>
        </p:nvSpPr>
        <p:spPr>
          <a:xfrm>
            <a:off x="4488795" y="4132569"/>
            <a:ext cx="3084105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El administrador habilita espacio para cada escuela (Usuario y contraseña) para que capturen información de alumnos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solidFill>
                  <a:srgbClr val="345CA3"/>
                </a:solidFill>
              </a:rPr>
              <a:t>Dicha información puede ser Creada, Eliminada, Actualizada y Consultada (CRUD) 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2D4BE35-EEEE-4CE3-896E-C2F07E0F48A4}"/>
              </a:ext>
            </a:extLst>
          </p:cNvPr>
          <p:cNvSpPr txBox="1"/>
          <p:nvPr/>
        </p:nvSpPr>
        <p:spPr>
          <a:xfrm>
            <a:off x="466328" y="4140980"/>
            <a:ext cx="310398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despliegan cuatro opciones dentro del Menú de Control Escolar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FF4A3B7-14CB-4C25-A0FB-B80BD089DA27}"/>
              </a:ext>
            </a:extLst>
          </p:cNvPr>
          <p:cNvSpPr txBox="1"/>
          <p:nvPr/>
        </p:nvSpPr>
        <p:spPr>
          <a:xfrm>
            <a:off x="8493058" y="4132569"/>
            <a:ext cx="3084105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Cada acción a realizar del CRUD despliega una nueva ventana para su captura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notifica al admin cuando una escuela haya terminado la captura y solicite revisión 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DABDCA52-4CEE-422D-84C8-97DE6304B2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575146" y="2512214"/>
            <a:ext cx="968204" cy="4687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D684E33-94F9-478F-8A0F-36F0FB5AE91A}"/>
              </a:ext>
            </a:extLst>
          </p:cNvPr>
          <p:cNvCxnSpPr>
            <a:cxnSpLocks/>
            <a:stCxn id="63" idx="3"/>
            <a:endCxn id="51" idx="0"/>
          </p:cNvCxnSpPr>
          <p:nvPr/>
        </p:nvCxnSpPr>
        <p:spPr>
          <a:xfrm flipV="1">
            <a:off x="7192441" y="1882479"/>
            <a:ext cx="2831761" cy="602325"/>
          </a:xfrm>
          <a:prstGeom prst="bentConnector4">
            <a:avLst>
              <a:gd name="adj1" fmla="val 26665"/>
              <a:gd name="adj2" fmla="val 16167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6" descr="Related image">
            <a:extLst>
              <a:ext uri="{FF2B5EF4-FFF2-40B4-BE49-F238E27FC236}">
                <a16:creationId xmlns:a16="http://schemas.microsoft.com/office/drawing/2014/main" id="{60E43048-1CAF-45F1-AF09-69BB278D6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7632389" y="2689389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Bocadillo: rectángulo con esquinas redondeadas 101">
            <a:extLst>
              <a:ext uri="{FF2B5EF4-FFF2-40B4-BE49-F238E27FC236}">
                <a16:creationId xmlns:a16="http://schemas.microsoft.com/office/drawing/2014/main" id="{B1E7BBF2-1278-48D3-B6CE-AD55FF8EBBE3}"/>
              </a:ext>
            </a:extLst>
          </p:cNvPr>
          <p:cNvSpPr/>
          <p:nvPr/>
        </p:nvSpPr>
        <p:spPr>
          <a:xfrm>
            <a:off x="11227719" y="1604351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3" name="Picture 6" descr="Related image">
            <a:extLst>
              <a:ext uri="{FF2B5EF4-FFF2-40B4-BE49-F238E27FC236}">
                <a16:creationId xmlns:a16="http://schemas.microsoft.com/office/drawing/2014/main" id="{8EE1ED98-E76D-4133-BD21-7FC6B3ED3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2" r="24184"/>
          <a:stretch/>
        </p:blipFill>
        <p:spPr bwMode="auto">
          <a:xfrm>
            <a:off x="11632779" y="2156287"/>
            <a:ext cx="339381" cy="6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BEB1E1C6-213F-4B68-A310-22A84F549F37}"/>
              </a:ext>
            </a:extLst>
          </p:cNvPr>
          <p:cNvSpPr txBox="1"/>
          <p:nvPr/>
        </p:nvSpPr>
        <p:spPr>
          <a:xfrm>
            <a:off x="13411201" y="4358101"/>
            <a:ext cx="3241544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rgbClr val="345CA3"/>
                </a:solidFill>
              </a:rPr>
              <a:t>Validación de certificados  de bachillerato con accesos a los perfiles generados por el Admin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0C28C0C-00D2-44A8-86A7-F5EB2D9BFAFA}"/>
              </a:ext>
            </a:extLst>
          </p:cNvPr>
          <p:cNvGrpSpPr/>
          <p:nvPr/>
        </p:nvGrpSpPr>
        <p:grpSpPr>
          <a:xfrm>
            <a:off x="13489920" y="2063887"/>
            <a:ext cx="3103983" cy="2065759"/>
            <a:chOff x="8787493" y="3227705"/>
            <a:chExt cx="3103983" cy="2065759"/>
          </a:xfrm>
        </p:grpSpPr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653C3E1C-65F3-457C-BF06-B8523F4795FA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8E1DB158-43C3-4175-9F3F-0F2B635F0C22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F2FF999B-55B5-47E4-9640-14B12EA00AD3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F31081BC-FAA9-467E-8158-2DD93FCCE906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7" name="Imagen 106">
                <a:extLst>
                  <a:ext uri="{FF2B5EF4-FFF2-40B4-BE49-F238E27FC236}">
                    <a16:creationId xmlns:a16="http://schemas.microsoft.com/office/drawing/2014/main" id="{41D8B459-BD16-465E-ADBB-0E9E5B5595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A4E072F8-F753-4522-BFDA-5EF5257B72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09" name="Imagen 108">
                <a:extLst>
                  <a:ext uri="{FF2B5EF4-FFF2-40B4-BE49-F238E27FC236}">
                    <a16:creationId xmlns:a16="http://schemas.microsoft.com/office/drawing/2014/main" id="{ECBFBAA7-4BC4-462C-973D-EF16F5502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29C8BEE5-CF29-415E-B555-E2797B3C3BBE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2B86A49D-5560-4CEA-984F-2FCBB85C0512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1" name="Picture 2" descr="Related image">
            <a:extLst>
              <a:ext uri="{FF2B5EF4-FFF2-40B4-BE49-F238E27FC236}">
                <a16:creationId xmlns:a16="http://schemas.microsoft.com/office/drawing/2014/main" id="{DD169009-476C-480D-8580-8D5E8731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059" y="2438170"/>
            <a:ext cx="1232011" cy="12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2E4388A1-0522-4099-AD20-08371AFB43FC}"/>
              </a:ext>
            </a:extLst>
          </p:cNvPr>
          <p:cNvCxnSpPr>
            <a:cxnSpLocks/>
            <a:stCxn id="104" idx="2"/>
            <a:endCxn id="95" idx="2"/>
          </p:cNvCxnSpPr>
          <p:nvPr/>
        </p:nvCxnSpPr>
        <p:spPr>
          <a:xfrm rot="16200000" flipH="1">
            <a:off x="7332653" y="-2602555"/>
            <a:ext cx="1635112" cy="13763528"/>
          </a:xfrm>
          <a:prstGeom prst="bentConnector3">
            <a:avLst>
              <a:gd name="adj1" fmla="val 162331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73508C42-B289-47D0-AF70-1DCA7D489B76}"/>
              </a:ext>
            </a:extLst>
          </p:cNvPr>
          <p:cNvCxnSpPr>
            <a:cxnSpLocks/>
          </p:cNvCxnSpPr>
          <p:nvPr/>
        </p:nvCxnSpPr>
        <p:spPr>
          <a:xfrm>
            <a:off x="10987503" y="3054175"/>
            <a:ext cx="285894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80A2ECBB-3DF8-41DE-80FA-B3F3E576DC9C}"/>
              </a:ext>
            </a:extLst>
          </p:cNvPr>
          <p:cNvCxnSpPr>
            <a:cxnSpLocks/>
            <a:stCxn id="20" idx="0"/>
            <a:endCxn id="65" idx="0"/>
          </p:cNvCxnSpPr>
          <p:nvPr/>
        </p:nvCxnSpPr>
        <p:spPr>
          <a:xfrm rot="5400000" flipH="1" flipV="1">
            <a:off x="3475719" y="-347037"/>
            <a:ext cx="337916" cy="4752465"/>
          </a:xfrm>
          <a:prstGeom prst="bentConnector3">
            <a:avLst>
              <a:gd name="adj1" fmla="val 16765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D4038BBA-3DCF-4E17-86B6-E1BF4FA24C54}"/>
              </a:ext>
            </a:extLst>
          </p:cNvPr>
          <p:cNvSpPr/>
          <p:nvPr/>
        </p:nvSpPr>
        <p:spPr>
          <a:xfrm>
            <a:off x="-3854685" y="-927888"/>
            <a:ext cx="13441665" cy="970650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STORYBOARD PROYECTO SICYT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1" name="Triángulo rectángulo 120">
            <a:extLst>
              <a:ext uri="{FF2B5EF4-FFF2-40B4-BE49-F238E27FC236}">
                <a16:creationId xmlns:a16="http://schemas.microsoft.com/office/drawing/2014/main" id="{F1AE5C91-FF83-42AE-9630-8EF7ECDA2BCC}"/>
              </a:ext>
            </a:extLst>
          </p:cNvPr>
          <p:cNvSpPr/>
          <p:nvPr/>
        </p:nvSpPr>
        <p:spPr>
          <a:xfrm flipV="1">
            <a:off x="9588914" y="-931628"/>
            <a:ext cx="1047699" cy="974445"/>
          </a:xfrm>
          <a:prstGeom prst="rtTriangle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6B9ACD33-B2EA-4A1D-AF33-FA5D2311238B}"/>
              </a:ext>
            </a:extLst>
          </p:cNvPr>
          <p:cNvSpPr/>
          <p:nvPr/>
        </p:nvSpPr>
        <p:spPr>
          <a:xfrm>
            <a:off x="-3860413" y="111697"/>
            <a:ext cx="13441665" cy="312754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3E3DE171-9109-43D7-A65E-D6A11B9A3342}"/>
              </a:ext>
            </a:extLst>
          </p:cNvPr>
          <p:cNvSpPr/>
          <p:nvPr/>
        </p:nvSpPr>
        <p:spPr>
          <a:xfrm>
            <a:off x="-3854686" y="480515"/>
            <a:ext cx="13441665" cy="140803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4CE3E4E6-8C6A-449B-92DC-4CDE38E43338}"/>
              </a:ext>
            </a:extLst>
          </p:cNvPr>
          <p:cNvSpPr/>
          <p:nvPr/>
        </p:nvSpPr>
        <p:spPr>
          <a:xfrm>
            <a:off x="-3860413" y="7145242"/>
            <a:ext cx="20948263" cy="92869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Bocadillo: rectángulo con esquinas redondeadas 125">
            <a:extLst>
              <a:ext uri="{FF2B5EF4-FFF2-40B4-BE49-F238E27FC236}">
                <a16:creationId xmlns:a16="http://schemas.microsoft.com/office/drawing/2014/main" id="{7CCBEE9A-275A-4253-A2A8-404AD1220744}"/>
              </a:ext>
            </a:extLst>
          </p:cNvPr>
          <p:cNvSpPr/>
          <p:nvPr/>
        </p:nvSpPr>
        <p:spPr>
          <a:xfrm>
            <a:off x="16184619" y="1746433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F1CD4875-FF4A-4519-A692-14489C87A2F3}"/>
              </a:ext>
            </a:extLst>
          </p:cNvPr>
          <p:cNvSpPr/>
          <p:nvPr/>
        </p:nvSpPr>
        <p:spPr>
          <a:xfrm>
            <a:off x="582645" y="2869340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 de Certificados de bachillerato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943D1BB-ADAF-4FA0-AC49-F01F12E4BA81}"/>
              </a:ext>
            </a:extLst>
          </p:cNvPr>
          <p:cNvCxnSpPr/>
          <p:nvPr/>
        </p:nvCxnSpPr>
        <p:spPr>
          <a:xfrm rot="5400000">
            <a:off x="8400787" y="1952361"/>
            <a:ext cx="52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0" descr="Image result for smartphone icon">
            <a:extLst>
              <a:ext uri="{FF2B5EF4-FFF2-40B4-BE49-F238E27FC236}">
                <a16:creationId xmlns:a16="http://schemas.microsoft.com/office/drawing/2014/main" id="{67D64161-ADD1-4DE6-AA74-21BF9D2B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462" y="-364866"/>
            <a:ext cx="1239779" cy="14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97A600A-A0B5-44E2-A746-29E26E570AFE}"/>
              </a:ext>
            </a:extLst>
          </p:cNvPr>
          <p:cNvCxnSpPr>
            <a:cxnSpLocks/>
          </p:cNvCxnSpPr>
          <p:nvPr/>
        </p:nvCxnSpPr>
        <p:spPr>
          <a:xfrm>
            <a:off x="8150209" y="847725"/>
            <a:ext cx="367168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2F073CD-27CD-44DD-BF7F-D7ABB29D97FE}"/>
              </a:ext>
            </a:extLst>
          </p:cNvPr>
          <p:cNvCxnSpPr>
            <a:cxnSpLocks/>
          </p:cNvCxnSpPr>
          <p:nvPr/>
        </p:nvCxnSpPr>
        <p:spPr>
          <a:xfrm>
            <a:off x="13342978" y="847725"/>
            <a:ext cx="343581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81D29645-5434-40FF-A382-885443AA2165}"/>
              </a:ext>
            </a:extLst>
          </p:cNvPr>
          <p:cNvCxnSpPr>
            <a:cxnSpLocks/>
          </p:cNvCxnSpPr>
          <p:nvPr/>
        </p:nvCxnSpPr>
        <p:spPr>
          <a:xfrm>
            <a:off x="8150209" y="765341"/>
            <a:ext cx="0" cy="3409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DAF3C4B1-5378-4E09-9B28-605630A2B57E}"/>
              </a:ext>
            </a:extLst>
          </p:cNvPr>
          <p:cNvCxnSpPr>
            <a:cxnSpLocks/>
          </p:cNvCxnSpPr>
          <p:nvPr/>
        </p:nvCxnSpPr>
        <p:spPr>
          <a:xfrm>
            <a:off x="16781344" y="765340"/>
            <a:ext cx="0" cy="3409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Bocadillo: rectángulo con esquinas redondeadas 130">
            <a:extLst>
              <a:ext uri="{FF2B5EF4-FFF2-40B4-BE49-F238E27FC236}">
                <a16:creationId xmlns:a16="http://schemas.microsoft.com/office/drawing/2014/main" id="{71579CD5-F83D-487A-9F41-6B353A55D9D2}"/>
              </a:ext>
            </a:extLst>
          </p:cNvPr>
          <p:cNvSpPr/>
          <p:nvPr/>
        </p:nvSpPr>
        <p:spPr>
          <a:xfrm>
            <a:off x="13041278" y="-482235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6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>
            <a:extLst>
              <a:ext uri="{FF2B5EF4-FFF2-40B4-BE49-F238E27FC236}">
                <a16:creationId xmlns:a16="http://schemas.microsoft.com/office/drawing/2014/main" id="{F239D9E5-383F-4F54-AC69-FB1383398C0F}"/>
              </a:ext>
            </a:extLst>
          </p:cNvPr>
          <p:cNvSpPr/>
          <p:nvPr/>
        </p:nvSpPr>
        <p:spPr>
          <a:xfrm>
            <a:off x="-420915" y="-1756229"/>
            <a:ext cx="15980228" cy="8766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743D24C-9EBD-411F-8A04-50C99305CB41}"/>
              </a:ext>
            </a:extLst>
          </p:cNvPr>
          <p:cNvGrpSpPr/>
          <p:nvPr/>
        </p:nvGrpSpPr>
        <p:grpSpPr>
          <a:xfrm>
            <a:off x="342963" y="1007641"/>
            <a:ext cx="3103983" cy="2065759"/>
            <a:chOff x="236374" y="242594"/>
            <a:chExt cx="3103983" cy="206575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F2E5A1E-1DF4-476D-9BB3-BA30C8998357}"/>
                </a:ext>
              </a:extLst>
            </p:cNvPr>
            <p:cNvGrpSpPr/>
            <p:nvPr/>
          </p:nvGrpSpPr>
          <p:grpSpPr>
            <a:xfrm>
              <a:off x="236374" y="242594"/>
              <a:ext cx="3103983" cy="2065759"/>
              <a:chOff x="230154" y="553615"/>
              <a:chExt cx="3103983" cy="206575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1E68562-09C3-4B7C-A4B7-9A9F14B298EA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1722310-2A08-40D5-8B19-B6F6F0DB16C2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3F4BF6A-66FA-4494-946C-90F7A465A4EB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C6C15E70-E465-4F57-9DBB-FD1645F6B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42D4B1B2-52D2-4C15-9CF0-D58C5C613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46583CE0-3CFA-419B-9D89-9D342FA29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7189D7A-B525-40E5-B77E-C1BE9EC149D8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4CC48F4-2E4A-46C9-9CB6-53BD97E12318}"/>
                </a:ext>
              </a:extLst>
            </p:cNvPr>
            <p:cNvSpPr/>
            <p:nvPr/>
          </p:nvSpPr>
          <p:spPr>
            <a:xfrm>
              <a:off x="354566" y="547396"/>
              <a:ext cx="1244082" cy="1242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RVOE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89CD1DA-3360-4150-8604-14B16CC7E29E}"/>
                </a:ext>
              </a:extLst>
            </p:cNvPr>
            <p:cNvSpPr/>
            <p:nvPr/>
          </p:nvSpPr>
          <p:spPr>
            <a:xfrm>
              <a:off x="1656776" y="554962"/>
              <a:ext cx="1544060" cy="5991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Escolar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AB8B44-3CF5-4D88-B68A-F07480ED4878}"/>
                </a:ext>
              </a:extLst>
            </p:cNvPr>
            <p:cNvSpPr/>
            <p:nvPr/>
          </p:nvSpPr>
          <p:spPr>
            <a:xfrm>
              <a:off x="1655463" y="1189865"/>
              <a:ext cx="1544060" cy="599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Reporteador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D85DD1C-36AF-4B74-A1A7-50CA510453DB}"/>
              </a:ext>
            </a:extLst>
          </p:cNvPr>
          <p:cNvGrpSpPr/>
          <p:nvPr/>
        </p:nvGrpSpPr>
        <p:grpSpPr>
          <a:xfrm>
            <a:off x="4347226" y="1007641"/>
            <a:ext cx="3103983" cy="2065759"/>
            <a:chOff x="230154" y="553615"/>
            <a:chExt cx="3103983" cy="206575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567D68E-EF38-4601-BD2D-66A3BA5D0EBE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6F8A526-5B2B-4FF6-A9F6-0F53CD414058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8BA9F44-D0C5-4CFB-9236-472DF41F2210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F1B98774-70DA-4861-9338-4CB55E677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FC317B1-4CBF-412C-86B2-CD5E3A680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3FA0642-1714-4499-AC76-41A5FAFE2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A474E52-39E3-4287-B888-5E7F80363DBB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43DD4C3-3638-4276-A6CB-70A20DA33A00}"/>
              </a:ext>
            </a:extLst>
          </p:cNvPr>
          <p:cNvSpPr txBox="1"/>
          <p:nvPr/>
        </p:nvSpPr>
        <p:spPr>
          <a:xfrm>
            <a:off x="8371366" y="3239940"/>
            <a:ext cx="3084105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345CA3"/>
                </a:solidFill>
              </a:rPr>
              <a:t>Asignatura, calificaciones, alumnos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2D4BE35-EEEE-4CE3-896E-C2F07E0F48A4}"/>
              </a:ext>
            </a:extLst>
          </p:cNvPr>
          <p:cNvSpPr txBox="1"/>
          <p:nvPr/>
        </p:nvSpPr>
        <p:spPr>
          <a:xfrm>
            <a:off x="4348899" y="3248351"/>
            <a:ext cx="310398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despliegan cuatro opciones dentro del Menú de Control Escolar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DABDCA52-4CEE-422D-84C8-97DE6304B2DC}"/>
              </a:ext>
            </a:extLst>
          </p:cNvPr>
          <p:cNvCxnSpPr>
            <a:cxnSpLocks/>
            <a:stCxn id="7" idx="0"/>
            <a:endCxn id="28" idx="0"/>
          </p:cNvCxnSpPr>
          <p:nvPr/>
        </p:nvCxnSpPr>
        <p:spPr>
          <a:xfrm rot="5400000" flipH="1" flipV="1">
            <a:off x="4065740" y="-512498"/>
            <a:ext cx="302163" cy="3362853"/>
          </a:xfrm>
          <a:prstGeom prst="bentConnector3">
            <a:avLst>
              <a:gd name="adj1" fmla="val 27172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DFF7676-5B32-454A-B927-D7716D48F886}"/>
              </a:ext>
            </a:extLst>
          </p:cNvPr>
          <p:cNvGrpSpPr/>
          <p:nvPr/>
        </p:nvGrpSpPr>
        <p:grpSpPr>
          <a:xfrm>
            <a:off x="8351489" y="1017846"/>
            <a:ext cx="3103983" cy="2065759"/>
            <a:chOff x="257137" y="242593"/>
            <a:chExt cx="3103983" cy="206575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FEDCEC55-3544-46D1-B4D0-07E976C7DAC5}"/>
                </a:ext>
              </a:extLst>
            </p:cNvPr>
            <p:cNvGrpSpPr/>
            <p:nvPr/>
          </p:nvGrpSpPr>
          <p:grpSpPr>
            <a:xfrm>
              <a:off x="257137" y="242593"/>
              <a:ext cx="3103983" cy="2065759"/>
              <a:chOff x="230154" y="553615"/>
              <a:chExt cx="3103983" cy="2065759"/>
            </a:xfrm>
          </p:grpSpPr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7B596CCB-8B6C-447F-83E4-A9C5B7D6F84D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228BF08E-7EBB-4A44-B3E0-F51C23F716D6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5FC03C69-05DE-4DE3-AB9C-7C1615D6C08A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1C348713-6EA0-4CDE-93A1-E8980CCC3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17" name="Imagen 116">
                <a:extLst>
                  <a:ext uri="{FF2B5EF4-FFF2-40B4-BE49-F238E27FC236}">
                    <a16:creationId xmlns:a16="http://schemas.microsoft.com/office/drawing/2014/main" id="{18C292B2-EE4F-4D61-AB08-D3ADDD30B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EE6468F0-6050-47B6-84CD-64934DA48A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A94B516-6B38-4550-A2D8-5A8D2D21491A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A60B9487-F29F-405E-A835-044C4799432B}"/>
                </a:ext>
              </a:extLst>
            </p:cNvPr>
            <p:cNvSpPr/>
            <p:nvPr/>
          </p:nvSpPr>
          <p:spPr>
            <a:xfrm>
              <a:off x="489222" y="1003026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995893E5-1D8D-4E5D-8A20-5B449570ABDA}"/>
                </a:ext>
              </a:extLst>
            </p:cNvPr>
            <p:cNvSpPr/>
            <p:nvPr/>
          </p:nvSpPr>
          <p:spPr>
            <a:xfrm>
              <a:off x="1036129" y="1003026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37FBD277-9817-43BC-900C-7FD41C01B023}"/>
                </a:ext>
              </a:extLst>
            </p:cNvPr>
            <p:cNvSpPr/>
            <p:nvPr/>
          </p:nvSpPr>
          <p:spPr>
            <a:xfrm>
              <a:off x="1036129" y="1231961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192B7D6-278F-4265-88F7-D33C4D8A4A2F}"/>
                </a:ext>
              </a:extLst>
            </p:cNvPr>
            <p:cNvSpPr/>
            <p:nvPr/>
          </p:nvSpPr>
          <p:spPr>
            <a:xfrm>
              <a:off x="489221" y="1651819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A1F37111-A73F-4D95-BB3E-822417C30B8A}"/>
                </a:ext>
              </a:extLst>
            </p:cNvPr>
            <p:cNvSpPr/>
            <p:nvPr/>
          </p:nvSpPr>
          <p:spPr>
            <a:xfrm>
              <a:off x="1036129" y="1436908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5E5DB2F5-8029-48FD-B07B-B86A608F1FDA}"/>
                </a:ext>
              </a:extLst>
            </p:cNvPr>
            <p:cNvSpPr/>
            <p:nvPr/>
          </p:nvSpPr>
          <p:spPr>
            <a:xfrm>
              <a:off x="489220" y="1222634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9D99727E-CC5B-460B-811A-D65702D9920F}"/>
                </a:ext>
              </a:extLst>
            </p:cNvPr>
            <p:cNvSpPr/>
            <p:nvPr/>
          </p:nvSpPr>
          <p:spPr>
            <a:xfrm>
              <a:off x="489220" y="1439226"/>
              <a:ext cx="475313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477C44BB-175B-4D36-BAF1-61D62667C6F9}"/>
                </a:ext>
              </a:extLst>
            </p:cNvPr>
            <p:cNvSpPr/>
            <p:nvPr/>
          </p:nvSpPr>
          <p:spPr>
            <a:xfrm>
              <a:off x="1036129" y="1651819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21CDADBE-E47A-4C32-9650-CC3D9FA2E007}"/>
                </a:ext>
              </a:extLst>
            </p:cNvPr>
            <p:cNvSpPr/>
            <p:nvPr/>
          </p:nvSpPr>
          <p:spPr>
            <a:xfrm>
              <a:off x="489220" y="781564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B4AA74E3-5E63-44ED-96CE-AA73E32ACC58}"/>
                </a:ext>
              </a:extLst>
            </p:cNvPr>
            <p:cNvSpPr/>
            <p:nvPr/>
          </p:nvSpPr>
          <p:spPr>
            <a:xfrm>
              <a:off x="1036129" y="781564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447D9180-908E-4446-BEE0-26AF40918CD8}"/>
                </a:ext>
              </a:extLst>
            </p:cNvPr>
            <p:cNvSpPr txBox="1"/>
            <p:nvPr/>
          </p:nvSpPr>
          <p:spPr>
            <a:xfrm>
              <a:off x="324480" y="482085"/>
              <a:ext cx="283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spc="300" dirty="0">
                  <a:solidFill>
                    <a:schemeClr val="bg2">
                      <a:lumMod val="50000"/>
                    </a:schemeClr>
                  </a:solidFill>
                </a:rPr>
                <a:t>REPORTE CALIFICACIONES</a:t>
              </a:r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8EB4677-400C-4C32-8272-E1D750C339E3}"/>
              </a:ext>
            </a:extLst>
          </p:cNvPr>
          <p:cNvGrpSpPr/>
          <p:nvPr/>
        </p:nvGrpSpPr>
        <p:grpSpPr>
          <a:xfrm>
            <a:off x="11809732" y="4566133"/>
            <a:ext cx="3173920" cy="2065759"/>
            <a:chOff x="8787493" y="3227705"/>
            <a:chExt cx="3173920" cy="2065759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B41DE96-0607-4A3B-B807-E4860246A316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FAF6FB70-F0D5-4F36-A9EC-DFFCED783E11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7E183CA0-F79A-4581-A7C1-D7A40E92A5AD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6BC6B307-7849-4A6A-8968-72976B018779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3" name="Imagen 62">
                <a:extLst>
                  <a:ext uri="{FF2B5EF4-FFF2-40B4-BE49-F238E27FC236}">
                    <a16:creationId xmlns:a16="http://schemas.microsoft.com/office/drawing/2014/main" id="{2AA86890-70AF-4C10-9C35-BEA830203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64" name="Imagen 63">
                <a:extLst>
                  <a:ext uri="{FF2B5EF4-FFF2-40B4-BE49-F238E27FC236}">
                    <a16:creationId xmlns:a16="http://schemas.microsoft.com/office/drawing/2014/main" id="{CBF25C42-0682-4ADB-B287-4EF6942F83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65" name="Imagen 64">
                <a:extLst>
                  <a:ext uri="{FF2B5EF4-FFF2-40B4-BE49-F238E27FC236}">
                    <a16:creationId xmlns:a16="http://schemas.microsoft.com/office/drawing/2014/main" id="{C1EEDE09-3732-42D5-8722-3C5A3DEF0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470FF44F-88FC-46E9-A648-1452EC866473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CA5A6CF-2C1F-4742-8BF2-0C5FBA562799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CE7DCD70-E5BD-4CD1-BC23-88C93A802EEC}"/>
                </a:ext>
              </a:extLst>
            </p:cNvPr>
            <p:cNvSpPr txBox="1"/>
            <p:nvPr/>
          </p:nvSpPr>
          <p:spPr>
            <a:xfrm>
              <a:off x="9359529" y="3423821"/>
              <a:ext cx="2601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spc="300" dirty="0">
                  <a:solidFill>
                    <a:schemeClr val="bg2">
                      <a:lumMod val="50000"/>
                    </a:schemeClr>
                  </a:solidFill>
                </a:rPr>
                <a:t>CRUD EXTRAORDINARIOS</a:t>
              </a:r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Diagrama de flujo: almacenamiento interno 58">
              <a:extLst>
                <a:ext uri="{FF2B5EF4-FFF2-40B4-BE49-F238E27FC236}">
                  <a16:creationId xmlns:a16="http://schemas.microsoft.com/office/drawing/2014/main" id="{B439514B-7DC9-4201-A2B7-94B0D8B9D195}"/>
                </a:ext>
              </a:extLst>
            </p:cNvPr>
            <p:cNvSpPr/>
            <p:nvPr/>
          </p:nvSpPr>
          <p:spPr>
            <a:xfrm>
              <a:off x="9537294" y="3730155"/>
              <a:ext cx="2220305" cy="1140444"/>
            </a:xfrm>
            <a:prstGeom prst="flowChartInternalStorage">
              <a:avLst/>
            </a:prstGeom>
            <a:solidFill>
              <a:srgbClr val="D0CEC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DBDF63DF-240E-4FA7-AFDF-484FF8B490A7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11455472" y="2050726"/>
            <a:ext cx="1923382" cy="245333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1111CA8-2171-473B-84CA-ACF399EAA8B9}"/>
              </a:ext>
            </a:extLst>
          </p:cNvPr>
          <p:cNvGrpSpPr/>
          <p:nvPr/>
        </p:nvGrpSpPr>
        <p:grpSpPr>
          <a:xfrm>
            <a:off x="12595900" y="1345849"/>
            <a:ext cx="1566833" cy="1402904"/>
            <a:chOff x="12585728" y="761520"/>
            <a:chExt cx="1566833" cy="1402904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7189AE0-FC32-4D2B-86BF-1927A666E9A8}"/>
                </a:ext>
              </a:extLst>
            </p:cNvPr>
            <p:cNvSpPr/>
            <p:nvPr/>
          </p:nvSpPr>
          <p:spPr>
            <a:xfrm>
              <a:off x="12644499" y="761520"/>
              <a:ext cx="1402906" cy="14029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1880B45F-9168-41B5-BA1B-5C383C664B74}"/>
                </a:ext>
              </a:extLst>
            </p:cNvPr>
            <p:cNvSpPr txBox="1"/>
            <p:nvPr/>
          </p:nvSpPr>
          <p:spPr>
            <a:xfrm>
              <a:off x="12585728" y="868776"/>
              <a:ext cx="15668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 </a:t>
              </a:r>
            </a:p>
            <a:p>
              <a:pPr algn="ctr"/>
              <a:r>
                <a:rPr lang="es-MX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Algún alumno </a:t>
              </a:r>
            </a:p>
            <a:p>
              <a:pPr algn="ctr"/>
              <a:r>
                <a:rPr lang="es-MX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Llega a </a:t>
              </a:r>
            </a:p>
            <a:p>
              <a:pPr algn="ctr"/>
              <a:r>
                <a:rPr lang="es-MX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Extraordinario</a:t>
              </a:r>
            </a:p>
            <a:p>
              <a:pPr algn="ctr"/>
              <a:r>
                <a:rPr lang="es-MX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E0EC001-CAD4-4A2D-BE30-7EF04FC02E9C}"/>
              </a:ext>
            </a:extLst>
          </p:cNvPr>
          <p:cNvSpPr/>
          <p:nvPr/>
        </p:nvSpPr>
        <p:spPr>
          <a:xfrm>
            <a:off x="-363794" y="-1681456"/>
            <a:ext cx="13441665" cy="970650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STORYBOARD PROYECTO SICYT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6" name="Triángulo rectángulo 75">
            <a:extLst>
              <a:ext uri="{FF2B5EF4-FFF2-40B4-BE49-F238E27FC236}">
                <a16:creationId xmlns:a16="http://schemas.microsoft.com/office/drawing/2014/main" id="{DA1E35B6-62D3-4F89-9A69-CB23F7C6109E}"/>
              </a:ext>
            </a:extLst>
          </p:cNvPr>
          <p:cNvSpPr/>
          <p:nvPr/>
        </p:nvSpPr>
        <p:spPr>
          <a:xfrm flipV="1">
            <a:off x="13079805" y="-1685196"/>
            <a:ext cx="1047699" cy="974445"/>
          </a:xfrm>
          <a:prstGeom prst="rtTriangle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9E0AAC4-D572-4CE2-9325-FE760523AABD}"/>
              </a:ext>
            </a:extLst>
          </p:cNvPr>
          <p:cNvSpPr/>
          <p:nvPr/>
        </p:nvSpPr>
        <p:spPr>
          <a:xfrm>
            <a:off x="-369522" y="-641871"/>
            <a:ext cx="13441665" cy="312754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83AEDEB-1BF0-4C62-AD1B-5C55D3E54D1D}"/>
              </a:ext>
            </a:extLst>
          </p:cNvPr>
          <p:cNvSpPr/>
          <p:nvPr/>
        </p:nvSpPr>
        <p:spPr>
          <a:xfrm>
            <a:off x="-363795" y="-273053"/>
            <a:ext cx="13441665" cy="140803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06031B6-46F6-4074-A202-9DF607E3B0F0}"/>
              </a:ext>
            </a:extLst>
          </p:cNvPr>
          <p:cNvSpPr/>
          <p:nvPr/>
        </p:nvSpPr>
        <p:spPr>
          <a:xfrm>
            <a:off x="-369521" y="6900997"/>
            <a:ext cx="15915910" cy="92869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ocadillo: rectángulo con esquinas redondeadas 79">
            <a:extLst>
              <a:ext uri="{FF2B5EF4-FFF2-40B4-BE49-F238E27FC236}">
                <a16:creationId xmlns:a16="http://schemas.microsoft.com/office/drawing/2014/main" id="{0D442400-2799-4CBE-89FA-36B47506EAB8}"/>
              </a:ext>
            </a:extLst>
          </p:cNvPr>
          <p:cNvSpPr/>
          <p:nvPr/>
        </p:nvSpPr>
        <p:spPr>
          <a:xfrm>
            <a:off x="14317604" y="4335277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394B20A-5350-4813-8DD9-5C504BE4FB87}"/>
              </a:ext>
            </a:extLst>
          </p:cNvPr>
          <p:cNvSpPr/>
          <p:nvPr/>
        </p:nvSpPr>
        <p:spPr>
          <a:xfrm>
            <a:off x="5945361" y="1324540"/>
            <a:ext cx="1371600" cy="5991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Acreditación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A2091F5-275E-495D-86AE-470FC7383AAE}"/>
              </a:ext>
            </a:extLst>
          </p:cNvPr>
          <p:cNvSpPr/>
          <p:nvPr/>
        </p:nvSpPr>
        <p:spPr>
          <a:xfrm>
            <a:off x="5944048" y="1995728"/>
            <a:ext cx="1371600" cy="599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 certificado de Licenciatura (Egreso –Titulación)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A0F1085-267F-45D7-B0BC-86315267E209}"/>
              </a:ext>
            </a:extLst>
          </p:cNvPr>
          <p:cNvSpPr/>
          <p:nvPr/>
        </p:nvSpPr>
        <p:spPr>
          <a:xfrm>
            <a:off x="4468845" y="1331378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Inscripción de alumnos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59FCC15-361A-4738-BF87-FE5C5762FA95}"/>
              </a:ext>
            </a:extLst>
          </p:cNvPr>
          <p:cNvSpPr/>
          <p:nvPr/>
        </p:nvSpPr>
        <p:spPr>
          <a:xfrm>
            <a:off x="4468845" y="2002565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 de Certificados de bachillerato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DFBE968-3A93-4F00-9180-A96F58313966}"/>
              </a:ext>
            </a:extLst>
          </p:cNvPr>
          <p:cNvCxnSpPr>
            <a:cxnSpLocks/>
          </p:cNvCxnSpPr>
          <p:nvPr/>
        </p:nvCxnSpPr>
        <p:spPr>
          <a:xfrm>
            <a:off x="6926489" y="1682496"/>
            <a:ext cx="154782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10" descr="Image result for smartphone icon">
            <a:extLst>
              <a:ext uri="{FF2B5EF4-FFF2-40B4-BE49-F238E27FC236}">
                <a16:creationId xmlns:a16="http://schemas.microsoft.com/office/drawing/2014/main" id="{94925DDB-F66C-47F8-98ED-D205623A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55" y="4946540"/>
            <a:ext cx="1239779" cy="14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Bocadillo: rectángulo con esquinas redondeadas 90">
            <a:extLst>
              <a:ext uri="{FF2B5EF4-FFF2-40B4-BE49-F238E27FC236}">
                <a16:creationId xmlns:a16="http://schemas.microsoft.com/office/drawing/2014/main" id="{2AF9D379-763B-4694-B9D9-3C9B008D00BC}"/>
              </a:ext>
            </a:extLst>
          </p:cNvPr>
          <p:cNvSpPr/>
          <p:nvPr/>
        </p:nvSpPr>
        <p:spPr>
          <a:xfrm>
            <a:off x="9950557" y="4771480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Bocadillo: rectángulo con esquinas redondeadas 92">
            <a:extLst>
              <a:ext uri="{FF2B5EF4-FFF2-40B4-BE49-F238E27FC236}">
                <a16:creationId xmlns:a16="http://schemas.microsoft.com/office/drawing/2014/main" id="{166523D1-87D7-400A-A123-7BDEE8C762A9}"/>
              </a:ext>
            </a:extLst>
          </p:cNvPr>
          <p:cNvSpPr/>
          <p:nvPr/>
        </p:nvSpPr>
        <p:spPr>
          <a:xfrm>
            <a:off x="11075012" y="753156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49FCD21-9C59-43F8-9A66-F245A813A71D}"/>
              </a:ext>
            </a:extLst>
          </p:cNvPr>
          <p:cNvCxnSpPr>
            <a:cxnSpLocks/>
          </p:cNvCxnSpPr>
          <p:nvPr/>
        </p:nvCxnSpPr>
        <p:spPr>
          <a:xfrm>
            <a:off x="9616844" y="3645828"/>
            <a:ext cx="0" cy="117916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F702290-F6C0-4611-8906-DF0E6BA7F740}"/>
              </a:ext>
            </a:extLst>
          </p:cNvPr>
          <p:cNvCxnSpPr>
            <a:cxnSpLocks/>
          </p:cNvCxnSpPr>
          <p:nvPr/>
        </p:nvCxnSpPr>
        <p:spPr>
          <a:xfrm>
            <a:off x="10315286" y="5819775"/>
            <a:ext cx="135389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6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ángulo 81">
            <a:extLst>
              <a:ext uri="{FF2B5EF4-FFF2-40B4-BE49-F238E27FC236}">
                <a16:creationId xmlns:a16="http://schemas.microsoft.com/office/drawing/2014/main" id="{4C891327-8EA9-4E85-9C60-163555E5ACBD}"/>
              </a:ext>
            </a:extLst>
          </p:cNvPr>
          <p:cNvSpPr/>
          <p:nvPr/>
        </p:nvSpPr>
        <p:spPr>
          <a:xfrm>
            <a:off x="-420915" y="-1756229"/>
            <a:ext cx="15980228" cy="8766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743D24C-9EBD-411F-8A04-50C99305CB41}"/>
              </a:ext>
            </a:extLst>
          </p:cNvPr>
          <p:cNvGrpSpPr/>
          <p:nvPr/>
        </p:nvGrpSpPr>
        <p:grpSpPr>
          <a:xfrm>
            <a:off x="342963" y="1007641"/>
            <a:ext cx="3103983" cy="2065759"/>
            <a:chOff x="236374" y="242594"/>
            <a:chExt cx="3103983" cy="206575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F2E5A1E-1DF4-476D-9BB3-BA30C8998357}"/>
                </a:ext>
              </a:extLst>
            </p:cNvPr>
            <p:cNvGrpSpPr/>
            <p:nvPr/>
          </p:nvGrpSpPr>
          <p:grpSpPr>
            <a:xfrm>
              <a:off x="236374" y="242594"/>
              <a:ext cx="3103983" cy="2065759"/>
              <a:chOff x="230154" y="553615"/>
              <a:chExt cx="3103983" cy="206575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1E68562-09C3-4B7C-A4B7-9A9F14B298EA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11722310-2A08-40D5-8B19-B6F6F0DB16C2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3F4BF6A-66FA-4494-946C-90F7A465A4EB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C6C15E70-E465-4F57-9DBB-FD1645F6B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42D4B1B2-52D2-4C15-9CF0-D58C5C613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46583CE0-3CFA-419B-9D89-9D342FA293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7189D7A-B525-40E5-B77E-C1BE9EC149D8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4CC48F4-2E4A-46C9-9CB6-53BD97E12318}"/>
                </a:ext>
              </a:extLst>
            </p:cNvPr>
            <p:cNvSpPr/>
            <p:nvPr/>
          </p:nvSpPr>
          <p:spPr>
            <a:xfrm>
              <a:off x="354566" y="547396"/>
              <a:ext cx="1244082" cy="1242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RVOE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89CD1DA-3360-4150-8604-14B16CC7E29E}"/>
                </a:ext>
              </a:extLst>
            </p:cNvPr>
            <p:cNvSpPr/>
            <p:nvPr/>
          </p:nvSpPr>
          <p:spPr>
            <a:xfrm>
              <a:off x="1656776" y="554962"/>
              <a:ext cx="1544060" cy="5991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 Escolar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6AB8B44-3CF5-4D88-B68A-F07480ED4878}"/>
                </a:ext>
              </a:extLst>
            </p:cNvPr>
            <p:cNvSpPr/>
            <p:nvPr/>
          </p:nvSpPr>
          <p:spPr>
            <a:xfrm>
              <a:off x="1655463" y="1189865"/>
              <a:ext cx="1544060" cy="599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Reporteador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D85DD1C-36AF-4B74-A1A7-50CA510453DB}"/>
              </a:ext>
            </a:extLst>
          </p:cNvPr>
          <p:cNvGrpSpPr/>
          <p:nvPr/>
        </p:nvGrpSpPr>
        <p:grpSpPr>
          <a:xfrm>
            <a:off x="4347226" y="1007641"/>
            <a:ext cx="3103983" cy="2065759"/>
            <a:chOff x="230154" y="553615"/>
            <a:chExt cx="3103983" cy="206575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567D68E-EF38-4601-BD2D-66A3BA5D0EBE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6F8A526-5B2B-4FF6-A9F6-0F53CD414058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8BA9F44-D0C5-4CFB-9236-472DF41F2210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F1B98774-70DA-4861-9338-4CB55E677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FC317B1-4CBF-412C-86B2-CD5E3A680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3FA0642-1714-4499-AC76-41A5FAFE2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FA474E52-39E3-4287-B888-5E7F80363DBB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43DD4C3-3638-4276-A6CB-70A20DA33A00}"/>
              </a:ext>
            </a:extLst>
          </p:cNvPr>
          <p:cNvSpPr txBox="1"/>
          <p:nvPr/>
        </p:nvSpPr>
        <p:spPr>
          <a:xfrm>
            <a:off x="8371366" y="3239940"/>
            <a:ext cx="3084105" cy="160043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345CA3"/>
                </a:solidFill>
              </a:rPr>
              <a:t>Se revisa que los datos y documentos requeridos se encuentren completos y en 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Si todo está correcto, se pasa a la siguiente pantalla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Si algo está incompleto, se notifica a la institución para su pronto arreglo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2D4BE35-EEEE-4CE3-896E-C2F07E0F48A4}"/>
              </a:ext>
            </a:extLst>
          </p:cNvPr>
          <p:cNvSpPr txBox="1"/>
          <p:nvPr/>
        </p:nvSpPr>
        <p:spPr>
          <a:xfrm>
            <a:off x="4348899" y="3248351"/>
            <a:ext cx="310398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despliegan cuatro opciones dentro del Menú de Control Escolar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DABDCA52-4CEE-422D-84C8-97DE6304B2DC}"/>
              </a:ext>
            </a:extLst>
          </p:cNvPr>
          <p:cNvCxnSpPr>
            <a:cxnSpLocks/>
            <a:stCxn id="7" idx="0"/>
            <a:endCxn id="28" idx="0"/>
          </p:cNvCxnSpPr>
          <p:nvPr/>
        </p:nvCxnSpPr>
        <p:spPr>
          <a:xfrm rot="5400000" flipH="1" flipV="1">
            <a:off x="4065740" y="-512498"/>
            <a:ext cx="302163" cy="3362853"/>
          </a:xfrm>
          <a:prstGeom prst="bentConnector3">
            <a:avLst>
              <a:gd name="adj1" fmla="val 27172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DFF7676-5B32-454A-B927-D7716D48F886}"/>
              </a:ext>
            </a:extLst>
          </p:cNvPr>
          <p:cNvGrpSpPr/>
          <p:nvPr/>
        </p:nvGrpSpPr>
        <p:grpSpPr>
          <a:xfrm>
            <a:off x="8351489" y="1017846"/>
            <a:ext cx="3103983" cy="2065759"/>
            <a:chOff x="257137" y="242593"/>
            <a:chExt cx="3103983" cy="206575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FEDCEC55-3544-46D1-B4D0-07E976C7DAC5}"/>
                </a:ext>
              </a:extLst>
            </p:cNvPr>
            <p:cNvGrpSpPr/>
            <p:nvPr/>
          </p:nvGrpSpPr>
          <p:grpSpPr>
            <a:xfrm>
              <a:off x="257137" y="242593"/>
              <a:ext cx="3103983" cy="2065759"/>
              <a:chOff x="230154" y="553615"/>
              <a:chExt cx="3103983" cy="2065759"/>
            </a:xfrm>
          </p:grpSpPr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7B596CCB-8B6C-447F-83E4-A9C5B7D6F84D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228BF08E-7EBB-4A44-B3E0-F51C23F716D6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5FC03C69-05DE-4DE3-AB9C-7C1615D6C08A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1C348713-6EA0-4CDE-93A1-E8980CCC3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17" name="Imagen 116">
                <a:extLst>
                  <a:ext uri="{FF2B5EF4-FFF2-40B4-BE49-F238E27FC236}">
                    <a16:creationId xmlns:a16="http://schemas.microsoft.com/office/drawing/2014/main" id="{18C292B2-EE4F-4D61-AB08-D3ADDD30B5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EE6468F0-6050-47B6-84CD-64934DA48A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A94B516-6B38-4550-A2D8-5A8D2D21491A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A60B9487-F29F-405E-A835-044C4799432B}"/>
                </a:ext>
              </a:extLst>
            </p:cNvPr>
            <p:cNvSpPr/>
            <p:nvPr/>
          </p:nvSpPr>
          <p:spPr>
            <a:xfrm>
              <a:off x="489222" y="1003026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995893E5-1D8D-4E5D-8A20-5B449570ABDA}"/>
                </a:ext>
              </a:extLst>
            </p:cNvPr>
            <p:cNvSpPr/>
            <p:nvPr/>
          </p:nvSpPr>
          <p:spPr>
            <a:xfrm>
              <a:off x="1036129" y="1003026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37FBD277-9817-43BC-900C-7FD41C01B023}"/>
                </a:ext>
              </a:extLst>
            </p:cNvPr>
            <p:cNvSpPr/>
            <p:nvPr/>
          </p:nvSpPr>
          <p:spPr>
            <a:xfrm>
              <a:off x="1036129" y="1231961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192B7D6-278F-4265-88F7-D33C4D8A4A2F}"/>
                </a:ext>
              </a:extLst>
            </p:cNvPr>
            <p:cNvSpPr/>
            <p:nvPr/>
          </p:nvSpPr>
          <p:spPr>
            <a:xfrm>
              <a:off x="489221" y="1651819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A1F37111-A73F-4D95-BB3E-822417C30B8A}"/>
                </a:ext>
              </a:extLst>
            </p:cNvPr>
            <p:cNvSpPr/>
            <p:nvPr/>
          </p:nvSpPr>
          <p:spPr>
            <a:xfrm>
              <a:off x="1036129" y="1436908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5E5DB2F5-8029-48FD-B07B-B86A608F1FDA}"/>
                </a:ext>
              </a:extLst>
            </p:cNvPr>
            <p:cNvSpPr/>
            <p:nvPr/>
          </p:nvSpPr>
          <p:spPr>
            <a:xfrm>
              <a:off x="489220" y="1222634"/>
              <a:ext cx="475313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9D99727E-CC5B-460B-811A-D65702D9920F}"/>
                </a:ext>
              </a:extLst>
            </p:cNvPr>
            <p:cNvSpPr/>
            <p:nvPr/>
          </p:nvSpPr>
          <p:spPr>
            <a:xfrm>
              <a:off x="489220" y="1439226"/>
              <a:ext cx="475313" cy="165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477C44BB-175B-4D36-BAF1-61D62667C6F9}"/>
                </a:ext>
              </a:extLst>
            </p:cNvPr>
            <p:cNvSpPr/>
            <p:nvPr/>
          </p:nvSpPr>
          <p:spPr>
            <a:xfrm>
              <a:off x="1036129" y="1651819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21CDADBE-E47A-4C32-9650-CC3D9FA2E007}"/>
                </a:ext>
              </a:extLst>
            </p:cNvPr>
            <p:cNvSpPr/>
            <p:nvPr/>
          </p:nvSpPr>
          <p:spPr>
            <a:xfrm>
              <a:off x="489220" y="781564"/>
              <a:ext cx="475312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B4AA74E3-5E63-44ED-96CE-AA73E32ACC58}"/>
                </a:ext>
              </a:extLst>
            </p:cNvPr>
            <p:cNvSpPr/>
            <p:nvPr/>
          </p:nvSpPr>
          <p:spPr>
            <a:xfrm>
              <a:off x="1036129" y="781564"/>
              <a:ext cx="1944531" cy="1711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 dirty="0">
                <a:latin typeface="Comic Sans MS" panose="030F0702030302020204" pitchFamily="66" charset="0"/>
              </a:endParaRP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447D9180-908E-4446-BEE0-26AF40918CD8}"/>
                </a:ext>
              </a:extLst>
            </p:cNvPr>
            <p:cNvSpPr txBox="1"/>
            <p:nvPr/>
          </p:nvSpPr>
          <p:spPr>
            <a:xfrm>
              <a:off x="324480" y="482085"/>
              <a:ext cx="283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spc="300" dirty="0">
                  <a:solidFill>
                    <a:schemeClr val="bg2">
                      <a:lumMod val="50000"/>
                    </a:schemeClr>
                  </a:solidFill>
                </a:rPr>
                <a:t>REVISIÓN </a:t>
              </a:r>
              <a:endParaRPr lang="en-US" sz="1200" b="1" spc="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B41DE96-0607-4A3B-B807-E4860246A316}"/>
              </a:ext>
            </a:extLst>
          </p:cNvPr>
          <p:cNvGrpSpPr/>
          <p:nvPr/>
        </p:nvGrpSpPr>
        <p:grpSpPr>
          <a:xfrm>
            <a:off x="12189872" y="1051032"/>
            <a:ext cx="3103983" cy="2065759"/>
            <a:chOff x="230154" y="553615"/>
            <a:chExt cx="3103983" cy="2065759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FAF6FB70-F0D5-4F36-A9EC-DFFCED783E11}"/>
                </a:ext>
              </a:extLst>
            </p:cNvPr>
            <p:cNvSpPr/>
            <p:nvPr/>
          </p:nvSpPr>
          <p:spPr>
            <a:xfrm>
              <a:off x="230154" y="553615"/>
              <a:ext cx="3103983" cy="2065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7E183CA0-F79A-4581-A7C1-D7A40E92A5AD}"/>
                </a:ext>
              </a:extLst>
            </p:cNvPr>
            <p:cNvSpPr/>
            <p:nvPr/>
          </p:nvSpPr>
          <p:spPr>
            <a:xfrm>
              <a:off x="250032" y="692150"/>
              <a:ext cx="3062288" cy="16605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6BC6B307-7849-4A6A-8968-72976B018779}"/>
                </a:ext>
              </a:extLst>
            </p:cNvPr>
            <p:cNvSpPr/>
            <p:nvPr/>
          </p:nvSpPr>
          <p:spPr>
            <a:xfrm>
              <a:off x="250032" y="2274884"/>
              <a:ext cx="3062288" cy="338138"/>
            </a:xfrm>
            <a:prstGeom prst="rect">
              <a:avLst/>
            </a:prstGeom>
            <a:solidFill>
              <a:srgbClr val="343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2AA86890-70AF-4C10-9C35-BEA830203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92"/>
            <a:stretch/>
          </p:blipFill>
          <p:spPr>
            <a:xfrm>
              <a:off x="352976" y="2305417"/>
              <a:ext cx="520149" cy="267123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CBF25C42-0682-4ADB-B287-4EF6942F8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47" r="36830"/>
            <a:stretch/>
          </p:blipFill>
          <p:spPr>
            <a:xfrm>
              <a:off x="1498293" y="2290336"/>
              <a:ext cx="533401" cy="267123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C1EEDE09-3732-42D5-8722-3C5A3DEF06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081"/>
            <a:stretch/>
          </p:blipFill>
          <p:spPr>
            <a:xfrm>
              <a:off x="2656862" y="2324255"/>
              <a:ext cx="599955" cy="267123"/>
            </a:xfrm>
            <a:prstGeom prst="rect">
              <a:avLst/>
            </a:prstGeom>
          </p:spPr>
        </p:pic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470FF44F-88FC-46E9-A648-1452EC866473}"/>
                </a:ext>
              </a:extLst>
            </p:cNvPr>
            <p:cNvSpPr/>
            <p:nvPr/>
          </p:nvSpPr>
          <p:spPr>
            <a:xfrm>
              <a:off x="250032" y="563820"/>
              <a:ext cx="3062288" cy="171191"/>
            </a:xfrm>
            <a:prstGeom prst="rect">
              <a:avLst/>
            </a:prstGeom>
            <a:solidFill>
              <a:srgbClr val="D0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CA5A6CF-2C1F-4742-8BF2-0C5FBA562799}"/>
              </a:ext>
            </a:extLst>
          </p:cNvPr>
          <p:cNvSpPr/>
          <p:nvPr/>
        </p:nvSpPr>
        <p:spPr>
          <a:xfrm>
            <a:off x="12259960" y="1309888"/>
            <a:ext cx="572883" cy="1391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MX" sz="105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E7DCD70-E5BD-4CD1-BC23-88C93A802EEC}"/>
              </a:ext>
            </a:extLst>
          </p:cNvPr>
          <p:cNvSpPr txBox="1"/>
          <p:nvPr/>
        </p:nvSpPr>
        <p:spPr>
          <a:xfrm>
            <a:off x="12761908" y="1247148"/>
            <a:ext cx="260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spc="300" dirty="0">
                <a:solidFill>
                  <a:schemeClr val="bg2">
                    <a:lumMod val="50000"/>
                  </a:schemeClr>
                </a:solidFill>
              </a:rPr>
              <a:t>IMPRESIÓN</a:t>
            </a:r>
            <a:endParaRPr lang="en-US" sz="12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E0EC001-CAD4-4A2D-BE30-7EF04FC02E9C}"/>
              </a:ext>
            </a:extLst>
          </p:cNvPr>
          <p:cNvSpPr/>
          <p:nvPr/>
        </p:nvSpPr>
        <p:spPr>
          <a:xfrm>
            <a:off x="-363794" y="-1681456"/>
            <a:ext cx="13441665" cy="970650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STORYBOARD PROYECTO SICYT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6" name="Triángulo rectángulo 75">
            <a:extLst>
              <a:ext uri="{FF2B5EF4-FFF2-40B4-BE49-F238E27FC236}">
                <a16:creationId xmlns:a16="http://schemas.microsoft.com/office/drawing/2014/main" id="{DA1E35B6-62D3-4F89-9A69-CB23F7C6109E}"/>
              </a:ext>
            </a:extLst>
          </p:cNvPr>
          <p:cNvSpPr/>
          <p:nvPr/>
        </p:nvSpPr>
        <p:spPr>
          <a:xfrm flipV="1">
            <a:off x="13079805" y="-1685196"/>
            <a:ext cx="1047699" cy="974445"/>
          </a:xfrm>
          <a:prstGeom prst="rtTriangle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9E0AAC4-D572-4CE2-9325-FE760523AABD}"/>
              </a:ext>
            </a:extLst>
          </p:cNvPr>
          <p:cNvSpPr/>
          <p:nvPr/>
        </p:nvSpPr>
        <p:spPr>
          <a:xfrm>
            <a:off x="-369522" y="-641871"/>
            <a:ext cx="13441665" cy="312754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83AEDEB-1BF0-4C62-AD1B-5C55D3E54D1D}"/>
              </a:ext>
            </a:extLst>
          </p:cNvPr>
          <p:cNvSpPr/>
          <p:nvPr/>
        </p:nvSpPr>
        <p:spPr>
          <a:xfrm>
            <a:off x="-363795" y="-273053"/>
            <a:ext cx="13441665" cy="140803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06031B6-46F6-4074-A202-9DF607E3B0F0}"/>
              </a:ext>
            </a:extLst>
          </p:cNvPr>
          <p:cNvSpPr/>
          <p:nvPr/>
        </p:nvSpPr>
        <p:spPr>
          <a:xfrm>
            <a:off x="-369521" y="6900997"/>
            <a:ext cx="15915910" cy="92869"/>
          </a:xfrm>
          <a:prstGeom prst="rect">
            <a:avLst/>
          </a:prstGeom>
          <a:solidFill>
            <a:srgbClr val="D0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ocadillo: rectángulo con esquinas redondeadas 79">
            <a:extLst>
              <a:ext uri="{FF2B5EF4-FFF2-40B4-BE49-F238E27FC236}">
                <a16:creationId xmlns:a16="http://schemas.microsoft.com/office/drawing/2014/main" id="{0D442400-2799-4CBE-89FA-36B47506EAB8}"/>
              </a:ext>
            </a:extLst>
          </p:cNvPr>
          <p:cNvSpPr/>
          <p:nvPr/>
        </p:nvSpPr>
        <p:spPr>
          <a:xfrm>
            <a:off x="14697744" y="820176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394B20A-5350-4813-8DD9-5C504BE4FB87}"/>
              </a:ext>
            </a:extLst>
          </p:cNvPr>
          <p:cNvSpPr/>
          <p:nvPr/>
        </p:nvSpPr>
        <p:spPr>
          <a:xfrm>
            <a:off x="5945361" y="1324540"/>
            <a:ext cx="1371600" cy="5991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Acreditación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A2091F5-275E-495D-86AE-470FC7383AAE}"/>
              </a:ext>
            </a:extLst>
          </p:cNvPr>
          <p:cNvSpPr/>
          <p:nvPr/>
        </p:nvSpPr>
        <p:spPr>
          <a:xfrm>
            <a:off x="5944048" y="1995728"/>
            <a:ext cx="1371600" cy="599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 certificado de Licenciatura (Egreso –Titulación)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A0F1085-267F-45D7-B0BC-86315267E209}"/>
              </a:ext>
            </a:extLst>
          </p:cNvPr>
          <p:cNvSpPr/>
          <p:nvPr/>
        </p:nvSpPr>
        <p:spPr>
          <a:xfrm>
            <a:off x="4468845" y="1331378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Inscripción de alumnos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59FCC15-361A-4738-BF87-FE5C5762FA95}"/>
              </a:ext>
            </a:extLst>
          </p:cNvPr>
          <p:cNvSpPr/>
          <p:nvPr/>
        </p:nvSpPr>
        <p:spPr>
          <a:xfrm>
            <a:off x="4468845" y="2002565"/>
            <a:ext cx="1371600" cy="592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 de Certificados de bachillerato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DFBE968-3A93-4F00-9180-A96F58313966}"/>
              </a:ext>
            </a:extLst>
          </p:cNvPr>
          <p:cNvCxnSpPr>
            <a:cxnSpLocks/>
          </p:cNvCxnSpPr>
          <p:nvPr/>
        </p:nvCxnSpPr>
        <p:spPr>
          <a:xfrm>
            <a:off x="7164614" y="2367382"/>
            <a:ext cx="130969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Bocadillo: rectángulo con esquinas redondeadas 92">
            <a:extLst>
              <a:ext uri="{FF2B5EF4-FFF2-40B4-BE49-F238E27FC236}">
                <a16:creationId xmlns:a16="http://schemas.microsoft.com/office/drawing/2014/main" id="{166523D1-87D7-400A-A123-7BDEE8C762A9}"/>
              </a:ext>
            </a:extLst>
          </p:cNvPr>
          <p:cNvSpPr/>
          <p:nvPr/>
        </p:nvSpPr>
        <p:spPr>
          <a:xfrm>
            <a:off x="11075012" y="753156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BFC0199-03A2-460C-ABE0-AD948014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58" y="1619584"/>
            <a:ext cx="1008688" cy="10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PRIMIR icono">
            <a:extLst>
              <a:ext uri="{FF2B5EF4-FFF2-40B4-BE49-F238E27FC236}">
                <a16:creationId xmlns:a16="http://schemas.microsoft.com/office/drawing/2014/main" id="{FE096703-655B-4914-9076-20BC89D2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805" y="1802952"/>
            <a:ext cx="598223" cy="59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ABA68947-8C9E-4232-B93F-9B792F459F5D}"/>
              </a:ext>
            </a:extLst>
          </p:cNvPr>
          <p:cNvSpPr txBox="1"/>
          <p:nvPr/>
        </p:nvSpPr>
        <p:spPr>
          <a:xfrm>
            <a:off x="12200673" y="3267481"/>
            <a:ext cx="3103983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Se procede a imprimir el certificado deseado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45CA3"/>
                </a:solidFill>
              </a:rPr>
              <a:t>Nota: NO se generan firmas electrónicas en todo el proceso del Sistema</a:t>
            </a:r>
          </a:p>
        </p:txBody>
      </p:sp>
      <p:pic>
        <p:nvPicPr>
          <p:cNvPr id="83" name="Picture 10" descr="Image result for smartphone icon">
            <a:extLst>
              <a:ext uri="{FF2B5EF4-FFF2-40B4-BE49-F238E27FC236}">
                <a16:creationId xmlns:a16="http://schemas.microsoft.com/office/drawing/2014/main" id="{325F8299-D9BF-4433-8A72-459A7E61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655" y="5126609"/>
            <a:ext cx="1239779" cy="14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EA1F49DA-FF10-4871-BD59-234757375134}"/>
              </a:ext>
            </a:extLst>
          </p:cNvPr>
          <p:cNvCxnSpPr>
            <a:cxnSpLocks/>
          </p:cNvCxnSpPr>
          <p:nvPr/>
        </p:nvCxnSpPr>
        <p:spPr>
          <a:xfrm>
            <a:off x="7991475" y="5505450"/>
            <a:ext cx="3162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40D39FDC-523E-48C9-A2EE-1F508AE98C03}"/>
              </a:ext>
            </a:extLst>
          </p:cNvPr>
          <p:cNvCxnSpPr>
            <a:cxnSpLocks/>
          </p:cNvCxnSpPr>
          <p:nvPr/>
        </p:nvCxnSpPr>
        <p:spPr>
          <a:xfrm>
            <a:off x="12934950" y="5505450"/>
            <a:ext cx="246098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CCD6AF43-97EC-4518-84FC-10672A5E3396}"/>
              </a:ext>
            </a:extLst>
          </p:cNvPr>
          <p:cNvCxnSpPr>
            <a:cxnSpLocks/>
          </p:cNvCxnSpPr>
          <p:nvPr/>
        </p:nvCxnSpPr>
        <p:spPr>
          <a:xfrm>
            <a:off x="7996077" y="5423066"/>
            <a:ext cx="0" cy="3409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99A3F8C5-4528-42E0-A8B9-ACF8517719D4}"/>
              </a:ext>
            </a:extLst>
          </p:cNvPr>
          <p:cNvCxnSpPr>
            <a:cxnSpLocks/>
          </p:cNvCxnSpPr>
          <p:nvPr/>
        </p:nvCxnSpPr>
        <p:spPr>
          <a:xfrm>
            <a:off x="15398487" y="5423065"/>
            <a:ext cx="0" cy="3409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ocadillo: rectángulo con esquinas redondeadas 103">
            <a:extLst>
              <a:ext uri="{FF2B5EF4-FFF2-40B4-BE49-F238E27FC236}">
                <a16:creationId xmlns:a16="http://schemas.microsoft.com/office/drawing/2014/main" id="{AB298915-B242-4899-BCB8-C72C0FD6AF74}"/>
              </a:ext>
            </a:extLst>
          </p:cNvPr>
          <p:cNvSpPr/>
          <p:nvPr/>
        </p:nvSpPr>
        <p:spPr>
          <a:xfrm>
            <a:off x="12350771" y="4966310"/>
            <a:ext cx="594172" cy="347747"/>
          </a:xfrm>
          <a:prstGeom prst="wedgeRoundRectCallout">
            <a:avLst>
              <a:gd name="adj1" fmla="val -42107"/>
              <a:gd name="adj2" fmla="val 82285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A4370F53-ED6A-43BA-B713-B75867A5ED19}"/>
              </a:ext>
            </a:extLst>
          </p:cNvPr>
          <p:cNvCxnSpPr>
            <a:cxnSpLocks/>
          </p:cNvCxnSpPr>
          <p:nvPr/>
        </p:nvCxnSpPr>
        <p:spPr>
          <a:xfrm>
            <a:off x="11014335" y="1919160"/>
            <a:ext cx="130969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0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1D608D-3082-4617-B935-3B5DBECAC351}"/>
              </a:ext>
            </a:extLst>
          </p:cNvPr>
          <p:cNvSpPr txBox="1"/>
          <p:nvPr/>
        </p:nvSpPr>
        <p:spPr>
          <a:xfrm>
            <a:off x="516673" y="634079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MÓDULO DE ESTADÍSTICOS</a:t>
            </a:r>
            <a:endParaRPr lang="en-US" sz="1400" b="1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5FE61AE-1991-4C29-880D-200A760518FD}"/>
              </a:ext>
            </a:extLst>
          </p:cNvPr>
          <p:cNvGrpSpPr/>
          <p:nvPr/>
        </p:nvGrpSpPr>
        <p:grpSpPr>
          <a:xfrm>
            <a:off x="526297" y="939394"/>
            <a:ext cx="3103983" cy="2065759"/>
            <a:chOff x="8787493" y="3227705"/>
            <a:chExt cx="3103983" cy="206575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3C794E9-86A7-4FC5-9240-E5477F74C598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D62F3E4-09D1-4C38-8140-DC504376E282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B05CD00-8CCF-4D8E-99D3-172CA7C62127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692E054-085F-46A1-B506-D88E9DE6B169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E22F7B4-4CE1-4DE3-A07A-2EEC839D5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80BBDB06-C893-41A6-B48A-D87E87779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6C8DA41-569E-4F6F-9D96-0983E17C1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53EDBE1-1BF5-42A3-A926-ECEAE1F6D880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12E66C9-4A81-41DC-80A5-51EF0327519E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Diagrama de flujo: almacenamiento interno 7">
              <a:extLst>
                <a:ext uri="{FF2B5EF4-FFF2-40B4-BE49-F238E27FC236}">
                  <a16:creationId xmlns:a16="http://schemas.microsoft.com/office/drawing/2014/main" id="{94A01B10-D7C1-436D-BEA0-42F3B188785A}"/>
                </a:ext>
              </a:extLst>
            </p:cNvPr>
            <p:cNvSpPr/>
            <p:nvPr/>
          </p:nvSpPr>
          <p:spPr>
            <a:xfrm>
              <a:off x="9537294" y="3486562"/>
              <a:ext cx="2220305" cy="1384038"/>
            </a:xfrm>
            <a:prstGeom prst="flowChartInternalStorage">
              <a:avLst/>
            </a:prstGeom>
            <a:solidFill>
              <a:srgbClr val="D0CEC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FAAD7DC-11BF-4308-A8D1-0667E89D743B}"/>
              </a:ext>
            </a:extLst>
          </p:cNvPr>
          <p:cNvSpPr/>
          <p:nvPr/>
        </p:nvSpPr>
        <p:spPr>
          <a:xfrm>
            <a:off x="5917747" y="555366"/>
            <a:ext cx="4314824" cy="2669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ESTADÍSTICAS RVOE</a:t>
            </a:r>
          </a:p>
          <a:p>
            <a:pPr>
              <a:lnSpc>
                <a:spcPct val="150000"/>
              </a:lnSpc>
            </a:pPr>
            <a:endParaRPr lang="es-MX" sz="1400" b="1" spc="300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Programas por Institución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Carreras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Plan de estudios terminado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N° de aprobados COEPES y CIFRUS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… Por definir el resto</a:t>
            </a:r>
          </a:p>
        </p:txBody>
      </p:sp>
      <p:sp>
        <p:nvSpPr>
          <p:cNvPr id="18" name="Trapecio 17">
            <a:extLst>
              <a:ext uri="{FF2B5EF4-FFF2-40B4-BE49-F238E27FC236}">
                <a16:creationId xmlns:a16="http://schemas.microsoft.com/office/drawing/2014/main" id="{DA95EF8A-77E4-42E9-865D-57CEE63EF9EB}"/>
              </a:ext>
            </a:extLst>
          </p:cNvPr>
          <p:cNvSpPr/>
          <p:nvPr/>
        </p:nvSpPr>
        <p:spPr>
          <a:xfrm rot="16200000">
            <a:off x="3376985" y="674786"/>
            <a:ext cx="2669808" cy="2430968"/>
          </a:xfrm>
          <a:prstGeom prst="trapezoid">
            <a:avLst>
              <a:gd name="adj" fmla="val 26194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5000"/>
                </a:schemeClr>
              </a:gs>
              <a:gs pos="100000">
                <a:srgbClr val="D02A2E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1F2CC8E-F28A-4EB0-B648-5DCBD81C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27" y="1489859"/>
            <a:ext cx="976445" cy="9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ircle graph icon">
            <a:extLst>
              <a:ext uri="{FF2B5EF4-FFF2-40B4-BE49-F238E27FC236}">
                <a16:creationId xmlns:a16="http://schemas.microsoft.com/office/drawing/2014/main" id="{4181790E-5526-4711-ACE0-8C33CC51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3" y="662942"/>
            <a:ext cx="573314" cy="5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6846FAC-2449-4442-B38E-C98C679BC1A3}"/>
              </a:ext>
            </a:extLst>
          </p:cNvPr>
          <p:cNvSpPr txBox="1"/>
          <p:nvPr/>
        </p:nvSpPr>
        <p:spPr>
          <a:xfrm>
            <a:off x="596385" y="4015907"/>
            <a:ext cx="31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MÓDULO DE ESTADÍSTICOS</a:t>
            </a:r>
            <a:endParaRPr lang="en-US" sz="1400" b="1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60FBB79-8B2B-4E67-81E4-9CB7D7866B09}"/>
              </a:ext>
            </a:extLst>
          </p:cNvPr>
          <p:cNvGrpSpPr/>
          <p:nvPr/>
        </p:nvGrpSpPr>
        <p:grpSpPr>
          <a:xfrm>
            <a:off x="606009" y="4321222"/>
            <a:ext cx="3103983" cy="2065759"/>
            <a:chOff x="8787493" y="3227705"/>
            <a:chExt cx="3103983" cy="2065759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6867A57-D72B-4C6E-882E-4C447D4BA4C0}"/>
                </a:ext>
              </a:extLst>
            </p:cNvPr>
            <p:cNvGrpSpPr/>
            <p:nvPr/>
          </p:nvGrpSpPr>
          <p:grpSpPr>
            <a:xfrm>
              <a:off x="8787493" y="3227705"/>
              <a:ext cx="3103983" cy="2065759"/>
              <a:chOff x="230154" y="553615"/>
              <a:chExt cx="3103983" cy="2065759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3675E8F-8A06-405C-8787-88F386023F2F}"/>
                  </a:ext>
                </a:extLst>
              </p:cNvPr>
              <p:cNvSpPr/>
              <p:nvPr/>
            </p:nvSpPr>
            <p:spPr>
              <a:xfrm>
                <a:off x="230154" y="553615"/>
                <a:ext cx="3103983" cy="206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560D3B8B-C838-4C09-8AF0-F24F45B4A18B}"/>
                  </a:ext>
                </a:extLst>
              </p:cNvPr>
              <p:cNvSpPr/>
              <p:nvPr/>
            </p:nvSpPr>
            <p:spPr>
              <a:xfrm>
                <a:off x="250032" y="692150"/>
                <a:ext cx="3062288" cy="166052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FE9088B-00AE-43C5-9565-8EC156794F4B}"/>
                  </a:ext>
                </a:extLst>
              </p:cNvPr>
              <p:cNvSpPr/>
              <p:nvPr/>
            </p:nvSpPr>
            <p:spPr>
              <a:xfrm>
                <a:off x="250032" y="2274884"/>
                <a:ext cx="3062288" cy="338138"/>
              </a:xfrm>
              <a:prstGeom prst="rect">
                <a:avLst/>
              </a:prstGeom>
              <a:solidFill>
                <a:srgbClr val="3433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223273E0-4894-47FC-8266-282BCD35C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7992"/>
              <a:stretch/>
            </p:blipFill>
            <p:spPr>
              <a:xfrm>
                <a:off x="352976" y="2305417"/>
                <a:ext cx="520149" cy="267123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D3641E76-6A29-4407-9669-E4FC90686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347" r="36830"/>
              <a:stretch/>
            </p:blipFill>
            <p:spPr>
              <a:xfrm>
                <a:off x="1498293" y="2290336"/>
                <a:ext cx="533401" cy="267123"/>
              </a:xfrm>
              <a:prstGeom prst="rect">
                <a:avLst/>
              </a:prstGeom>
            </p:spPr>
          </p:pic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D3C69DEC-7BE4-4E09-B6CE-ED44190768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081"/>
              <a:stretch/>
            </p:blipFill>
            <p:spPr>
              <a:xfrm>
                <a:off x="2656862" y="2324255"/>
                <a:ext cx="599955" cy="267123"/>
              </a:xfrm>
              <a:prstGeom prst="rect">
                <a:avLst/>
              </a:prstGeom>
            </p:spPr>
          </p:pic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40ECCD98-839E-4BAD-BE07-49D9A2F18486}"/>
                  </a:ext>
                </a:extLst>
              </p:cNvPr>
              <p:cNvSpPr/>
              <p:nvPr/>
            </p:nvSpPr>
            <p:spPr>
              <a:xfrm>
                <a:off x="250032" y="563820"/>
                <a:ext cx="3062288" cy="171191"/>
              </a:xfrm>
              <a:prstGeom prst="rect">
                <a:avLst/>
              </a:prstGeom>
              <a:solidFill>
                <a:srgbClr val="D02A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BE9B4AD-C5B5-4851-A8D6-705FB10EBA8E}"/>
                </a:ext>
              </a:extLst>
            </p:cNvPr>
            <p:cNvSpPr/>
            <p:nvPr/>
          </p:nvSpPr>
          <p:spPr>
            <a:xfrm>
              <a:off x="8857581" y="3486561"/>
              <a:ext cx="572883" cy="13914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s-MX" sz="105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Diagrama de flujo: almacenamiento interno 22">
              <a:extLst>
                <a:ext uri="{FF2B5EF4-FFF2-40B4-BE49-F238E27FC236}">
                  <a16:creationId xmlns:a16="http://schemas.microsoft.com/office/drawing/2014/main" id="{57C9EF34-E545-46B9-8815-B3B36EB778CC}"/>
                </a:ext>
              </a:extLst>
            </p:cNvPr>
            <p:cNvSpPr/>
            <p:nvPr/>
          </p:nvSpPr>
          <p:spPr>
            <a:xfrm>
              <a:off x="9537294" y="3486562"/>
              <a:ext cx="2220305" cy="1384038"/>
            </a:xfrm>
            <a:prstGeom prst="flowChartInternalStorage">
              <a:avLst/>
            </a:prstGeom>
            <a:solidFill>
              <a:srgbClr val="D0CEC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EA9755B-C3F7-4FEA-AC44-9765D8268C70}"/>
              </a:ext>
            </a:extLst>
          </p:cNvPr>
          <p:cNvSpPr/>
          <p:nvPr/>
        </p:nvSpPr>
        <p:spPr>
          <a:xfrm>
            <a:off x="5997459" y="3937194"/>
            <a:ext cx="4314824" cy="2669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ESTADÍSTICAS CONTROL ESCOLAR</a:t>
            </a:r>
          </a:p>
          <a:p>
            <a:pPr>
              <a:lnSpc>
                <a:spcPct val="150000"/>
              </a:lnSpc>
            </a:pPr>
            <a:endParaRPr lang="es-MX" sz="1400" b="1" spc="300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spc="300" dirty="0">
                <a:solidFill>
                  <a:schemeClr val="accent2">
                    <a:lumMod val="50000"/>
                  </a:schemeClr>
                </a:solidFill>
              </a:rPr>
              <a:t>… Por definir el resto</a:t>
            </a:r>
          </a:p>
        </p:txBody>
      </p:sp>
      <p:sp>
        <p:nvSpPr>
          <p:cNvPr id="32" name="Trapecio 31">
            <a:extLst>
              <a:ext uri="{FF2B5EF4-FFF2-40B4-BE49-F238E27FC236}">
                <a16:creationId xmlns:a16="http://schemas.microsoft.com/office/drawing/2014/main" id="{B6BF05FE-E344-4959-849C-8AB95240D5D7}"/>
              </a:ext>
            </a:extLst>
          </p:cNvPr>
          <p:cNvSpPr/>
          <p:nvPr/>
        </p:nvSpPr>
        <p:spPr>
          <a:xfrm rot="16200000">
            <a:off x="3456697" y="4056614"/>
            <a:ext cx="2669808" cy="2430968"/>
          </a:xfrm>
          <a:prstGeom prst="trapezoid">
            <a:avLst>
              <a:gd name="adj" fmla="val 26194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5000"/>
                </a:schemeClr>
              </a:gs>
              <a:gs pos="100000">
                <a:srgbClr val="D02A2E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Related image">
            <a:extLst>
              <a:ext uri="{FF2B5EF4-FFF2-40B4-BE49-F238E27FC236}">
                <a16:creationId xmlns:a16="http://schemas.microsoft.com/office/drawing/2014/main" id="{23142E7F-95F3-4EC9-8252-CA022F66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39" y="4871687"/>
            <a:ext cx="976445" cy="97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circle graph icon">
            <a:extLst>
              <a:ext uri="{FF2B5EF4-FFF2-40B4-BE49-F238E27FC236}">
                <a16:creationId xmlns:a16="http://schemas.microsoft.com/office/drawing/2014/main" id="{D43AF150-D820-4858-BEA0-0C78FA53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55" y="4044770"/>
            <a:ext cx="573314" cy="5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046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919</Words>
  <Application>Microsoft Office PowerPoint</Application>
  <PresentationFormat>Panorámica</PresentationFormat>
  <Paragraphs>154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Adobe Fan Heiti Std B</vt:lpstr>
      <vt:lpstr>Arial</vt:lpstr>
      <vt:lpstr>Arial Narrow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106</cp:revision>
  <dcterms:created xsi:type="dcterms:W3CDTF">2018-05-30T01:15:24Z</dcterms:created>
  <dcterms:modified xsi:type="dcterms:W3CDTF">2018-06-13T12:41:38Z</dcterms:modified>
</cp:coreProperties>
</file>