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6" r:id="rId5"/>
    <p:sldId id="322" r:id="rId6"/>
    <p:sldId id="315" r:id="rId7"/>
    <p:sldId id="316" r:id="rId8"/>
    <p:sldId id="323" r:id="rId9"/>
    <p:sldId id="324" r:id="rId10"/>
    <p:sldId id="325" r:id="rId11"/>
    <p:sldId id="326" r:id="rId12"/>
    <p:sldId id="274" r:id="rId13"/>
  </p:sldIdLst>
  <p:sldSz cx="12188825" cy="6858000"/>
  <p:notesSz cx="6858000" cy="9144000"/>
  <p:defaultTextStyle>
    <a:defPPr>
      <a:defRPr lang="es-CO"/>
    </a:defPPr>
    <a:lvl1pPr marL="0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9BBB"/>
    <a:srgbClr val="142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349" autoAdjust="0"/>
  </p:normalViewPr>
  <p:slideViewPr>
    <p:cSldViewPr>
      <p:cViewPr varScale="1">
        <p:scale>
          <a:sx n="88" d="100"/>
          <a:sy n="88" d="100"/>
        </p:scale>
        <p:origin x="494" y="62"/>
      </p:cViewPr>
      <p:guideLst>
        <p:guide orient="horz" pos="2160"/>
        <p:guide pos="288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BCC8B-98D9-4F50-804E-C1033586A32E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3DD13-F3E1-4409-817B-60E5BFFE61F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24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3DD13-F3E1-4409-817B-60E5BFFE61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23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B3DD13-F3E1-4409-817B-60E5BFFE61F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0188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1510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3DD13-F3E1-4409-817B-60E5BFFE61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02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3DD13-F3E1-4409-817B-60E5BFFE61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26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3DD13-F3E1-4409-817B-60E5BFFE61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46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3DD13-F3E1-4409-817B-60E5BFFE61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05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3DD13-F3E1-4409-817B-60E5BFFE61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63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162" y="2130427"/>
            <a:ext cx="10360501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2C25-D6D2-4327-B841-572F37A43D2C}" type="datetimeFigureOut">
              <a:rPr lang="es-CO" smtClean="0"/>
              <a:t>3/03/2020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289E-7FD7-44DD-9FEA-23ECD1E5DF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9033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2C25-D6D2-4327-B841-572F37A43D2C}" type="datetimeFigureOut">
              <a:rPr lang="es-CO" smtClean="0"/>
              <a:t>3/03/2020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289E-7FD7-44DD-9FEA-23ECD1E5DF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504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2C25-D6D2-4327-B841-572F37A43D2C}" type="datetimeFigureOut">
              <a:rPr lang="es-CO" smtClean="0"/>
              <a:t>3/03/2020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289E-7FD7-44DD-9FEA-23ECD1E5DF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5235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2C25-D6D2-4327-B841-572F37A43D2C}" type="datetimeFigureOut">
              <a:rPr lang="es-CO" smtClean="0"/>
              <a:t>3/03/2020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289E-7FD7-44DD-9FEA-23ECD1E5DF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2009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2833" y="4406902"/>
            <a:ext cx="10360501" cy="136207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4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8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2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6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70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5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2C25-D6D2-4327-B841-572F37A43D2C}" type="datetimeFigureOut">
              <a:rPr lang="es-CO" smtClean="0"/>
              <a:t>3/03/2020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289E-7FD7-44DD-9FEA-23ECD1E5DF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7650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441" y="1600202"/>
            <a:ext cx="5383398" cy="4525963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5986" y="1600202"/>
            <a:ext cx="5383398" cy="4525963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2C25-D6D2-4327-B841-572F37A43D2C}" type="datetimeFigureOut">
              <a:rPr lang="es-CO" smtClean="0"/>
              <a:t>3/03/2020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289E-7FD7-44DD-9FEA-23ECD1E5DF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16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442" y="1535114"/>
            <a:ext cx="5385515" cy="63976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442" y="2174875"/>
            <a:ext cx="5385515" cy="3951288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1757" y="1535114"/>
            <a:ext cx="5387631" cy="63976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1757" y="2174875"/>
            <a:ext cx="5387631" cy="3951288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2C25-D6D2-4327-B841-572F37A43D2C}" type="datetimeFigureOut">
              <a:rPr lang="es-CO" smtClean="0"/>
              <a:t>3/03/2020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289E-7FD7-44DD-9FEA-23ECD1E5DF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272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2C25-D6D2-4327-B841-572F37A43D2C}" type="datetimeFigureOut">
              <a:rPr lang="es-CO" smtClean="0"/>
              <a:t>3/03/2020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289E-7FD7-44DD-9FEA-23ECD1E5DF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044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2C25-D6D2-4327-B841-572F37A43D2C}" type="datetimeFigureOut">
              <a:rPr lang="es-CO" smtClean="0"/>
              <a:t>3/03/2020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289E-7FD7-44DD-9FEA-23ECD1E5DF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5594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445" y="273050"/>
            <a:ext cx="4010039" cy="116205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5492" y="273053"/>
            <a:ext cx="6813892" cy="5853113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445" y="1435103"/>
            <a:ext cx="4010039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2C25-D6D2-4327-B841-572F37A43D2C}" type="datetimeFigureOut">
              <a:rPr lang="es-CO" smtClean="0"/>
              <a:t>3/03/2020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289E-7FD7-44DD-9FEA-23ECD1E5DF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2277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095" y="4800601"/>
            <a:ext cx="7313295" cy="566739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600"/>
            </a:lvl1pPr>
            <a:lvl2pPr marL="509412" indent="0">
              <a:buNone/>
              <a:defRPr sz="3100"/>
            </a:lvl2pPr>
            <a:lvl3pPr marL="1018824" indent="0">
              <a:buNone/>
              <a:defRPr sz="2700"/>
            </a:lvl3pPr>
            <a:lvl4pPr marL="1528237" indent="0">
              <a:buNone/>
              <a:defRPr sz="2200"/>
            </a:lvl4pPr>
            <a:lvl5pPr marL="2037649" indent="0">
              <a:buNone/>
              <a:defRPr sz="2200"/>
            </a:lvl5pPr>
            <a:lvl6pPr marL="2547061" indent="0">
              <a:buNone/>
              <a:defRPr sz="2200"/>
            </a:lvl6pPr>
            <a:lvl7pPr marL="3056473" indent="0">
              <a:buNone/>
              <a:defRPr sz="2200"/>
            </a:lvl7pPr>
            <a:lvl8pPr marL="3565886" indent="0">
              <a:buNone/>
              <a:defRPr sz="2200"/>
            </a:lvl8pPr>
            <a:lvl9pPr marL="4075298" indent="0">
              <a:buNone/>
              <a:defRPr sz="22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095" y="5367339"/>
            <a:ext cx="7313295" cy="804863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2C25-D6D2-4327-B841-572F37A43D2C}" type="datetimeFigureOut">
              <a:rPr lang="es-CO" smtClean="0"/>
              <a:t>3/03/2020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289E-7FD7-44DD-9FEA-23ECD1E5DF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76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1143000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441" y="1600202"/>
            <a:ext cx="10969943" cy="4525963"/>
          </a:xfrm>
          <a:prstGeom prst="rect">
            <a:avLst/>
          </a:prstGeom>
        </p:spPr>
        <p:txBody>
          <a:bodyPr vert="horz" lIns="101882" tIns="50941" rIns="101882" bIns="50941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72C25-D6D2-4327-B841-572F37A43D2C}" type="datetimeFigureOut">
              <a:rPr lang="es-CO" smtClean="0"/>
              <a:t>3/03/2020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8289E-7FD7-44DD-9FEA-23ECD1E5DF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6149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18824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1018824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1018824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101882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101882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101882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101882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101882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101882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101882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http://www.citsamex.com.mx/images/slider-productos/apple-3.png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://www.linot.com.ar/wp-content/uploads/desarrollo_web.png" TargetMode="Externa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hyperlink" Target="https://www.mdmarketingdigital.com/img/marketingdigital-se/qmd-main-desk.jpg" TargetMode="External"/><Relationship Id="rId5" Type="http://schemas.openxmlformats.org/officeDocument/2006/relationships/hyperlink" Target="https://axionnet.com/images/sop-tec-graph-02.png" TargetMode="External"/><Relationship Id="rId15" Type="http://schemas.openxmlformats.org/officeDocument/2006/relationships/hyperlink" Target="https://datactil.com/wp-content/uploads/2017/07/lonieri01.jpg" TargetMode="External"/><Relationship Id="rId10" Type="http://schemas.openxmlformats.org/officeDocument/2006/relationships/image" Target="../media/image7.jpeg"/><Relationship Id="rId4" Type="http://schemas.openxmlformats.org/officeDocument/2006/relationships/image" Target="../media/image4.png"/><Relationship Id="rId9" Type="http://schemas.openxmlformats.org/officeDocument/2006/relationships/hyperlink" Target="https://vigunu.com/images/webdevelopment.png" TargetMode="External"/><Relationship Id="rId1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7543" y="188640"/>
            <a:ext cx="11641689" cy="1470025"/>
          </a:xfrm>
        </p:spPr>
        <p:txBody>
          <a:bodyPr>
            <a:noAutofit/>
          </a:bodyPr>
          <a:lstStyle/>
          <a:p>
            <a:pPr algn="r"/>
            <a:r>
              <a:rPr lang="es-CO" sz="4000" b="1" dirty="0">
                <a:solidFill>
                  <a:schemeClr val="bg1"/>
                </a:solidFill>
                <a:latin typeface="Tahoma Bold"/>
                <a:cs typeface="Tahoma Bold"/>
              </a:rPr>
              <a:t>Desarrollo Web ERP - Aplicación Modular para la empresa Elephants Technology S.A.S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053852" y="2767280"/>
            <a:ext cx="50405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>
                <a:solidFill>
                  <a:srgbClr val="FFFF00"/>
                </a:solidFill>
              </a:rPr>
              <a:t>Juan Camilo Ruiz Bravo</a:t>
            </a:r>
          </a:p>
          <a:p>
            <a:pPr algn="r"/>
            <a:r>
              <a:rPr lang="es-ES" dirty="0">
                <a:solidFill>
                  <a:srgbClr val="FFFF00"/>
                </a:solidFill>
              </a:rPr>
              <a:t>David Alexander Capera</a:t>
            </a:r>
          </a:p>
          <a:p>
            <a:pPr algn="r"/>
            <a:r>
              <a:rPr lang="es-ES" dirty="0">
                <a:solidFill>
                  <a:srgbClr val="FFFF00"/>
                </a:solidFill>
              </a:rPr>
              <a:t>Modalidad: Plan de Negocio</a:t>
            </a:r>
          </a:p>
          <a:p>
            <a:pPr algn="r"/>
            <a:r>
              <a:rPr lang="es-ES" dirty="0">
                <a:solidFill>
                  <a:srgbClr val="FFFF00"/>
                </a:solidFill>
              </a:rPr>
              <a:t>ODS 9 – Industria, Innovación e Infraestructura</a:t>
            </a:r>
          </a:p>
        </p:txBody>
      </p:sp>
    </p:spTree>
    <p:extLst>
      <p:ext uri="{BB962C8B-B14F-4D97-AF65-F5344CB8AC3E}">
        <p14:creationId xmlns:p14="http://schemas.microsoft.com/office/powerpoint/2010/main" val="2064194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EF8AB34-887D-4C71-99EF-36D9ED0F7B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554" y="1070926"/>
            <a:ext cx="3281058" cy="3110486"/>
          </a:xfrm>
          <a:prstGeom prst="rect">
            <a:avLst/>
          </a:prstGeom>
        </p:spPr>
      </p:pic>
      <p:pic>
        <p:nvPicPr>
          <p:cNvPr id="1026" name="Picture 2" descr="Resultado de imagen para soporte tecnico png">
            <a:extLst>
              <a:ext uri="{FF2B5EF4-FFF2-40B4-BE49-F238E27FC236}">
                <a16:creationId xmlns:a16="http://schemas.microsoft.com/office/drawing/2014/main" id="{7F268120-B425-4AD4-9601-EB1E6D93F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191" y="4661572"/>
            <a:ext cx="2394678" cy="173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823BD94E-9423-4463-9111-3C224015CF85}"/>
              </a:ext>
            </a:extLst>
          </p:cNvPr>
          <p:cNvSpPr/>
          <p:nvPr/>
        </p:nvSpPr>
        <p:spPr>
          <a:xfrm>
            <a:off x="2918936" y="6356067"/>
            <a:ext cx="1531188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500" dirty="0">
                <a:hlinkClick r:id="rId5"/>
              </a:rPr>
              <a:t>https://axionnet.com/images/sop-tec-graph-02.png</a:t>
            </a:r>
            <a:r>
              <a:rPr lang="es-CO" sz="500" dirty="0"/>
              <a:t> </a:t>
            </a:r>
          </a:p>
        </p:txBody>
      </p:sp>
      <p:pic>
        <p:nvPicPr>
          <p:cNvPr id="1028" name="Picture 4" descr="Resultado de imagen para desarrollo web png">
            <a:extLst>
              <a:ext uri="{FF2B5EF4-FFF2-40B4-BE49-F238E27FC236}">
                <a16:creationId xmlns:a16="http://schemas.microsoft.com/office/drawing/2014/main" id="{78A668C1-A63E-4603-9686-19E0BD323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23" y="405787"/>
            <a:ext cx="3144217" cy="194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DB8D257A-5BA2-4417-99D6-6C27C634959B}"/>
              </a:ext>
            </a:extLst>
          </p:cNvPr>
          <p:cNvSpPr/>
          <p:nvPr/>
        </p:nvSpPr>
        <p:spPr>
          <a:xfrm>
            <a:off x="1266202" y="2327007"/>
            <a:ext cx="2758379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500" dirty="0">
                <a:hlinkClick r:id="rId7"/>
              </a:rPr>
              <a:t>http://www.linot.com.ar/wp-content/uploads/desarrollo_web.png</a:t>
            </a:r>
            <a:r>
              <a:rPr lang="es-CO" sz="500" dirty="0"/>
              <a:t> </a:t>
            </a:r>
          </a:p>
        </p:txBody>
      </p:sp>
      <p:pic>
        <p:nvPicPr>
          <p:cNvPr id="1032" name="Picture 8" descr="Resultado de imagen para web app png">
            <a:extLst>
              <a:ext uri="{FF2B5EF4-FFF2-40B4-BE49-F238E27FC236}">
                <a16:creationId xmlns:a16="http://schemas.microsoft.com/office/drawing/2014/main" id="{1CFD41A3-13C2-4528-A58A-FAEF97657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81" y="2716427"/>
            <a:ext cx="2229355" cy="161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B9331CFF-88B7-4103-B0D3-4EFF82E945CD}"/>
              </a:ext>
            </a:extLst>
          </p:cNvPr>
          <p:cNvSpPr/>
          <p:nvPr/>
        </p:nvSpPr>
        <p:spPr>
          <a:xfrm>
            <a:off x="1520003" y="4372005"/>
            <a:ext cx="1492716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500" dirty="0">
                <a:hlinkClick r:id="rId9"/>
              </a:rPr>
              <a:t>https://vigunu.com/images/webdevelopment.png</a:t>
            </a:r>
            <a:r>
              <a:rPr lang="es-CO" sz="500" dirty="0"/>
              <a:t> </a:t>
            </a:r>
          </a:p>
        </p:txBody>
      </p:sp>
      <p:pic>
        <p:nvPicPr>
          <p:cNvPr id="1034" name="Picture 10" descr="Resultado de imagen para marketing digital">
            <a:extLst>
              <a:ext uri="{FF2B5EF4-FFF2-40B4-BE49-F238E27FC236}">
                <a16:creationId xmlns:a16="http://schemas.microsoft.com/office/drawing/2014/main" id="{50F553BB-B1C1-48D3-9765-2D25FA762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8748" y="476672"/>
            <a:ext cx="2249526" cy="1850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05958AB2-2E91-4A3B-87D1-D9C5AD0D6752}"/>
              </a:ext>
            </a:extLst>
          </p:cNvPr>
          <p:cNvSpPr/>
          <p:nvPr/>
        </p:nvSpPr>
        <p:spPr>
          <a:xfrm>
            <a:off x="9044250" y="2327007"/>
            <a:ext cx="2467724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500" dirty="0">
                <a:hlinkClick r:id="rId11"/>
              </a:rPr>
              <a:t>https://www.mdmarketingdigital.com/img/marketingdigital-se/qmd-main-desk.jpg</a:t>
            </a:r>
            <a:r>
              <a:rPr lang="es-CO" sz="500" dirty="0"/>
              <a:t> </a:t>
            </a:r>
          </a:p>
        </p:txBody>
      </p:sp>
      <p:pic>
        <p:nvPicPr>
          <p:cNvPr id="1036" name="Picture 12" descr="Resultado de imagen para equipos tecnologicos png">
            <a:extLst>
              <a:ext uri="{FF2B5EF4-FFF2-40B4-BE49-F238E27FC236}">
                <a16:creationId xmlns:a16="http://schemas.microsoft.com/office/drawing/2014/main" id="{F6673FE4-5BC6-4890-9F60-605048EEF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4934709"/>
            <a:ext cx="2949838" cy="1313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BC18090D-4747-4C28-9824-87D162E26F56}"/>
              </a:ext>
            </a:extLst>
          </p:cNvPr>
          <p:cNvSpPr/>
          <p:nvPr/>
        </p:nvSpPr>
        <p:spPr>
          <a:xfrm>
            <a:off x="6728956" y="6269251"/>
            <a:ext cx="3766492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500" dirty="0">
                <a:hlinkClick r:id="rId13"/>
              </a:rPr>
              <a:t>http://www.citsamex.com.mx/images/slider-productos/apple-3.png</a:t>
            </a:r>
            <a:r>
              <a:rPr lang="es-CO" sz="500" dirty="0"/>
              <a:t> </a:t>
            </a:r>
          </a:p>
        </p:txBody>
      </p:sp>
      <p:pic>
        <p:nvPicPr>
          <p:cNvPr id="1038" name="Picture 14" descr="Resultado de imagen para asesorias tecnologicas png">
            <a:extLst>
              <a:ext uri="{FF2B5EF4-FFF2-40B4-BE49-F238E27FC236}">
                <a16:creationId xmlns:a16="http://schemas.microsoft.com/office/drawing/2014/main" id="{49EF947D-8CA2-4114-8636-2E76D8BEA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0586" y="2770049"/>
            <a:ext cx="2366713" cy="1197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F9D390C6-74B1-4373-9CC7-3DAAD8D416D5}"/>
              </a:ext>
            </a:extLst>
          </p:cNvPr>
          <p:cNvSpPr/>
          <p:nvPr/>
        </p:nvSpPr>
        <p:spPr>
          <a:xfrm>
            <a:off x="9302226" y="3959575"/>
            <a:ext cx="2052746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500" dirty="0">
                <a:hlinkClick r:id="rId15"/>
              </a:rPr>
              <a:t>https://datactil.com/wp-content/uploads/2017/07/lonieri01.jpg</a:t>
            </a:r>
            <a:r>
              <a:rPr lang="es-CO" sz="5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752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2 Marcador de contenido"/>
          <p:cNvSpPr txBox="1">
            <a:spLocks/>
          </p:cNvSpPr>
          <p:nvPr/>
        </p:nvSpPr>
        <p:spPr>
          <a:xfrm>
            <a:off x="11889233" y="7998076"/>
            <a:ext cx="1269510" cy="1447468"/>
          </a:xfrm>
          <a:prstGeom prst="rect">
            <a:avLst/>
          </a:prstGeom>
        </p:spPr>
        <p:txBody>
          <a:bodyPr vert="horz" lIns="101882" tIns="50941" rIns="101882" bIns="50941" rtlCol="0">
            <a:normAutofit/>
          </a:bodyPr>
          <a:lstStyle>
            <a:lvl1pPr marL="382059" indent="-382059" algn="l" defTabSz="101882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101882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101882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101882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1018824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101882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101882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101882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101882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01882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s-CO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3420365" y="70558"/>
            <a:ext cx="5246582" cy="1143000"/>
          </a:xfrm>
        </p:spPr>
        <p:txBody>
          <a:bodyPr>
            <a:normAutofit/>
          </a:bodyPr>
          <a:lstStyle/>
          <a:p>
            <a:r>
              <a:rPr lang="es-CO" sz="3200" b="1" dirty="0">
                <a:solidFill>
                  <a:srgbClr val="139BBB"/>
                </a:solidFill>
                <a:latin typeface="Tahoma Bold"/>
                <a:cs typeface="Tahoma Bold"/>
              </a:rPr>
              <a:t>OBJETIVOS</a:t>
            </a:r>
          </a:p>
        </p:txBody>
      </p:sp>
      <p:cxnSp>
        <p:nvCxnSpPr>
          <p:cNvPr id="19" name="Conector recto 18"/>
          <p:cNvCxnSpPr/>
          <p:nvPr/>
        </p:nvCxnSpPr>
        <p:spPr>
          <a:xfrm>
            <a:off x="3862164" y="1052736"/>
            <a:ext cx="4362985" cy="0"/>
          </a:xfrm>
          <a:prstGeom prst="line">
            <a:avLst/>
          </a:prstGeom>
          <a:ln>
            <a:solidFill>
              <a:srgbClr val="139BB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1548615" y="1356337"/>
            <a:ext cx="9505056" cy="4755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Objetivo General:</a:t>
            </a:r>
          </a:p>
          <a:p>
            <a:pPr marL="0" marR="0" lvl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509412" marR="0" lvl="1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Desarrollar una aplicación web (ERP) propio para el manejo de clientes , proveedores y facturación de la empresa Elephants Technology SAS.</a:t>
            </a:r>
          </a:p>
          <a:p>
            <a:pPr marL="0" marR="0" lvl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Objetivos Específicos:</a:t>
            </a:r>
          </a:p>
          <a:p>
            <a:pPr marL="0" marR="0" lvl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sz="1800" dirty="0">
                <a:solidFill>
                  <a:prstClr val="black"/>
                </a:solidFill>
                <a:latin typeface="Calibri"/>
              </a:rPr>
              <a:t>Analizar y diseñar el modelo de software ERP para la empresa Elephants Technology SAS.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CO" sz="1800" dirty="0">
              <a:solidFill>
                <a:prstClr val="black"/>
              </a:solidFill>
              <a:latin typeface="Calibr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prstClr val="black"/>
                </a:solidFill>
                <a:latin typeface="Calibri"/>
              </a:rPr>
              <a:t>Desarrollar el software modular para el manejo de los clientes, proveedores y facturación de la empresa </a:t>
            </a:r>
            <a:r>
              <a:rPr lang="es-CO" sz="1800" dirty="0">
                <a:solidFill>
                  <a:prstClr val="black"/>
                </a:solidFill>
                <a:latin typeface="Calibri"/>
              </a:rPr>
              <a:t>Elephants Technology SAS.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CO" sz="1800" dirty="0">
              <a:solidFill>
                <a:prstClr val="black"/>
              </a:solidFill>
              <a:latin typeface="Calibr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sz="1800" dirty="0">
                <a:solidFill>
                  <a:prstClr val="black"/>
                </a:solidFill>
                <a:latin typeface="Calibri"/>
              </a:rPr>
              <a:t>Probar el software desarrollado y certificar las funcionalidades desarrolladas para la </a:t>
            </a:r>
            <a:r>
              <a:rPr lang="es-ES" sz="1800" dirty="0">
                <a:solidFill>
                  <a:prstClr val="black"/>
                </a:solidFill>
                <a:latin typeface="Calibri"/>
              </a:rPr>
              <a:t>empresa </a:t>
            </a:r>
            <a:r>
              <a:rPr lang="es-CO" sz="1800" dirty="0">
                <a:solidFill>
                  <a:prstClr val="black"/>
                </a:solidFill>
                <a:latin typeface="Calibri"/>
              </a:rPr>
              <a:t>Elephants Technology SAS.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CO" sz="1800" dirty="0">
              <a:solidFill>
                <a:prstClr val="black"/>
              </a:solidFill>
              <a:latin typeface="Calibr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prstClr val="black"/>
                </a:solidFill>
                <a:latin typeface="Calibri"/>
              </a:rPr>
              <a:t>Implementar el software desarrollado en la empresa </a:t>
            </a:r>
            <a:r>
              <a:rPr lang="es-CO" sz="1800" dirty="0">
                <a:solidFill>
                  <a:prstClr val="black"/>
                </a:solidFill>
                <a:latin typeface="Calibri"/>
              </a:rPr>
              <a:t>Elephants Technology SAS.</a:t>
            </a:r>
          </a:p>
          <a:p>
            <a:pPr marL="0" marR="0" lvl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6" y="5466998"/>
            <a:ext cx="1358859" cy="128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239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2 Marcador de contenido"/>
          <p:cNvSpPr txBox="1">
            <a:spLocks/>
          </p:cNvSpPr>
          <p:nvPr/>
        </p:nvSpPr>
        <p:spPr>
          <a:xfrm>
            <a:off x="11889233" y="7998076"/>
            <a:ext cx="1269510" cy="1447468"/>
          </a:xfrm>
          <a:prstGeom prst="rect">
            <a:avLst/>
          </a:prstGeom>
        </p:spPr>
        <p:txBody>
          <a:bodyPr vert="horz" lIns="101882" tIns="50941" rIns="101882" bIns="50941" rtlCol="0">
            <a:normAutofit/>
          </a:bodyPr>
          <a:lstStyle>
            <a:lvl1pPr marL="382059" indent="-382059" algn="l" defTabSz="101882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101882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101882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101882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1018824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101882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101882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101882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101882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6488633" y="1167126"/>
            <a:ext cx="5246582" cy="1143000"/>
          </a:xfrm>
        </p:spPr>
        <p:txBody>
          <a:bodyPr>
            <a:normAutofit/>
          </a:bodyPr>
          <a:lstStyle/>
          <a:p>
            <a:r>
              <a:rPr lang="es-CO" sz="3200" b="1" dirty="0">
                <a:solidFill>
                  <a:srgbClr val="139BBB"/>
                </a:solidFill>
                <a:latin typeface="Tahoma Bold"/>
                <a:cs typeface="Tahoma Bold"/>
              </a:rPr>
              <a:t>ALCANCE</a:t>
            </a:r>
          </a:p>
        </p:txBody>
      </p:sp>
      <p:cxnSp>
        <p:nvCxnSpPr>
          <p:cNvPr id="19" name="Conector recto 18"/>
          <p:cNvCxnSpPr/>
          <p:nvPr/>
        </p:nvCxnSpPr>
        <p:spPr>
          <a:xfrm>
            <a:off x="6930431" y="1988840"/>
            <a:ext cx="4362985" cy="0"/>
          </a:xfrm>
          <a:prstGeom prst="line">
            <a:avLst/>
          </a:prstGeom>
          <a:ln>
            <a:solidFill>
              <a:srgbClr val="139BB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ángulo 2"/>
          <p:cNvSpPr/>
          <p:nvPr/>
        </p:nvSpPr>
        <p:spPr>
          <a:xfrm>
            <a:off x="5849660" y="2272258"/>
            <a:ext cx="6082853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500" dirty="0"/>
              <a:t>El desarrollo del software tendrá un alcance inicial,  con el cual se cubrirá la necesidad de la facturación, manejo de proveedores y el manejo de clientes de la empresa </a:t>
            </a:r>
            <a:r>
              <a:rPr lang="es-MX" sz="1500" b="1" dirty="0"/>
              <a:t>Elephants Technology S.A.S</a:t>
            </a:r>
          </a:p>
          <a:p>
            <a:endParaRPr lang="es-MX" sz="3200" dirty="0"/>
          </a:p>
          <a:p>
            <a:r>
              <a:rPr lang="es-MX" sz="1500" dirty="0"/>
              <a:t>El desarrollo es  modular con el fin de poder incrustar nuevos modulos a medida que se presenten nuevas necesidades bien sea para nuestra empresa o para futuros clientes.</a:t>
            </a:r>
            <a:endParaRPr lang="en-US" sz="15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DAC80CB-E417-453F-B9BB-619B2E6FA8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87" y="1047767"/>
            <a:ext cx="4935589" cy="415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53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2 Marcador de contenido"/>
          <p:cNvSpPr txBox="1">
            <a:spLocks/>
          </p:cNvSpPr>
          <p:nvPr/>
        </p:nvSpPr>
        <p:spPr>
          <a:xfrm>
            <a:off x="11889233" y="7998076"/>
            <a:ext cx="1269510" cy="1447468"/>
          </a:xfrm>
          <a:prstGeom prst="rect">
            <a:avLst/>
          </a:prstGeom>
        </p:spPr>
        <p:txBody>
          <a:bodyPr vert="horz" lIns="101882" tIns="50941" rIns="101882" bIns="50941" rtlCol="0">
            <a:normAutofit/>
          </a:bodyPr>
          <a:lstStyle>
            <a:lvl1pPr marL="382059" indent="-382059" algn="l" defTabSz="101882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101882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101882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101882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1018824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101882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101882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101882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101882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DAC80CB-E417-453F-B9BB-619B2E6FA8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72" y="5301208"/>
            <a:ext cx="1656184" cy="13942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CBC50B8-6D0E-44A3-8490-28D58ACA01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892" y="404664"/>
            <a:ext cx="9361040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438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2 Marcador de contenido"/>
          <p:cNvSpPr txBox="1">
            <a:spLocks/>
          </p:cNvSpPr>
          <p:nvPr/>
        </p:nvSpPr>
        <p:spPr>
          <a:xfrm>
            <a:off x="11889233" y="7998076"/>
            <a:ext cx="1269510" cy="1447468"/>
          </a:xfrm>
          <a:prstGeom prst="rect">
            <a:avLst/>
          </a:prstGeom>
        </p:spPr>
        <p:txBody>
          <a:bodyPr vert="horz" lIns="101882" tIns="50941" rIns="101882" bIns="50941" rtlCol="0">
            <a:normAutofit/>
          </a:bodyPr>
          <a:lstStyle>
            <a:lvl1pPr marL="382059" indent="-382059" algn="l" defTabSz="101882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101882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101882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101882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1018824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101882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101882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101882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101882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DAC80CB-E417-453F-B9BB-619B2E6FA8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72" y="5301208"/>
            <a:ext cx="1656184" cy="139427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C3AB900-201A-439F-8ACA-3AE0620228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8" y="162517"/>
            <a:ext cx="11771485" cy="513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98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2 Marcador de contenido"/>
          <p:cNvSpPr txBox="1">
            <a:spLocks/>
          </p:cNvSpPr>
          <p:nvPr/>
        </p:nvSpPr>
        <p:spPr>
          <a:xfrm>
            <a:off x="11889233" y="7998076"/>
            <a:ext cx="1269510" cy="1447468"/>
          </a:xfrm>
          <a:prstGeom prst="rect">
            <a:avLst/>
          </a:prstGeom>
        </p:spPr>
        <p:txBody>
          <a:bodyPr vert="horz" lIns="101882" tIns="50941" rIns="101882" bIns="50941" rtlCol="0">
            <a:normAutofit/>
          </a:bodyPr>
          <a:lstStyle>
            <a:lvl1pPr marL="382059" indent="-382059" algn="l" defTabSz="101882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101882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101882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101882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1018824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101882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101882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101882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101882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DAC80CB-E417-453F-B9BB-619B2E6FA8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72" y="5301208"/>
            <a:ext cx="1656184" cy="13942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644A9BB-E708-4BBA-944B-06E59CD8D3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72" y="260648"/>
            <a:ext cx="11555461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574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2 Marcador de contenido"/>
          <p:cNvSpPr txBox="1">
            <a:spLocks/>
          </p:cNvSpPr>
          <p:nvPr/>
        </p:nvSpPr>
        <p:spPr>
          <a:xfrm>
            <a:off x="11889233" y="7998076"/>
            <a:ext cx="1269510" cy="1447468"/>
          </a:xfrm>
          <a:prstGeom prst="rect">
            <a:avLst/>
          </a:prstGeom>
        </p:spPr>
        <p:txBody>
          <a:bodyPr vert="horz" lIns="101882" tIns="50941" rIns="101882" bIns="50941" rtlCol="0">
            <a:normAutofit/>
          </a:bodyPr>
          <a:lstStyle>
            <a:lvl1pPr marL="382059" indent="-382059" algn="l" defTabSz="101882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101882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101882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101882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1018824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101882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101882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101882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101882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DAC80CB-E417-453F-B9BB-619B2E6FA8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72" y="5301208"/>
            <a:ext cx="1656184" cy="13942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299AC86-E0F9-44A2-BA42-D6F2E8F02A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6" y="162517"/>
            <a:ext cx="11377264" cy="499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138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34958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E3B9C7CC9E31B4AB67176CFABDCEF89" ma:contentTypeVersion="0" ma:contentTypeDescription="Crear nuevo documento." ma:contentTypeScope="" ma:versionID="444f757b3ecdd1a9fc3b38573a183ad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f685432a0f95484647c9a049107660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B7B06E4-6E57-4D0D-8547-C1D0CBEB7B9D}">
  <ds:schemaRefs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45C13424-657C-4D2A-9AD4-89FF4613C1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B63564D-F064-4A3B-8B09-ABBF037A7FE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963</TotalTime>
  <Words>215</Words>
  <Application>Microsoft Office PowerPoint</Application>
  <PresentationFormat>Personalizado</PresentationFormat>
  <Paragraphs>36</Paragraphs>
  <Slides>9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Tahoma Bold</vt:lpstr>
      <vt:lpstr>Tema de Office</vt:lpstr>
      <vt:lpstr>Desarrollo Web ERP - Aplicación Modular para la empresa Elephants Technology S.A.S</vt:lpstr>
      <vt:lpstr>Presentación de PowerPoint</vt:lpstr>
      <vt:lpstr>OBJETIVOS</vt:lpstr>
      <vt:lpstr>ALCANCE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de Software Web ERP -    Aplicación Modular</dc:title>
  <dc:creator>Juan Camilo Ruiz Bravo</dc:creator>
  <cp:lastModifiedBy>Juan Camilo Ruiz Bravo</cp:lastModifiedBy>
  <cp:revision>30</cp:revision>
  <dcterms:created xsi:type="dcterms:W3CDTF">2019-10-07T20:13:53Z</dcterms:created>
  <dcterms:modified xsi:type="dcterms:W3CDTF">2020-03-04T00:20:27Z</dcterms:modified>
</cp:coreProperties>
</file>