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9" r:id="rId3"/>
    <p:sldId id="257" r:id="rId4"/>
    <p:sldId id="267" r:id="rId5"/>
    <p:sldId id="268" r:id="rId6"/>
    <p:sldId id="270" r:id="rId7"/>
    <p:sldId id="274" r:id="rId8"/>
    <p:sldId id="275" r:id="rId9"/>
    <p:sldId id="281" r:id="rId10"/>
    <p:sldId id="280" r:id="rId11"/>
    <p:sldId id="271" r:id="rId12"/>
    <p:sldId id="276" r:id="rId13"/>
    <p:sldId id="258" r:id="rId14"/>
    <p:sldId id="278" r:id="rId15"/>
    <p:sldId id="277" r:id="rId16"/>
    <p:sldId id="261" r:id="rId17"/>
    <p:sldId id="262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F79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408" autoAdjust="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06F4E-C7C2-4060-BD34-FD009590B0CE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5D6F4-78C8-4147-923F-70DA1BC250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04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F1D8-FD0D-4851-8D17-C6FE9613529C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89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EB56-B338-4410-B0A4-298CEB5B0486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6F4C-B805-4A9B-AB76-0712C231BAD0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C19-F168-48A6-9354-8F51C7FB1CDD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38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100D-1D25-4A40-AF04-B2289E930F71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23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B887-FB4A-4359-AB72-EE40719A2D71}" type="datetime1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7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2B5-3F00-4822-B342-2F8D832CFCDC}" type="datetime1">
              <a:rPr lang="en-GB" smtClean="0"/>
              <a:t>13/12/2017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70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69B1-A618-4696-8CDE-F71886393B30}" type="datetime1">
              <a:rPr lang="en-GB" smtClean="0"/>
              <a:t>13/12/2017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88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D881-FA37-4329-95DD-53BE809A8684}" type="datetime1">
              <a:rPr lang="en-GB" smtClean="0"/>
              <a:t>13/12/2017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4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4C8B-5148-4CC1-8AC4-8A1B9F14B5A1}" type="datetime1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80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FBB9-AD83-46A8-8FF3-A522E5D120A0}" type="datetime1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56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0EE089-2D7D-498E-A61D-B1FDE759BFF2}" type="datetime1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41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213" y="1066879"/>
            <a:ext cx="7772400" cy="2387600"/>
          </a:xfrm>
        </p:spPr>
        <p:txBody>
          <a:bodyPr/>
          <a:lstStyle/>
          <a:p>
            <a:r>
              <a:rPr lang="en-AU" dirty="0" err="1">
                <a:solidFill>
                  <a:schemeClr val="accent1"/>
                </a:solidFill>
              </a:rPr>
              <a:t>Almacenamiento</a:t>
            </a:r>
            <a:r>
              <a:rPr lang="en-AU" dirty="0">
                <a:solidFill>
                  <a:schemeClr val="accent1"/>
                </a:solidFill>
              </a:rPr>
              <a:t> de </a:t>
            </a:r>
            <a:r>
              <a:rPr lang="en-AU" dirty="0" err="1">
                <a:solidFill>
                  <a:schemeClr val="accent1"/>
                </a:solidFill>
              </a:rPr>
              <a:t>votaciones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1587" y="3848308"/>
            <a:ext cx="6940826" cy="21335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AU" sz="2500" dirty="0"/>
              <a:t>Almagro </a:t>
            </a:r>
            <a:r>
              <a:rPr lang="en-AU" sz="2500" dirty="0" err="1"/>
              <a:t>Martos</a:t>
            </a:r>
            <a:r>
              <a:rPr lang="en-AU" sz="2500" dirty="0"/>
              <a:t>, Héctor</a:t>
            </a:r>
          </a:p>
          <a:p>
            <a:pPr>
              <a:lnSpc>
                <a:spcPct val="100000"/>
              </a:lnSpc>
            </a:pPr>
            <a:r>
              <a:rPr lang="en-AU" sz="2500" dirty="0" err="1"/>
              <a:t>Calbet</a:t>
            </a:r>
            <a:r>
              <a:rPr lang="en-AU" sz="2500" dirty="0"/>
              <a:t> González, Mª Victoria</a:t>
            </a:r>
          </a:p>
          <a:p>
            <a:pPr>
              <a:lnSpc>
                <a:spcPct val="100000"/>
              </a:lnSpc>
            </a:pPr>
            <a:r>
              <a:rPr lang="en-AU" sz="2500" dirty="0"/>
              <a:t>González </a:t>
            </a:r>
            <a:r>
              <a:rPr lang="en-AU" sz="2500" dirty="0" err="1"/>
              <a:t>González</a:t>
            </a:r>
            <a:r>
              <a:rPr lang="en-AU" sz="2500" dirty="0"/>
              <a:t>, Juan Pablo</a:t>
            </a:r>
          </a:p>
          <a:p>
            <a:pPr>
              <a:lnSpc>
                <a:spcPct val="100000"/>
              </a:lnSpc>
            </a:pPr>
            <a:r>
              <a:rPr lang="en-AU" sz="2500" dirty="0"/>
              <a:t>Rodríguez Aguilar, Daniel</a:t>
            </a:r>
          </a:p>
          <a:p>
            <a:pPr>
              <a:lnSpc>
                <a:spcPct val="100000"/>
              </a:lnSpc>
            </a:pPr>
            <a:r>
              <a:rPr lang="en-AU" sz="2500" dirty="0"/>
              <a:t>Sánchez Paredes, Juan Carlos</a:t>
            </a:r>
          </a:p>
          <a:p>
            <a:pPr>
              <a:lnSpc>
                <a:spcPct val="100000"/>
              </a:lnSpc>
            </a:pPr>
            <a:r>
              <a:rPr lang="en-AU" sz="2500" dirty="0"/>
              <a:t>Vázquez Zambrano, Pablo</a:t>
            </a:r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52AD80-DB71-4D85-8E20-03620B3CC8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87" y="223689"/>
            <a:ext cx="4572000" cy="843190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3AB513-1CBA-4280-B8CB-3F8FE8D7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14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Slide 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You are the focus of the presentation.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218340-A3D1-4487-BFAB-0AC89A67C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6524"/>
            <a:ext cx="7877942" cy="641428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B980C2-70C6-410B-9B4D-4F59BC98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E9BBC-18CD-4A25-AEC9-978F8A75AA6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70F7F2-ECDD-4BA3-BD44-B46B1EBCA0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29" y="194455"/>
            <a:ext cx="4572000" cy="8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Slide 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You are the focus of the presentation.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B980C2-70C6-410B-9B4D-4F59BC98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11</a:t>
            </a:fld>
            <a:endParaRPr lang="en-GB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DBBAA2-4324-4201-8423-19E66EEE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37" y="500398"/>
            <a:ext cx="7574526" cy="60385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D20780F-5F6B-47B1-9BEC-B4D74C30CD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839" y="230190"/>
            <a:ext cx="3822424" cy="7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8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AFA7EA0-A9C8-4105-8520-F876850B3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pic>
        <p:nvPicPr>
          <p:cNvPr id="12" name="Marcador de contenido 10" descr="Cara triste sin relleno">
            <a:extLst>
              <a:ext uri="{FF2B5EF4-FFF2-40B4-BE49-F238E27FC236}">
                <a16:creationId xmlns:a16="http://schemas.microsoft.com/office/drawing/2014/main" id="{3577F5D9-2D5B-45AF-A29E-7D09D2926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737" y="2135322"/>
            <a:ext cx="1384852" cy="1384852"/>
          </a:xfrm>
          <a:prstGeom prst="rect">
            <a:avLst/>
          </a:prstGeom>
        </p:spPr>
      </p:pic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657680E8-B36F-4B82-AEB1-23FC71488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89" y="2095369"/>
            <a:ext cx="1953012" cy="1464759"/>
          </a:xfr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BD2E0D6A-967C-4B72-A4EB-4F720355A673}"/>
              </a:ext>
            </a:extLst>
          </p:cNvPr>
          <p:cNvSpPr/>
          <p:nvPr/>
        </p:nvSpPr>
        <p:spPr>
          <a:xfrm>
            <a:off x="3734601" y="2614750"/>
            <a:ext cx="1152939" cy="497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AAC9D12-A1C0-44A3-B1A9-A79144B2A5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53" y="2175276"/>
            <a:ext cx="3789166" cy="1020651"/>
          </a:xfrm>
          <a:prstGeom prst="rect">
            <a:avLst/>
          </a:prstGeom>
        </p:spPr>
      </p:pic>
      <p:pic>
        <p:nvPicPr>
          <p:cNvPr id="21" name="Gráfico 20" descr="Cara sonriente sin relleno">
            <a:extLst>
              <a:ext uri="{FF2B5EF4-FFF2-40B4-BE49-F238E27FC236}">
                <a16:creationId xmlns:a16="http://schemas.microsoft.com/office/drawing/2014/main" id="{B53D392F-E8B8-4435-AF97-A9F3DFEC8E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738" y="4495798"/>
            <a:ext cx="1384851" cy="1384851"/>
          </a:xfrm>
          <a:prstGeom prst="rect">
            <a:avLst/>
          </a:prstGeom>
        </p:spPr>
      </p:pic>
      <p:pic>
        <p:nvPicPr>
          <p:cNvPr id="22" name="Marcador de contenido 15">
            <a:extLst>
              <a:ext uri="{FF2B5EF4-FFF2-40B4-BE49-F238E27FC236}">
                <a16:creationId xmlns:a16="http://schemas.microsoft.com/office/drawing/2014/main" id="{15AD90A8-17F0-4689-8DF4-E38E49E7D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89" y="4575705"/>
            <a:ext cx="1953012" cy="1464759"/>
          </a:xfrm>
          <a:prstGeom prst="rect">
            <a:avLst/>
          </a:prstGeom>
        </p:spPr>
      </p:pic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A5EA3F8B-AD1A-4DD1-AC1C-1A51914240B3}"/>
              </a:ext>
            </a:extLst>
          </p:cNvPr>
          <p:cNvSpPr/>
          <p:nvPr/>
        </p:nvSpPr>
        <p:spPr>
          <a:xfrm>
            <a:off x="3756198" y="5059106"/>
            <a:ext cx="1152939" cy="497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90609B9-43A9-460D-B5A5-F6E64B47FE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98" y="4832427"/>
            <a:ext cx="3698184" cy="965226"/>
          </a:xfrm>
          <a:prstGeom prst="rect">
            <a:avLst/>
          </a:prstGeom>
        </p:spPr>
      </p:pic>
      <p:sp>
        <p:nvSpPr>
          <p:cNvPr id="26" name="Marcador de número de diapositiva 25">
            <a:extLst>
              <a:ext uri="{FF2B5EF4-FFF2-40B4-BE49-F238E27FC236}">
                <a16:creationId xmlns:a16="http://schemas.microsoft.com/office/drawing/2014/main" id="{E1719138-4369-4992-B72B-2E8DAD0A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6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FDDF34E-259D-4DFE-920D-B8FF4308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13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A67343-FDAB-4F3C-BF29-BE8F1152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5534"/>
            <a:ext cx="7886700" cy="1325563"/>
          </a:xfrm>
        </p:spPr>
        <p:txBody>
          <a:bodyPr/>
          <a:lstStyle/>
          <a:p>
            <a:r>
              <a:rPr lang="en-AU" dirty="0" err="1">
                <a:solidFill>
                  <a:schemeClr val="accent1"/>
                </a:solidFill>
              </a:rPr>
              <a:t>Indice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EB44AF-6D4D-447A-BDAE-E071B0CB3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Nuestro</a:t>
            </a:r>
            <a:r>
              <a:rPr lang="en-AU" dirty="0"/>
              <a:t> </a:t>
            </a:r>
            <a:r>
              <a:rPr lang="en-AU" dirty="0" err="1"/>
              <a:t>subsistema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Herramientas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Situación</a:t>
            </a:r>
            <a:r>
              <a:rPr lang="en-AU" dirty="0"/>
              <a:t> del </a:t>
            </a:r>
            <a:r>
              <a:rPr lang="en-AU" dirty="0" err="1"/>
              <a:t>proyecto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b="1" dirty="0" err="1">
                <a:solidFill>
                  <a:schemeClr val="accent1"/>
                </a:solidFill>
              </a:rPr>
              <a:t>Hitos</a:t>
            </a:r>
            <a:r>
              <a:rPr lang="en-AU" b="1" dirty="0">
                <a:solidFill>
                  <a:schemeClr val="accent1"/>
                </a:solidFill>
              </a:rPr>
              <a:t> </a:t>
            </a:r>
            <a:r>
              <a:rPr lang="en-AU" b="1" dirty="0" err="1">
                <a:solidFill>
                  <a:schemeClr val="accent1"/>
                </a:solidFill>
              </a:rPr>
              <a:t>siguientes</a:t>
            </a:r>
            <a:endParaRPr lang="en-AU" b="1" dirty="0">
              <a:solidFill>
                <a:schemeClr val="accent1"/>
              </a:solidFill>
            </a:endParaRP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Proceso</a:t>
            </a:r>
            <a:r>
              <a:rPr lang="en-AU" dirty="0"/>
              <a:t> de </a:t>
            </a:r>
            <a:r>
              <a:rPr lang="en-AU" dirty="0" err="1"/>
              <a:t>gestión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4DDAB04-19A4-45C0-80AD-CCD6E91D3F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93F393-D0BE-4570-9AF3-1769B57B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14</a:t>
            </a:fld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9AAC10-0BAE-4988-AC3E-999E95BE9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48419"/>
            <a:ext cx="7886700" cy="3057251"/>
          </a:xfrm>
        </p:spPr>
        <p:txBody>
          <a:bodyPr/>
          <a:lstStyle/>
          <a:p>
            <a:r>
              <a:rPr lang="en-GB" dirty="0" err="1"/>
              <a:t>Viabilidad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 </a:t>
            </a:r>
            <a:r>
              <a:rPr lang="en-GB" dirty="0" err="1"/>
              <a:t>cambio</a:t>
            </a:r>
            <a:r>
              <a:rPr lang="en-GB" dirty="0"/>
              <a:t> </a:t>
            </a:r>
            <a:r>
              <a:rPr lang="en-GB" dirty="0" err="1"/>
              <a:t>algoritmo</a:t>
            </a:r>
            <a:r>
              <a:rPr lang="en-GB" dirty="0"/>
              <a:t> de </a:t>
            </a:r>
            <a:r>
              <a:rPr lang="en-GB" dirty="0" err="1"/>
              <a:t>cifrado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RSA </a:t>
            </a:r>
            <a:r>
              <a:rPr lang="en-GB" dirty="0">
                <a:sym typeface="Wingdings" panose="05000000000000000000" pitchFamily="2" charset="2"/>
              </a:rPr>
              <a:t> SHA-1-256</a:t>
            </a:r>
          </a:p>
          <a:p>
            <a:pPr marL="0" indent="0" algn="ctr">
              <a:buNone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/>
              <a:t>Implementación</a:t>
            </a:r>
            <a:r>
              <a:rPr lang="en-GB" dirty="0"/>
              <a:t> del </a:t>
            </a:r>
            <a:r>
              <a:rPr lang="en-GB" dirty="0" err="1"/>
              <a:t>almacenamiento</a:t>
            </a:r>
            <a:r>
              <a:rPr lang="en-GB" dirty="0"/>
              <a:t> de </a:t>
            </a:r>
            <a:r>
              <a:rPr lang="en-GB" dirty="0" err="1"/>
              <a:t>votos</a:t>
            </a:r>
            <a:r>
              <a:rPr lang="en-GB" dirty="0"/>
              <a:t> (a </a:t>
            </a:r>
            <a:r>
              <a:rPr lang="en-GB" dirty="0" err="1"/>
              <a:t>excepción</a:t>
            </a:r>
            <a:r>
              <a:rPr lang="en-GB" dirty="0"/>
              <a:t> de las </a:t>
            </a:r>
            <a:r>
              <a:rPr lang="en-GB" dirty="0" err="1"/>
              <a:t>restricciones</a:t>
            </a:r>
            <a:r>
              <a:rPr lang="en-GB" dirty="0"/>
              <a:t>)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46147D-1969-4CA8-B6AC-F23E4AE6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8577"/>
            <a:ext cx="7886700" cy="1325563"/>
          </a:xfrm>
        </p:spPr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AU" dirty="0" err="1">
                <a:solidFill>
                  <a:schemeClr val="accent1"/>
                </a:solidFill>
              </a:rPr>
              <a:t>Hitos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r>
              <a:rPr lang="en-AU" dirty="0" err="1">
                <a:solidFill>
                  <a:schemeClr val="accent1"/>
                </a:solidFill>
              </a:rPr>
              <a:t>siguientes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A943CA1-0C44-4B2B-AEA7-A9BDF3DADA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Slide 13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Use contrasting 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97E577-B2C1-4620-9753-C2CE1599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15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2C47AE-FB52-48B6-A369-D9286CE5C40A}"/>
              </a:ext>
            </a:extLst>
          </p:cNvPr>
          <p:cNvSpPr txBox="1">
            <a:spLocks/>
          </p:cNvSpPr>
          <p:nvPr/>
        </p:nvSpPr>
        <p:spPr>
          <a:xfrm>
            <a:off x="628650" y="54553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>
                <a:solidFill>
                  <a:schemeClr val="accent1"/>
                </a:solidFill>
              </a:rPr>
              <a:t>Indice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F4FFE-0412-4EE2-91B3-DD49D930F1C9}"/>
              </a:ext>
            </a:extLst>
          </p:cNvPr>
          <p:cNvSpPr txBox="1">
            <a:spLocks/>
          </p:cNvSpPr>
          <p:nvPr/>
        </p:nvSpPr>
        <p:spPr>
          <a:xfrm>
            <a:off x="628650" y="214153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Nuestro</a:t>
            </a:r>
            <a:r>
              <a:rPr lang="en-AU" dirty="0"/>
              <a:t> </a:t>
            </a:r>
            <a:r>
              <a:rPr lang="en-AU" dirty="0" err="1"/>
              <a:t>subsistema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Herramientas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Situación</a:t>
            </a:r>
            <a:r>
              <a:rPr lang="en-AU" dirty="0"/>
              <a:t> del </a:t>
            </a:r>
            <a:r>
              <a:rPr lang="en-AU" dirty="0" err="1"/>
              <a:t>proyecto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Hitos</a:t>
            </a:r>
            <a:r>
              <a:rPr lang="en-AU" dirty="0"/>
              <a:t> </a:t>
            </a:r>
            <a:r>
              <a:rPr lang="en-AU" dirty="0" err="1"/>
              <a:t>siguientes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b="1" dirty="0" err="1">
                <a:solidFill>
                  <a:schemeClr val="accent1"/>
                </a:solidFill>
              </a:rPr>
              <a:t>Proceso</a:t>
            </a:r>
            <a:r>
              <a:rPr lang="en-AU" b="1" dirty="0">
                <a:solidFill>
                  <a:schemeClr val="accent1"/>
                </a:solidFill>
              </a:rPr>
              <a:t> de </a:t>
            </a:r>
            <a:r>
              <a:rPr lang="en-AU" b="1" dirty="0" err="1">
                <a:solidFill>
                  <a:schemeClr val="accent1"/>
                </a:solidFill>
              </a:rPr>
              <a:t>gestión</a:t>
            </a:r>
            <a:endParaRPr lang="en-AU" b="1" dirty="0">
              <a:solidFill>
                <a:schemeClr val="accent1"/>
              </a:solidFill>
            </a:endParaRP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1AC21B-EB42-4EB0-B902-DBFC4F5B12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4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5F61AF-6623-42EC-B452-97919BE7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16</a:t>
            </a:fld>
            <a:endParaRPr lang="en-GB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F2BC031B-89D7-4600-9022-A88DEFD83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278" y="2010819"/>
            <a:ext cx="4973864" cy="45280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D1F9AB-3326-4872-836B-4D226D4C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8577"/>
            <a:ext cx="7886700" cy="1325563"/>
          </a:xfrm>
        </p:spPr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en-AU" dirty="0" err="1">
                <a:solidFill>
                  <a:schemeClr val="accent1"/>
                </a:solidFill>
              </a:rPr>
              <a:t>Proceso</a:t>
            </a:r>
            <a:r>
              <a:rPr lang="en-AU" dirty="0">
                <a:solidFill>
                  <a:schemeClr val="accent1"/>
                </a:solidFill>
              </a:rPr>
              <a:t> de </a:t>
            </a:r>
            <a:r>
              <a:rPr lang="en-AU" dirty="0" err="1">
                <a:solidFill>
                  <a:schemeClr val="accent1"/>
                </a:solidFill>
              </a:rPr>
              <a:t>gestión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D922562-596C-48CE-84BF-6CEBB5DF2D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9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BC75E8-B7FB-4774-B435-1ECB633B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17</a:t>
            </a:fld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FAE59E-4180-4BD7-9872-2806B9926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68724"/>
            <a:ext cx="7886700" cy="3057251"/>
          </a:xfrm>
        </p:spPr>
        <p:txBody>
          <a:bodyPr/>
          <a:lstStyle/>
          <a:p>
            <a:r>
              <a:rPr lang="en-GB" dirty="0"/>
              <a:t>Una issue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actividad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Etiquetas</a:t>
            </a:r>
            <a:r>
              <a:rPr lang="en-GB" dirty="0"/>
              <a:t>:</a:t>
            </a:r>
          </a:p>
          <a:p>
            <a:endParaRPr lang="en-GB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130DE47-1358-47EC-8FC3-791811F20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87501A1-52BB-4C25-9DAC-5EE90326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529" y="3343650"/>
            <a:ext cx="800100" cy="4095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92968F3-355B-4E3F-A78B-9EB6DB8236AC}"/>
              </a:ext>
            </a:extLst>
          </p:cNvPr>
          <p:cNvSpPr txBox="1">
            <a:spLocks/>
          </p:cNvSpPr>
          <p:nvPr/>
        </p:nvSpPr>
        <p:spPr>
          <a:xfrm>
            <a:off x="3315153" y="3385208"/>
            <a:ext cx="2908300" cy="74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/>
              <a:t>Arreglar</a:t>
            </a:r>
            <a:r>
              <a:rPr lang="en-GB" sz="1600" dirty="0"/>
              <a:t> un </a:t>
            </a:r>
            <a:r>
              <a:rPr lang="en-GB" sz="1600" dirty="0" err="1"/>
              <a:t>fallo</a:t>
            </a:r>
            <a:endParaRPr lang="en-GB" sz="16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23DFA3D-58B1-4587-A229-DFCF6F33D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529" y="3878430"/>
            <a:ext cx="1571625" cy="4000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83789E-7AD8-4C46-94FF-C720E4990D21}"/>
              </a:ext>
            </a:extLst>
          </p:cNvPr>
          <p:cNvSpPr txBox="1">
            <a:spLocks/>
          </p:cNvSpPr>
          <p:nvPr/>
        </p:nvSpPr>
        <p:spPr>
          <a:xfrm>
            <a:off x="3315154" y="3936088"/>
            <a:ext cx="2908300" cy="74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/>
              <a:t>Rellenar</a:t>
            </a:r>
            <a:r>
              <a:rPr lang="en-GB" sz="1600" dirty="0"/>
              <a:t> un </a:t>
            </a:r>
            <a:r>
              <a:rPr lang="en-GB" sz="1600" dirty="0" err="1"/>
              <a:t>documento</a:t>
            </a:r>
            <a:endParaRPr lang="en-GB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F34BA96-DBA9-4326-8785-B4D54B3D5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529" y="4449033"/>
            <a:ext cx="1438275" cy="40957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94FEB15-48D1-4F47-8F92-FC9228AAD023}"/>
              </a:ext>
            </a:extLst>
          </p:cNvPr>
          <p:cNvSpPr txBox="1">
            <a:spLocks/>
          </p:cNvSpPr>
          <p:nvPr/>
        </p:nvSpPr>
        <p:spPr>
          <a:xfrm>
            <a:off x="3315154" y="4484416"/>
            <a:ext cx="2908300" cy="74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/>
              <a:t>Mejoras</a:t>
            </a:r>
            <a:r>
              <a:rPr lang="en-GB" sz="1600" dirty="0"/>
              <a:t> del </a:t>
            </a:r>
            <a:r>
              <a:rPr lang="en-GB" sz="1600" dirty="0" err="1"/>
              <a:t>proyecto</a:t>
            </a:r>
            <a:endParaRPr lang="en-GB" sz="160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43654AD-4BC7-4312-A467-40B03CB38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529" y="5012956"/>
            <a:ext cx="866775" cy="390525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D7AE1CD-4A47-41CC-88CD-3EB831BD553A}"/>
              </a:ext>
            </a:extLst>
          </p:cNvPr>
          <p:cNvSpPr txBox="1">
            <a:spLocks/>
          </p:cNvSpPr>
          <p:nvPr/>
        </p:nvSpPr>
        <p:spPr>
          <a:xfrm>
            <a:off x="3315153" y="5051855"/>
            <a:ext cx="5200197" cy="74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/>
              <a:t>Estudio</a:t>
            </a:r>
            <a:r>
              <a:rPr lang="en-GB" sz="1600" dirty="0"/>
              <a:t> de la </a:t>
            </a:r>
            <a:r>
              <a:rPr lang="en-GB" sz="1600" dirty="0" err="1"/>
              <a:t>documentación</a:t>
            </a:r>
            <a:r>
              <a:rPr lang="en-GB" sz="1600" dirty="0"/>
              <a:t> con respect al </a:t>
            </a:r>
            <a:r>
              <a:rPr lang="en-GB" sz="1600" dirty="0" err="1"/>
              <a:t>proyecto</a:t>
            </a:r>
            <a:endParaRPr lang="en-GB" sz="16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0F14DE2-EFD5-4175-8381-6D3BA3346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4477" y="5639593"/>
            <a:ext cx="1590675" cy="39052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09175A9-1173-4863-8838-DB14C9261C62}"/>
              </a:ext>
            </a:extLst>
          </p:cNvPr>
          <p:cNvSpPr txBox="1">
            <a:spLocks/>
          </p:cNvSpPr>
          <p:nvPr/>
        </p:nvSpPr>
        <p:spPr>
          <a:xfrm>
            <a:off x="3315152" y="5655926"/>
            <a:ext cx="4308929" cy="74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/>
              <a:t>Implementación</a:t>
            </a:r>
            <a:r>
              <a:rPr lang="en-GB" sz="1600" dirty="0"/>
              <a:t> de </a:t>
            </a:r>
            <a:r>
              <a:rPr lang="en-GB" sz="1600" dirty="0" err="1"/>
              <a:t>código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3936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AFAED31A-A0D4-4B1F-B99B-EE1CE0E51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39" y="1959429"/>
            <a:ext cx="8164285" cy="4898571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FA0B83F-044A-4443-A4A0-42133E5EA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87" y="223689"/>
            <a:ext cx="4572000" cy="843190"/>
          </a:xfrm>
          <a:prstGeom prst="rect">
            <a:avLst/>
          </a:prstGeom>
        </p:spPr>
      </p:pic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29F358F8-DF4D-4C35-A416-A29782F7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4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5534"/>
            <a:ext cx="7886700" cy="1325563"/>
          </a:xfrm>
        </p:spPr>
        <p:txBody>
          <a:bodyPr/>
          <a:lstStyle/>
          <a:p>
            <a:r>
              <a:rPr lang="en-AU" dirty="0" err="1">
                <a:solidFill>
                  <a:schemeClr val="accent1"/>
                </a:solidFill>
              </a:rPr>
              <a:t>Indice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pPr marL="514350" indent="-514350">
              <a:buClr>
                <a:schemeClr val="accent1"/>
              </a:buClr>
              <a:buSzPct val="106000"/>
              <a:buFont typeface="+mj-lt"/>
              <a:buAutoNum type="arabicPeriod"/>
            </a:pPr>
            <a:r>
              <a:rPr lang="en-AU" dirty="0" err="1"/>
              <a:t>Nuestro</a:t>
            </a:r>
            <a:r>
              <a:rPr lang="en-AU" dirty="0"/>
              <a:t> </a:t>
            </a:r>
            <a:r>
              <a:rPr lang="en-AU" dirty="0" err="1"/>
              <a:t>subsistema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Herramientas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Situación</a:t>
            </a:r>
            <a:r>
              <a:rPr lang="en-AU" dirty="0"/>
              <a:t> del </a:t>
            </a:r>
            <a:r>
              <a:rPr lang="en-AU" dirty="0" err="1"/>
              <a:t>proyecto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Hitos</a:t>
            </a:r>
            <a:r>
              <a:rPr lang="en-AU" dirty="0"/>
              <a:t> </a:t>
            </a:r>
            <a:r>
              <a:rPr lang="en-AU" dirty="0" err="1"/>
              <a:t>siguientes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Proceso</a:t>
            </a:r>
            <a:r>
              <a:rPr lang="en-AU" dirty="0"/>
              <a:t> de </a:t>
            </a:r>
            <a:r>
              <a:rPr lang="en-AU" dirty="0" err="1"/>
              <a:t>gestión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8B8289-4D1F-4981-BCD5-4BA74AA4BF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3EDAB3-6A17-4459-B863-2DF68811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2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56E0E6-594C-4F1B-AD8B-F3389DC9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5534"/>
            <a:ext cx="7886700" cy="1325563"/>
          </a:xfrm>
        </p:spPr>
        <p:txBody>
          <a:bodyPr/>
          <a:lstStyle/>
          <a:p>
            <a:r>
              <a:rPr lang="en-AU" dirty="0" err="1">
                <a:solidFill>
                  <a:schemeClr val="accent1"/>
                </a:solidFill>
              </a:rPr>
              <a:t>Indice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F2827A-8D1C-4210-A6F4-58381236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b="1" dirty="0" err="1">
                <a:solidFill>
                  <a:schemeClr val="accent1"/>
                </a:solidFill>
              </a:rPr>
              <a:t>Nuestro</a:t>
            </a:r>
            <a:r>
              <a:rPr lang="en-AU" b="1" dirty="0">
                <a:solidFill>
                  <a:schemeClr val="accent1"/>
                </a:solidFill>
              </a:rPr>
              <a:t> </a:t>
            </a:r>
            <a:r>
              <a:rPr lang="en-AU" b="1" dirty="0" err="1">
                <a:solidFill>
                  <a:schemeClr val="accent1"/>
                </a:solidFill>
              </a:rPr>
              <a:t>subsistema</a:t>
            </a:r>
            <a:endParaRPr lang="en-AU" b="1" dirty="0">
              <a:solidFill>
                <a:schemeClr val="accent1"/>
              </a:solidFill>
            </a:endParaRP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Herramientas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Situación</a:t>
            </a:r>
            <a:r>
              <a:rPr lang="en-AU" dirty="0"/>
              <a:t> del </a:t>
            </a:r>
            <a:r>
              <a:rPr lang="en-AU" dirty="0" err="1"/>
              <a:t>proyecto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Hitos</a:t>
            </a:r>
            <a:r>
              <a:rPr lang="en-AU" dirty="0"/>
              <a:t> </a:t>
            </a:r>
            <a:r>
              <a:rPr lang="en-AU" dirty="0" err="1"/>
              <a:t>siguientes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Proceso</a:t>
            </a:r>
            <a:r>
              <a:rPr lang="en-AU" dirty="0"/>
              <a:t> de </a:t>
            </a:r>
            <a:r>
              <a:rPr lang="en-AU" dirty="0" err="1"/>
              <a:t>gestión</a:t>
            </a:r>
            <a:endParaRPr lang="en-AU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3A25045-66BD-4F63-B73C-B0D90D34F1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9A9BC5E2-B190-4AD8-8396-A383C769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9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AA9B3E-CAC7-40F2-B1B3-29682ECD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8577"/>
            <a:ext cx="7886700" cy="132556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AU" dirty="0" err="1">
                <a:solidFill>
                  <a:schemeClr val="accent1"/>
                </a:solidFill>
              </a:rPr>
              <a:t>Nuestro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r>
              <a:rPr lang="en-AU" dirty="0" err="1">
                <a:solidFill>
                  <a:schemeClr val="accent1"/>
                </a:solidFill>
              </a:rPr>
              <a:t>subsistema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EB6B5A-2753-47BB-93FF-EA49D0E0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95" y="5058991"/>
            <a:ext cx="7886700" cy="4351338"/>
          </a:xfrm>
        </p:spPr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AU" dirty="0" err="1"/>
              <a:t>Recoger</a:t>
            </a:r>
            <a:r>
              <a:rPr lang="en-AU" dirty="0"/>
              <a:t> </a:t>
            </a:r>
            <a:r>
              <a:rPr lang="en-AU" dirty="0" err="1"/>
              <a:t>todos</a:t>
            </a:r>
            <a:r>
              <a:rPr lang="en-AU" dirty="0"/>
              <a:t> </a:t>
            </a:r>
            <a:r>
              <a:rPr lang="en-AU" dirty="0" err="1"/>
              <a:t>los</a:t>
            </a:r>
            <a:r>
              <a:rPr lang="en-AU" dirty="0"/>
              <a:t> </a:t>
            </a:r>
            <a:r>
              <a:rPr lang="en-AU" dirty="0" err="1"/>
              <a:t>votos</a:t>
            </a:r>
            <a:r>
              <a:rPr lang="en-AU" dirty="0"/>
              <a:t> de </a:t>
            </a:r>
            <a:r>
              <a:rPr lang="en-AU" dirty="0" err="1"/>
              <a:t>los</a:t>
            </a:r>
            <a:r>
              <a:rPr lang="en-AU" dirty="0"/>
              <a:t> </a:t>
            </a:r>
            <a:r>
              <a:rPr lang="en-AU" dirty="0" err="1"/>
              <a:t>usuarios</a:t>
            </a:r>
            <a:r>
              <a:rPr lang="en-AU" dirty="0"/>
              <a:t> 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una</a:t>
            </a:r>
            <a:r>
              <a:rPr lang="en-AU" dirty="0"/>
              <a:t> de las </a:t>
            </a:r>
            <a:r>
              <a:rPr lang="en-AU" dirty="0" err="1"/>
              <a:t>cabinas</a:t>
            </a:r>
            <a:r>
              <a:rPr lang="en-AU" dirty="0"/>
              <a:t>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25EB233-FE70-4215-B16A-0605D4942A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E75A0B3-17BA-45BB-8A01-1AAEC6EF93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79" y="2362362"/>
            <a:ext cx="2071629" cy="2109721"/>
          </a:xfrm>
          <a:prstGeom prst="rect">
            <a:avLst/>
          </a:prstGeom>
          <a:noFill/>
        </p:spPr>
      </p:pic>
      <p:pic>
        <p:nvPicPr>
          <p:cNvPr id="16" name="Gráfico 15" descr="Usuarios">
            <a:extLst>
              <a:ext uri="{FF2B5EF4-FFF2-40B4-BE49-F238E27FC236}">
                <a16:creationId xmlns:a16="http://schemas.microsoft.com/office/drawing/2014/main" id="{93C37805-3AF9-42CC-963D-3C435058E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650" y="2620847"/>
            <a:ext cx="2144690" cy="214469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39216DB-2ABC-45DC-B12D-614E6A3250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98703" y="2605383"/>
            <a:ext cx="1996495" cy="1739803"/>
          </a:xfrm>
          <a:prstGeom prst="rect">
            <a:avLst/>
          </a:prstGeom>
        </p:spPr>
      </p:pic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AA3F23F4-8C3D-4E06-86E2-C268A7C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AC1FA03-14C0-4078-9704-C3F4B477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5534"/>
            <a:ext cx="7886700" cy="1325563"/>
          </a:xfrm>
        </p:spPr>
        <p:txBody>
          <a:bodyPr/>
          <a:lstStyle/>
          <a:p>
            <a:r>
              <a:rPr lang="en-AU" dirty="0" err="1">
                <a:solidFill>
                  <a:schemeClr val="accent1"/>
                </a:solidFill>
              </a:rPr>
              <a:t>Indice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571B2E-F530-4B5F-964E-FF11E336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Nuestro</a:t>
            </a:r>
            <a:r>
              <a:rPr lang="en-AU" dirty="0"/>
              <a:t> </a:t>
            </a:r>
            <a:r>
              <a:rPr lang="en-AU" dirty="0" err="1"/>
              <a:t>subsistema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b="1" dirty="0" err="1">
                <a:solidFill>
                  <a:schemeClr val="accent1"/>
                </a:solidFill>
              </a:rPr>
              <a:t>Herramientas</a:t>
            </a:r>
            <a:endParaRPr lang="en-AU" b="1" dirty="0">
              <a:solidFill>
                <a:schemeClr val="accent1"/>
              </a:solidFill>
            </a:endParaRP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Situación</a:t>
            </a:r>
            <a:r>
              <a:rPr lang="en-AU" dirty="0"/>
              <a:t> del </a:t>
            </a:r>
            <a:r>
              <a:rPr lang="en-AU" dirty="0" err="1"/>
              <a:t>proyecto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Hitos</a:t>
            </a:r>
            <a:r>
              <a:rPr lang="en-AU" dirty="0"/>
              <a:t> </a:t>
            </a:r>
            <a:r>
              <a:rPr lang="en-AU" dirty="0" err="1"/>
              <a:t>siguientes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Proceso</a:t>
            </a:r>
            <a:r>
              <a:rPr lang="en-AU" dirty="0"/>
              <a:t> de </a:t>
            </a:r>
            <a:r>
              <a:rPr lang="en-AU" dirty="0" err="1"/>
              <a:t>gestión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3B66275-2423-47EA-9B75-04EC5976A7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00C0604D-BDF5-42B3-9A88-B97678BF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3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D330497-F8D1-4520-8B2B-7C8F0B0B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8577"/>
            <a:ext cx="7886700" cy="1325563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AU" dirty="0" err="1">
                <a:solidFill>
                  <a:schemeClr val="accent1"/>
                </a:solidFill>
              </a:rPr>
              <a:t>Herramientas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BB9B72-36D8-4E92-891F-66EF98DBFF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E91D1DC1-27B9-429D-8138-F98D04B82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" y="2933318"/>
            <a:ext cx="5149142" cy="1739228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D12D55E-0B5F-441D-9A4A-9EFC9D38F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03" y="2268122"/>
            <a:ext cx="3847140" cy="198014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691EF39-9F42-4427-8DA9-435738618E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180860"/>
            <a:ext cx="3281827" cy="114317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5BC1FFA-9B57-4FFF-A7B4-8208BF3D26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231724"/>
            <a:ext cx="3943350" cy="1029214"/>
          </a:xfrm>
          <a:prstGeom prst="rect">
            <a:avLst/>
          </a:prstGeom>
        </p:spPr>
      </p:pic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F572FBBC-FA21-4AAA-865A-7ED19AF8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2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3E1F0A-854B-4BBB-A958-924CEF75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5534"/>
            <a:ext cx="7886700" cy="1325563"/>
          </a:xfrm>
        </p:spPr>
        <p:txBody>
          <a:bodyPr/>
          <a:lstStyle/>
          <a:p>
            <a:r>
              <a:rPr lang="en-AU" dirty="0" err="1">
                <a:solidFill>
                  <a:schemeClr val="accent1"/>
                </a:solidFill>
              </a:rPr>
              <a:t>Indice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8A234E-CEFC-4D7D-B879-ADE028405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Nuestro</a:t>
            </a:r>
            <a:r>
              <a:rPr lang="en-AU" dirty="0"/>
              <a:t> </a:t>
            </a:r>
            <a:r>
              <a:rPr lang="en-AU" dirty="0" err="1"/>
              <a:t>subsistema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Herramientas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b="1" dirty="0" err="1">
                <a:solidFill>
                  <a:schemeClr val="accent1"/>
                </a:solidFill>
              </a:rPr>
              <a:t>Situación</a:t>
            </a:r>
            <a:r>
              <a:rPr lang="en-AU" b="1" dirty="0">
                <a:solidFill>
                  <a:schemeClr val="accent1"/>
                </a:solidFill>
              </a:rPr>
              <a:t> del </a:t>
            </a:r>
            <a:r>
              <a:rPr lang="en-AU" b="1" dirty="0" err="1">
                <a:solidFill>
                  <a:schemeClr val="accent1"/>
                </a:solidFill>
              </a:rPr>
              <a:t>proyecto</a:t>
            </a:r>
            <a:endParaRPr lang="en-AU" b="1" dirty="0">
              <a:solidFill>
                <a:schemeClr val="accent1"/>
              </a:solidFill>
            </a:endParaRP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Hitos</a:t>
            </a:r>
            <a:r>
              <a:rPr lang="en-AU" dirty="0"/>
              <a:t> </a:t>
            </a:r>
            <a:r>
              <a:rPr lang="en-AU" dirty="0" err="1"/>
              <a:t>siguientes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AU" dirty="0" err="1"/>
              <a:t>Proceso</a:t>
            </a:r>
            <a:r>
              <a:rPr lang="en-AU" dirty="0"/>
              <a:t> de </a:t>
            </a:r>
            <a:r>
              <a:rPr lang="en-AU" dirty="0" err="1"/>
              <a:t>gestión</a:t>
            </a:r>
            <a:endParaRPr lang="en-AU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67E720B-68CE-40D2-B1D5-D275E093F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72C94FF-48A5-454C-826E-FFEA0C1B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2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20B12B-4254-4378-98D3-FFAD235E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8577"/>
            <a:ext cx="7886700" cy="1325563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AU" dirty="0" err="1">
                <a:solidFill>
                  <a:schemeClr val="accent1"/>
                </a:solidFill>
              </a:rPr>
              <a:t>Situación</a:t>
            </a:r>
            <a:r>
              <a:rPr lang="en-AU" dirty="0">
                <a:solidFill>
                  <a:schemeClr val="accent1"/>
                </a:solidFill>
              </a:rPr>
              <a:t> del </a:t>
            </a:r>
            <a:r>
              <a:rPr lang="en-AU" dirty="0" err="1">
                <a:solidFill>
                  <a:schemeClr val="accent1"/>
                </a:solidFill>
              </a:rPr>
              <a:t>proyecto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95EF13-2D91-4DAA-A7F2-8A0AD34393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1A258046-3518-40B3-83D2-7158EBF2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t>8</a:t>
            </a:fld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675DF5-8C2D-46DA-BF9E-434396386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65" y="2120349"/>
            <a:ext cx="8428807" cy="38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Slide 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You are the focus of the presentation.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B980C2-70C6-410B-9B4D-4F59BC98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E9BBC-18CD-4A25-AEC9-978F8A75AA6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514F5E-6BC2-407E-9305-B41E3C410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1150943"/>
            <a:ext cx="6838122" cy="50260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BF17A6-122B-4E8E-8BE5-0146726457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365126"/>
            <a:ext cx="4572000" cy="8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225</Words>
  <Application>Microsoft Office PowerPoint</Application>
  <PresentationFormat>Presentación en pantalla (4:3)</PresentationFormat>
  <Paragraphs>87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Almacenamiento de votaciones</vt:lpstr>
      <vt:lpstr>Indice</vt:lpstr>
      <vt:lpstr>Indice</vt:lpstr>
      <vt:lpstr>Nuestro subsistema</vt:lpstr>
      <vt:lpstr>Indice</vt:lpstr>
      <vt:lpstr>Herramientas</vt:lpstr>
      <vt:lpstr>Indice</vt:lpstr>
      <vt:lpstr>Situación del proyecto</vt:lpstr>
      <vt:lpstr>Slide 9</vt:lpstr>
      <vt:lpstr>Slide 9</vt:lpstr>
      <vt:lpstr>Slide 9</vt:lpstr>
      <vt:lpstr>Presentación de PowerPoint</vt:lpstr>
      <vt:lpstr>Indice</vt:lpstr>
      <vt:lpstr>Hitos siguientes</vt:lpstr>
      <vt:lpstr>Slide 13</vt:lpstr>
      <vt:lpstr>Proceso de gestión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Pecha Kucha Template</dc:title>
  <dc:creator>Michael d</dc:creator>
  <cp:lastModifiedBy>Mac</cp:lastModifiedBy>
  <cp:revision>22</cp:revision>
  <dcterms:created xsi:type="dcterms:W3CDTF">2015-06-24T03:58:33Z</dcterms:created>
  <dcterms:modified xsi:type="dcterms:W3CDTF">2017-12-13T14:46:43Z</dcterms:modified>
</cp:coreProperties>
</file>