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7" r:id="rId5"/>
    <p:sldId id="268" r:id="rId6"/>
    <p:sldId id="270" r:id="rId7"/>
    <p:sldId id="274" r:id="rId8"/>
    <p:sldId id="275" r:id="rId9"/>
    <p:sldId id="276" r:id="rId10"/>
    <p:sldId id="271" r:id="rId11"/>
    <p:sldId id="272" r:id="rId12"/>
    <p:sldId id="258" r:id="rId13"/>
    <p:sldId id="277" r:id="rId14"/>
    <p:sldId id="283" r:id="rId15"/>
    <p:sldId id="279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11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49AC18-9E7E-49BA-8B48-34DBF3A207EA}" type="datetimeFigureOut">
              <a:rPr lang="en-GB" smtClean="0"/>
              <a:pPr/>
              <a:t>14/12/2017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Arquitectura</a:t>
            </a:r>
            <a:r>
              <a:rPr lang="en-AU" dirty="0"/>
              <a:t> e </a:t>
            </a:r>
            <a:r>
              <a:rPr lang="en-AU" dirty="0" err="1"/>
              <a:t>Integración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/>
              <a:t>Evolución</a:t>
            </a:r>
            <a:r>
              <a:rPr lang="en-AU" dirty="0"/>
              <a:t> y </a:t>
            </a:r>
            <a:r>
              <a:rPr lang="en-AU" dirty="0" err="1"/>
              <a:t>gestión</a:t>
            </a:r>
            <a:r>
              <a:rPr lang="en-AU" dirty="0"/>
              <a:t> de la </a:t>
            </a:r>
            <a:r>
              <a:rPr lang="en-AU" dirty="0" err="1"/>
              <a:t>configuración</a:t>
            </a:r>
            <a:endParaRPr lang="en-A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 a aplicar y aplicados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6A6A34-7584-4773-AF38-A4F9964F67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Hemos realizado los siguientes cambios: </a:t>
            </a:r>
          </a:p>
          <a:p>
            <a:r>
              <a:rPr lang="es-ES" dirty="0"/>
              <a:t>La arquitectura del sistema ha sido cambiada. En lugar de basarse exclusivamente en microservicios que interactúan con </a:t>
            </a:r>
            <a:r>
              <a:rPr lang="es-ES" dirty="0" err="1"/>
              <a:t>APIs</a:t>
            </a:r>
            <a:r>
              <a:rPr lang="es-ES" dirty="0"/>
              <a:t>, se trata de un conjunto de subsistemas interrelacionados entre si con acceso a la base de datos común. </a:t>
            </a:r>
          </a:p>
        </p:txBody>
      </p:sp>
    </p:spTree>
    <p:extLst>
      <p:ext uri="{BB962C8B-B14F-4D97-AF65-F5344CB8AC3E}">
        <p14:creationId xmlns:p14="http://schemas.microsoft.com/office/powerpoint/2010/main" val="39310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 a aplicar y aplicados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7835E3-E039-43FE-B881-C844FE588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0" y="1463040"/>
            <a:ext cx="7409819" cy="48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 a aplicar y aplicados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Para el </a:t>
            </a:r>
            <a:r>
              <a:rPr lang="en-GB" dirty="0" err="1"/>
              <a:t>futuro</a:t>
            </a:r>
            <a:r>
              <a:rPr lang="en-GB" dirty="0"/>
              <a:t> </a:t>
            </a:r>
            <a:r>
              <a:rPr lang="en-GB" dirty="0" err="1"/>
              <a:t>planteamos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cambios</a:t>
            </a:r>
            <a:r>
              <a:rPr lang="en-GB" dirty="0"/>
              <a:t>: </a:t>
            </a:r>
          </a:p>
          <a:p>
            <a:r>
              <a:rPr lang="en-GB" dirty="0" err="1"/>
              <a:t>Actualizaciones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documentos</a:t>
            </a:r>
            <a:r>
              <a:rPr lang="en-GB" dirty="0"/>
              <a:t> </a:t>
            </a:r>
            <a:r>
              <a:rPr lang="en-GB" dirty="0" err="1"/>
              <a:t>informativos</a:t>
            </a:r>
            <a:r>
              <a:rPr lang="en-GB" dirty="0"/>
              <a:t> del </a:t>
            </a:r>
            <a:r>
              <a:rPr lang="en-GB" dirty="0" err="1"/>
              <a:t>proyecto</a:t>
            </a:r>
            <a:r>
              <a:rPr lang="en-GB" dirty="0"/>
              <a:t>. </a:t>
            </a:r>
          </a:p>
          <a:p>
            <a:r>
              <a:rPr lang="en-GB" dirty="0" err="1"/>
              <a:t>Aclaraciones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cuanto</a:t>
            </a:r>
            <a:r>
              <a:rPr lang="en-GB" dirty="0"/>
              <a:t> al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trabajo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subgrupo</a:t>
            </a:r>
            <a:r>
              <a:rPr lang="en-GB" dirty="0"/>
              <a:t> para </a:t>
            </a:r>
            <a:r>
              <a:rPr lang="en-GB" dirty="0" err="1"/>
              <a:t>proceder</a:t>
            </a:r>
            <a:r>
              <a:rPr lang="en-GB" dirty="0"/>
              <a:t> 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integración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8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despliegue</a:t>
            </a:r>
          </a:p>
        </p:txBody>
      </p:sp>
      <p:pic>
        <p:nvPicPr>
          <p:cNvPr id="1026" name="Picture 2" descr="C:\Users\ALVARO\Downloads\diagrama_despliegu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0" y="1600200"/>
            <a:ext cx="6381359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6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0"/>
    </mc:Choice>
    <mc:Fallback>
      <p:transition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68042"/>
          </a:xfrm>
        </p:spPr>
        <p:txBody>
          <a:bodyPr/>
          <a:lstStyle/>
          <a:p>
            <a:r>
              <a:rPr lang="es-ES" dirty="0"/>
              <a:t>Arquitectura y despliegue</a:t>
            </a:r>
          </a:p>
        </p:txBody>
      </p:sp>
      <p:pic>
        <p:nvPicPr>
          <p:cNvPr id="6" name="Imagen 5" descr="Imagen que contiene texto, captura de pantalla&#10;&#10;Descripción generada con confianza muy alta">
            <a:extLst>
              <a:ext uri="{FF2B5EF4-FFF2-40B4-BE49-F238E27FC236}">
                <a16:creationId xmlns:a16="http://schemas.microsoft.com/office/drawing/2014/main" id="{27B9FD3C-698E-44A0-BE52-81698ED42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942680"/>
            <a:ext cx="5320242" cy="5849784"/>
          </a:xfrm>
          <a:prstGeom prst="rect">
            <a:avLst/>
          </a:prstGeom>
        </p:spPr>
      </p:pic>
      <p:sp>
        <p:nvSpPr>
          <p:cNvPr id="8" name="Cerrar llave 7">
            <a:extLst>
              <a:ext uri="{FF2B5EF4-FFF2-40B4-BE49-F238E27FC236}">
                <a16:creationId xmlns:a16="http://schemas.microsoft.com/office/drawing/2014/main" id="{66204FD2-F8CC-41F7-A578-B6DA343FF739}"/>
              </a:ext>
            </a:extLst>
          </p:cNvPr>
          <p:cNvSpPr/>
          <p:nvPr/>
        </p:nvSpPr>
        <p:spPr>
          <a:xfrm>
            <a:off x="5137150" y="1212850"/>
            <a:ext cx="342900" cy="17970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20A776-BAF2-4103-8CA7-8D1591287D64}"/>
              </a:ext>
            </a:extLst>
          </p:cNvPr>
          <p:cNvSpPr txBox="1"/>
          <p:nvPr/>
        </p:nvSpPr>
        <p:spPr>
          <a:xfrm>
            <a:off x="5594350" y="1949450"/>
            <a:ext cx="9589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/>
              <a:t>MariaDB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C99864FE-4A27-47E4-9F25-E1B592096B3B}"/>
              </a:ext>
            </a:extLst>
          </p:cNvPr>
          <p:cNvSpPr/>
          <p:nvPr/>
        </p:nvSpPr>
        <p:spPr>
          <a:xfrm>
            <a:off x="5594350" y="3067050"/>
            <a:ext cx="371442" cy="22733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6D41C4-343F-480B-B1B4-04C28364621F}"/>
              </a:ext>
            </a:extLst>
          </p:cNvPr>
          <p:cNvSpPr txBox="1"/>
          <p:nvPr/>
        </p:nvSpPr>
        <p:spPr>
          <a:xfrm>
            <a:off x="6000155" y="4049811"/>
            <a:ext cx="10954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WordPress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050925-F8FD-44BF-A72E-21A37B0308F3}"/>
              </a:ext>
            </a:extLst>
          </p:cNvPr>
          <p:cNvSpPr txBox="1"/>
          <p:nvPr/>
        </p:nvSpPr>
        <p:spPr>
          <a:xfrm>
            <a:off x="3765550" y="3121223"/>
            <a:ext cx="13997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/>
              <a:t>Link MariaDB</a:t>
            </a:r>
          </a:p>
        </p:txBody>
      </p:sp>
    </p:spTree>
    <p:extLst>
      <p:ext uri="{BB962C8B-B14F-4D97-AF65-F5344CB8AC3E}">
        <p14:creationId xmlns:p14="http://schemas.microsoft.com/office/powerpoint/2010/main" val="253181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20908"/>
          </a:xfrm>
        </p:spPr>
        <p:txBody>
          <a:bodyPr/>
          <a:lstStyle/>
          <a:p>
            <a:r>
              <a:rPr lang="es-ES" dirty="0"/>
              <a:t>Arquitectura y despliegue</a:t>
            </a:r>
          </a:p>
        </p:txBody>
      </p:sp>
      <p:pic>
        <p:nvPicPr>
          <p:cNvPr id="3074" name="Picture 2" descr="C:\Users\ALVARO\Downloads\compose-servidor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03" y="1011957"/>
            <a:ext cx="5485944" cy="563649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errar llave 7">
            <a:extLst>
              <a:ext uri="{FF2B5EF4-FFF2-40B4-BE49-F238E27FC236}">
                <a16:creationId xmlns:a16="http://schemas.microsoft.com/office/drawing/2014/main" id="{60ED3439-8674-452E-96D0-7B7995EC9C99}"/>
              </a:ext>
            </a:extLst>
          </p:cNvPr>
          <p:cNvSpPr/>
          <p:nvPr/>
        </p:nvSpPr>
        <p:spPr>
          <a:xfrm>
            <a:off x="4394125" y="1270000"/>
            <a:ext cx="209550" cy="355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D3BD8B-5C13-4C94-8F1A-71EA76D99C40}"/>
              </a:ext>
            </a:extLst>
          </p:cNvPr>
          <p:cNvSpPr txBox="1"/>
          <p:nvPr/>
        </p:nvSpPr>
        <p:spPr>
          <a:xfrm>
            <a:off x="4673600" y="1293911"/>
            <a:ext cx="9589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/>
              <a:t>MariaDB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C9BBA863-8E3C-4C25-BDB1-7BABA51CA241}"/>
              </a:ext>
            </a:extLst>
          </p:cNvPr>
          <p:cNvSpPr/>
          <p:nvPr/>
        </p:nvSpPr>
        <p:spPr>
          <a:xfrm>
            <a:off x="5778425" y="1689100"/>
            <a:ext cx="209550" cy="17399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5C04B9-23A4-4589-A74D-1101895E3F6C}"/>
              </a:ext>
            </a:extLst>
          </p:cNvPr>
          <p:cNvSpPr txBox="1"/>
          <p:nvPr/>
        </p:nvSpPr>
        <p:spPr>
          <a:xfrm>
            <a:off x="6034237" y="2405161"/>
            <a:ext cx="13083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dirty="0"/>
              <a:t>Subsistema 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40FCBA-1315-4C71-BFA0-361D9A65CB4F}"/>
              </a:ext>
            </a:extLst>
          </p:cNvPr>
          <p:cNvSpPr txBox="1"/>
          <p:nvPr/>
        </p:nvSpPr>
        <p:spPr>
          <a:xfrm>
            <a:off x="3992060" y="2885636"/>
            <a:ext cx="17401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Variables entorno BBDD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54AA1AD-7393-4A22-AC86-0625CF15E9C2}"/>
              </a:ext>
            </a:extLst>
          </p:cNvPr>
          <p:cNvCxnSpPr>
            <a:cxnSpLocks/>
          </p:cNvCxnSpPr>
          <p:nvPr/>
        </p:nvCxnSpPr>
        <p:spPr>
          <a:xfrm flipH="1">
            <a:off x="3672244" y="3099193"/>
            <a:ext cx="220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39EE24F0-B284-4802-B6EA-21837D60841C}"/>
              </a:ext>
            </a:extLst>
          </p:cNvPr>
          <p:cNvSpPr/>
          <p:nvPr/>
        </p:nvSpPr>
        <p:spPr>
          <a:xfrm>
            <a:off x="5778425" y="3473450"/>
            <a:ext cx="371442" cy="20256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204014-B297-4F6E-A260-122F9570F7CC}"/>
              </a:ext>
            </a:extLst>
          </p:cNvPr>
          <p:cNvSpPr txBox="1"/>
          <p:nvPr/>
        </p:nvSpPr>
        <p:spPr>
          <a:xfrm>
            <a:off x="6200519" y="4332386"/>
            <a:ext cx="10954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204898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07058" y="757361"/>
            <a:ext cx="7467600" cy="4873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¡Y hasta aquí la presentación de Arquitectura e Integración!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Gracias a todos</a:t>
            </a:r>
          </a:p>
        </p:txBody>
      </p:sp>
    </p:spTree>
    <p:extLst>
      <p:ext uri="{BB962C8B-B14F-4D97-AF65-F5344CB8AC3E}">
        <p14:creationId xmlns:p14="http://schemas.microsoft.com/office/powerpoint/2010/main" val="358281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Gestión</a:t>
            </a:r>
            <a:r>
              <a:rPr lang="en-AU" dirty="0"/>
              <a:t> de </a:t>
            </a:r>
            <a:r>
              <a:rPr lang="en-AU" dirty="0" err="1"/>
              <a:t>código</a:t>
            </a:r>
            <a:r>
              <a:rPr lang="en-AU" dirty="0"/>
              <a:t> 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4BEB67-255E-49E1-8C73-1CEEFC727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34" y="1690689"/>
            <a:ext cx="5632132" cy="28740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8789F51-94F6-4754-AA3E-EFB58A9ACCD0}"/>
              </a:ext>
            </a:extLst>
          </p:cNvPr>
          <p:cNvSpPr txBox="1"/>
          <p:nvPr/>
        </p:nvSpPr>
        <p:spPr>
          <a:xfrm>
            <a:off x="516835" y="4363278"/>
            <a:ext cx="8368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-Cada </a:t>
            </a:r>
            <a:r>
              <a:rPr lang="es-ES" dirty="0" err="1"/>
              <a:t>push</a:t>
            </a:r>
            <a:r>
              <a:rPr lang="es-ES" dirty="0"/>
              <a:t> se hace al incrementar la versión (X).</a:t>
            </a:r>
          </a:p>
          <a:p>
            <a:r>
              <a:rPr lang="es-ES" dirty="0"/>
              <a:t>-Cada incremento funcional dentro del conjunto de la versión es un </a:t>
            </a:r>
            <a:r>
              <a:rPr lang="es-ES" dirty="0" err="1"/>
              <a:t>commit</a:t>
            </a:r>
            <a:r>
              <a:rPr lang="es-ES" dirty="0"/>
              <a:t> </a:t>
            </a:r>
          </a:p>
          <a:p>
            <a:r>
              <a:rPr lang="es-ES" dirty="0"/>
              <a:t>asociado a un incremento de subversión (Y).</a:t>
            </a:r>
          </a:p>
          <a:p>
            <a:r>
              <a:rPr lang="es-ES" dirty="0"/>
              <a:t>-Cada paso dado en el desarrollo de ese incremento funcional se corresponde a un </a:t>
            </a:r>
            <a:r>
              <a:rPr lang="es-ES" dirty="0" err="1"/>
              <a:t>commit</a:t>
            </a:r>
            <a:r>
              <a:rPr lang="es-ES" dirty="0"/>
              <a:t> opcional con un incremento en el numero de parche (Z).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8AC489-FA1A-44F5-BCEF-0FB17A727357}"/>
              </a:ext>
            </a:extLst>
          </p:cNvPr>
          <p:cNvSpPr txBox="1"/>
          <p:nvPr/>
        </p:nvSpPr>
        <p:spPr>
          <a:xfrm>
            <a:off x="2505051" y="3515831"/>
            <a:ext cx="18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 de código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79D1DC-BCBD-4AB4-9BE1-9A4A653434F7}"/>
              </a:ext>
            </a:extLst>
          </p:cNvPr>
          <p:cNvSpPr txBox="1"/>
          <p:nvPr/>
        </p:nvSpPr>
        <p:spPr>
          <a:xfrm>
            <a:off x="4949687" y="3515831"/>
            <a:ext cx="15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Repositorio Git</a:t>
            </a:r>
          </a:p>
        </p:txBody>
      </p:sp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Gestión</a:t>
            </a:r>
            <a:r>
              <a:rPr lang="en-AU" dirty="0"/>
              <a:t> de </a:t>
            </a:r>
            <a:r>
              <a:rPr lang="en-AU" dirty="0" err="1"/>
              <a:t>código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En</a:t>
            </a:r>
            <a:r>
              <a:rPr lang="en-AU" dirty="0"/>
              <a:t> el </a:t>
            </a:r>
            <a:r>
              <a:rPr lang="en-AU" dirty="0" err="1"/>
              <a:t>caso</a:t>
            </a:r>
            <a:r>
              <a:rPr lang="en-AU" dirty="0"/>
              <a:t> de la </a:t>
            </a:r>
            <a:r>
              <a:rPr lang="en-AU" dirty="0" err="1"/>
              <a:t>documentación</a:t>
            </a:r>
            <a:r>
              <a:rPr lang="en-AU" dirty="0"/>
              <a:t> de </a:t>
            </a:r>
            <a:r>
              <a:rPr lang="en-AU" dirty="0" err="1"/>
              <a:t>otro</a:t>
            </a:r>
            <a:r>
              <a:rPr lang="en-AU" dirty="0"/>
              <a:t> </a:t>
            </a:r>
            <a:r>
              <a:rPr lang="en-AU" dirty="0" err="1"/>
              <a:t>tipo</a:t>
            </a:r>
            <a:r>
              <a:rPr lang="en-AU" dirty="0"/>
              <a:t>, </a:t>
            </a:r>
            <a:r>
              <a:rPr lang="en-AU" dirty="0" err="1"/>
              <a:t>los</a:t>
            </a:r>
            <a:r>
              <a:rPr lang="en-AU" dirty="0"/>
              <a:t> </a:t>
            </a:r>
            <a:r>
              <a:rPr lang="en-AU" dirty="0" err="1"/>
              <a:t>incrementos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el </a:t>
            </a:r>
            <a:r>
              <a:rPr lang="en-AU" dirty="0" err="1"/>
              <a:t>versionado</a:t>
            </a:r>
            <a:r>
              <a:rPr lang="en-AU" dirty="0"/>
              <a:t> X.Y.Z solo </a:t>
            </a:r>
            <a:r>
              <a:rPr lang="en-AU" dirty="0" err="1"/>
              <a:t>afectan</a:t>
            </a:r>
            <a:r>
              <a:rPr lang="en-AU" dirty="0"/>
              <a:t> a la version (X).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Cada</a:t>
            </a:r>
            <a:r>
              <a:rPr lang="en-AU" dirty="0"/>
              <a:t> commit </a:t>
            </a:r>
            <a:r>
              <a:rPr lang="en-AU" dirty="0" err="1"/>
              <a:t>tiene</a:t>
            </a:r>
            <a:r>
              <a:rPr lang="en-AU" dirty="0"/>
              <a:t> </a:t>
            </a:r>
            <a:r>
              <a:rPr lang="en-AU" dirty="0" err="1"/>
              <a:t>su</a:t>
            </a:r>
            <a:r>
              <a:rPr lang="en-AU" dirty="0"/>
              <a:t> </a:t>
            </a:r>
            <a:r>
              <a:rPr lang="en-AU" dirty="0" err="1"/>
              <a:t>correspondiente</a:t>
            </a:r>
            <a:r>
              <a:rPr lang="en-AU" dirty="0"/>
              <a:t> push no </a:t>
            </a:r>
            <a:r>
              <a:rPr lang="en-AU" dirty="0" err="1"/>
              <a:t>siendo</a:t>
            </a:r>
            <a:r>
              <a:rPr lang="en-AU" dirty="0"/>
              <a:t> </a:t>
            </a:r>
            <a:r>
              <a:rPr lang="en-AU" dirty="0" err="1"/>
              <a:t>necesario</a:t>
            </a:r>
            <a:r>
              <a:rPr lang="en-AU" dirty="0"/>
              <a:t> </a:t>
            </a:r>
            <a:r>
              <a:rPr lang="en-AU" dirty="0" err="1"/>
              <a:t>acumular</a:t>
            </a:r>
            <a:r>
              <a:rPr lang="en-AU" dirty="0"/>
              <a:t> </a:t>
            </a:r>
            <a:r>
              <a:rPr lang="en-AU" dirty="0" err="1"/>
              <a:t>varios</a:t>
            </a:r>
            <a:r>
              <a:rPr lang="en-AU" dirty="0"/>
              <a:t> commits para </a:t>
            </a:r>
            <a:r>
              <a:rPr lang="en-AU" dirty="0" err="1"/>
              <a:t>introducir</a:t>
            </a:r>
            <a:r>
              <a:rPr lang="en-AU" dirty="0"/>
              <a:t> </a:t>
            </a:r>
            <a:r>
              <a:rPr lang="en-AU" dirty="0" err="1"/>
              <a:t>una</a:t>
            </a:r>
            <a:r>
              <a:rPr lang="en-AU" dirty="0"/>
              <a:t> </a:t>
            </a:r>
            <a:r>
              <a:rPr lang="en-AU" dirty="0" err="1"/>
              <a:t>nueva</a:t>
            </a:r>
            <a:r>
              <a:rPr lang="en-AU" dirty="0"/>
              <a:t> </a:t>
            </a:r>
            <a:r>
              <a:rPr lang="en-AU" dirty="0" err="1"/>
              <a:t>versión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el </a:t>
            </a:r>
            <a:r>
              <a:rPr lang="en-AU" dirty="0" err="1"/>
              <a:t>repositorio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1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Gestión</a:t>
            </a:r>
            <a:r>
              <a:rPr lang="en-AU" dirty="0"/>
              <a:t> de </a:t>
            </a:r>
            <a:r>
              <a:rPr lang="en-AU" dirty="0" err="1"/>
              <a:t>incidencias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BB9ADC-17D2-49B4-90BF-767C0018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1690689"/>
            <a:ext cx="8211148" cy="49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Gestión</a:t>
            </a:r>
            <a:r>
              <a:rPr lang="en-AU" dirty="0"/>
              <a:t> de </a:t>
            </a:r>
            <a:r>
              <a:rPr lang="en-AU" dirty="0" err="1"/>
              <a:t>incidencias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Para </a:t>
            </a:r>
            <a:r>
              <a:rPr lang="en-AU" dirty="0" err="1"/>
              <a:t>cerrar</a:t>
            </a:r>
            <a:r>
              <a:rPr lang="en-AU" dirty="0"/>
              <a:t> </a:t>
            </a:r>
            <a:r>
              <a:rPr lang="en-AU" dirty="0" err="1"/>
              <a:t>una</a:t>
            </a:r>
            <a:r>
              <a:rPr lang="en-AU" dirty="0"/>
              <a:t> </a:t>
            </a:r>
            <a:r>
              <a:rPr lang="en-AU" dirty="0" err="1"/>
              <a:t>incidencia</a:t>
            </a:r>
            <a:r>
              <a:rPr lang="en-AU" dirty="0"/>
              <a:t> se le </a:t>
            </a:r>
            <a:r>
              <a:rPr lang="en-AU" dirty="0" err="1"/>
              <a:t>coloca</a:t>
            </a:r>
            <a:r>
              <a:rPr lang="en-AU" dirty="0"/>
              <a:t> el </a:t>
            </a:r>
            <a:r>
              <a:rPr lang="en-AU" dirty="0" err="1"/>
              <a:t>correspondiente</a:t>
            </a:r>
            <a:r>
              <a:rPr lang="en-AU" dirty="0"/>
              <a:t> </a:t>
            </a:r>
            <a:r>
              <a:rPr lang="en-AU" dirty="0" err="1"/>
              <a:t>comentario</a:t>
            </a:r>
            <a:r>
              <a:rPr lang="en-AU" dirty="0"/>
              <a:t> de </a:t>
            </a:r>
            <a:r>
              <a:rPr lang="en-AU" dirty="0" err="1"/>
              <a:t>cierre</a:t>
            </a:r>
            <a:r>
              <a:rPr lang="en-AU" dirty="0"/>
              <a:t>, se </a:t>
            </a:r>
            <a:r>
              <a:rPr lang="en-AU" dirty="0" err="1"/>
              <a:t>actualiza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su</a:t>
            </a:r>
            <a:r>
              <a:rPr lang="en-AU" dirty="0"/>
              <a:t> </a:t>
            </a:r>
            <a:r>
              <a:rPr lang="en-AU" dirty="0" err="1"/>
              <a:t>tablero</a:t>
            </a:r>
            <a:r>
              <a:rPr lang="en-AU" dirty="0"/>
              <a:t> y se Cierra con el </a:t>
            </a:r>
            <a:r>
              <a:rPr lang="en-AU" dirty="0" err="1"/>
              <a:t>mecanismo</a:t>
            </a:r>
            <a:r>
              <a:rPr lang="en-AU" dirty="0"/>
              <a:t> </a:t>
            </a:r>
            <a:r>
              <a:rPr lang="en-AU" dirty="0" err="1"/>
              <a:t>proporcionado</a:t>
            </a:r>
            <a:r>
              <a:rPr lang="en-AU" dirty="0"/>
              <a:t> </a:t>
            </a:r>
            <a:r>
              <a:rPr lang="en-AU" dirty="0" err="1"/>
              <a:t>por</a:t>
            </a:r>
            <a:r>
              <a:rPr lang="en-AU" dirty="0"/>
              <a:t> GitHub.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La connexion entre las </a:t>
            </a:r>
            <a:r>
              <a:rPr lang="en-AU" dirty="0" err="1"/>
              <a:t>incidencias</a:t>
            </a:r>
            <a:r>
              <a:rPr lang="en-AU" dirty="0"/>
              <a:t>, </a:t>
            </a:r>
            <a:r>
              <a:rPr lang="en-AU" dirty="0" err="1"/>
              <a:t>los</a:t>
            </a:r>
            <a:r>
              <a:rPr lang="en-AU" dirty="0"/>
              <a:t> commits y </a:t>
            </a:r>
            <a:r>
              <a:rPr lang="en-AU" dirty="0" err="1"/>
              <a:t>los</a:t>
            </a:r>
            <a:r>
              <a:rPr lang="en-AU" dirty="0"/>
              <a:t> push se </a:t>
            </a:r>
            <a:r>
              <a:rPr lang="en-AU" dirty="0" err="1"/>
              <a:t>hacen</a:t>
            </a:r>
            <a:r>
              <a:rPr lang="en-AU" dirty="0"/>
              <a:t> </a:t>
            </a:r>
            <a:r>
              <a:rPr lang="en-AU" dirty="0" err="1"/>
              <a:t>mediante</a:t>
            </a:r>
            <a:r>
              <a:rPr lang="en-AU" dirty="0"/>
              <a:t> </a:t>
            </a:r>
            <a:r>
              <a:rPr lang="en-AU" dirty="0" err="1"/>
              <a:t>anotaciones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dichos</a:t>
            </a:r>
            <a:r>
              <a:rPr lang="en-AU" dirty="0"/>
              <a:t> </a:t>
            </a:r>
            <a:r>
              <a:rPr lang="en-AU" dirty="0" err="1"/>
              <a:t>elementos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3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Gestión</a:t>
            </a:r>
            <a:r>
              <a:rPr lang="en-AU" dirty="0"/>
              <a:t> de </a:t>
            </a:r>
            <a:r>
              <a:rPr lang="en-AU" dirty="0" err="1"/>
              <a:t>incidencias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C8128C-CBAD-4B64-9E6E-2A255292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4" y="1517903"/>
            <a:ext cx="8177611" cy="48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del proyecto, dificultades e hitos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 </a:t>
            </a:r>
            <a:r>
              <a:rPr lang="en-GB" dirty="0" err="1"/>
              <a:t>situación</a:t>
            </a:r>
            <a:r>
              <a:rPr lang="en-GB" dirty="0"/>
              <a:t> actual del </a:t>
            </a:r>
            <a:r>
              <a:rPr lang="en-GB" dirty="0" err="1"/>
              <a:t>proyecto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la </a:t>
            </a:r>
            <a:r>
              <a:rPr lang="en-GB" dirty="0" err="1"/>
              <a:t>siguiente</a:t>
            </a:r>
            <a:r>
              <a:rPr lang="en-GB" dirty="0"/>
              <a:t>: </a:t>
            </a:r>
          </a:p>
          <a:p>
            <a:r>
              <a:rPr lang="en-GB" dirty="0"/>
              <a:t>Toda la </a:t>
            </a:r>
            <a:r>
              <a:rPr lang="en-GB" dirty="0" err="1"/>
              <a:t>documentación</a:t>
            </a:r>
            <a:r>
              <a:rPr lang="en-GB" dirty="0"/>
              <a:t> </a:t>
            </a:r>
            <a:r>
              <a:rPr lang="en-GB" dirty="0" err="1"/>
              <a:t>explicativa</a:t>
            </a:r>
            <a:r>
              <a:rPr lang="en-GB" dirty="0"/>
              <a:t> y </a:t>
            </a:r>
            <a:r>
              <a:rPr lang="en-GB" dirty="0" err="1"/>
              <a:t>orientativa</a:t>
            </a:r>
            <a:r>
              <a:rPr lang="en-GB" dirty="0"/>
              <a:t> del </a:t>
            </a:r>
            <a:r>
              <a:rPr lang="en-GB" dirty="0" err="1"/>
              <a:t>proyecto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terminada</a:t>
            </a:r>
            <a:r>
              <a:rPr lang="en-GB" dirty="0"/>
              <a:t> y a </a:t>
            </a:r>
            <a:r>
              <a:rPr lang="en-GB" dirty="0" err="1"/>
              <a:t>disposición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subsistemas</a:t>
            </a:r>
            <a:r>
              <a:rPr lang="en-GB" dirty="0"/>
              <a:t> para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consulta</a:t>
            </a:r>
            <a:r>
              <a:rPr lang="en-GB" dirty="0"/>
              <a:t>. </a:t>
            </a:r>
          </a:p>
          <a:p>
            <a:r>
              <a:rPr lang="en-GB" dirty="0"/>
              <a:t>Las bases </a:t>
            </a:r>
            <a:r>
              <a:rPr lang="en-GB" dirty="0" err="1"/>
              <a:t>tecnológicas</a:t>
            </a:r>
            <a:r>
              <a:rPr lang="en-GB" dirty="0"/>
              <a:t>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establecidas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forma de </a:t>
            </a:r>
            <a:r>
              <a:rPr lang="en-GB" dirty="0" err="1"/>
              <a:t>contenedores</a:t>
            </a:r>
            <a:r>
              <a:rPr lang="en-GB" dirty="0"/>
              <a:t> Docker a </a:t>
            </a:r>
            <a:r>
              <a:rPr lang="en-GB" dirty="0" err="1"/>
              <a:t>disposición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subgrupos</a:t>
            </a:r>
            <a:r>
              <a:rPr lang="en-GB" dirty="0"/>
              <a:t> para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uso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2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Situacion</a:t>
            </a:r>
            <a:r>
              <a:rPr lang="es-ES" dirty="0"/>
              <a:t> del proyecto, dificultades e hitos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Las </a:t>
            </a:r>
            <a:r>
              <a:rPr lang="en-GB" dirty="0" err="1"/>
              <a:t>dificultades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quedan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solventar</a:t>
            </a:r>
            <a:r>
              <a:rPr lang="en-GB" dirty="0"/>
              <a:t> son: </a:t>
            </a:r>
          </a:p>
          <a:p>
            <a:r>
              <a:rPr lang="en-GB" dirty="0"/>
              <a:t>El </a:t>
            </a:r>
            <a:r>
              <a:rPr lang="en-GB" dirty="0" err="1"/>
              <a:t>estudio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integración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proceso</a:t>
            </a:r>
            <a:r>
              <a:rPr lang="en-GB" dirty="0"/>
              <a:t>. Hasta </a:t>
            </a: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hemos</a:t>
            </a:r>
            <a:r>
              <a:rPr lang="en-GB" dirty="0"/>
              <a:t> </a:t>
            </a:r>
            <a:r>
              <a:rPr lang="en-GB" dirty="0" err="1"/>
              <a:t>averiguado</a:t>
            </a:r>
            <a:r>
              <a:rPr lang="en-GB" dirty="0"/>
              <a:t> el </a:t>
            </a:r>
            <a:r>
              <a:rPr lang="en-GB" dirty="0" err="1"/>
              <a:t>método</a:t>
            </a:r>
            <a:r>
              <a:rPr lang="en-GB" dirty="0"/>
              <a:t> a </a:t>
            </a:r>
            <a:r>
              <a:rPr lang="en-GB" dirty="0" err="1"/>
              <a:t>seguir</a:t>
            </a:r>
            <a:r>
              <a:rPr lang="en-GB" dirty="0"/>
              <a:t>, sin embargo, la </a:t>
            </a:r>
            <a:r>
              <a:rPr lang="en-GB" dirty="0" err="1"/>
              <a:t>tecnología</a:t>
            </a:r>
            <a:r>
              <a:rPr lang="en-GB" dirty="0"/>
              <a:t> </a:t>
            </a:r>
            <a:r>
              <a:rPr lang="en-GB" dirty="0" err="1"/>
              <a:t>presenta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de </a:t>
            </a:r>
            <a:r>
              <a:rPr lang="en-GB" dirty="0" err="1"/>
              <a:t>barreras</a:t>
            </a:r>
            <a:r>
              <a:rPr lang="en-GB" dirty="0"/>
              <a:t> </a:t>
            </a:r>
            <a:r>
              <a:rPr lang="en-GB" dirty="0" err="1"/>
              <a:t>aún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superar</a:t>
            </a:r>
            <a:r>
              <a:rPr lang="en-GB" dirty="0"/>
              <a:t>. </a:t>
            </a:r>
          </a:p>
          <a:p>
            <a:r>
              <a:rPr lang="en-GB" dirty="0"/>
              <a:t>La </a:t>
            </a:r>
            <a:r>
              <a:rPr lang="en-GB" dirty="0" err="1"/>
              <a:t>comunicación</a:t>
            </a:r>
            <a:r>
              <a:rPr lang="en-GB" dirty="0"/>
              <a:t> entre </a:t>
            </a:r>
            <a:r>
              <a:rPr lang="en-GB" dirty="0" err="1"/>
              <a:t>integración</a:t>
            </a:r>
            <a:r>
              <a:rPr lang="en-GB" dirty="0"/>
              <a:t> y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demás</a:t>
            </a:r>
            <a:r>
              <a:rPr lang="en-GB" dirty="0"/>
              <a:t> </a:t>
            </a:r>
            <a:r>
              <a:rPr lang="en-GB" dirty="0" err="1"/>
              <a:t>subgrupos</a:t>
            </a:r>
            <a:r>
              <a:rPr lang="en-GB" dirty="0"/>
              <a:t> no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teniendo</a:t>
            </a:r>
            <a:r>
              <a:rPr lang="en-GB" dirty="0"/>
              <a:t> el </a:t>
            </a:r>
            <a:r>
              <a:rPr lang="en-GB" dirty="0" err="1"/>
              <a:t>resultado</a:t>
            </a:r>
            <a:r>
              <a:rPr lang="en-GB" dirty="0"/>
              <a:t> </a:t>
            </a:r>
            <a:r>
              <a:rPr lang="en-GB" dirty="0" err="1"/>
              <a:t>esperado</a:t>
            </a:r>
            <a:r>
              <a:rPr lang="en-GB" dirty="0"/>
              <a:t>. Se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estudiando</a:t>
            </a:r>
            <a:r>
              <a:rPr lang="en-GB" dirty="0"/>
              <a:t> </a:t>
            </a:r>
            <a:r>
              <a:rPr lang="en-GB" dirty="0" err="1"/>
              <a:t>nuevas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llevarlo</a:t>
            </a:r>
            <a:r>
              <a:rPr lang="en-GB" dirty="0"/>
              <a:t> a </a:t>
            </a:r>
            <a:r>
              <a:rPr lang="en-GB" dirty="0" err="1"/>
              <a:t>cabo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Situacion</a:t>
            </a:r>
            <a:r>
              <a:rPr lang="es-ES" dirty="0"/>
              <a:t> del proyecto, dificultades e hitos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Los </a:t>
            </a:r>
            <a:r>
              <a:rPr lang="en-GB" dirty="0" err="1"/>
              <a:t>hitos</a:t>
            </a:r>
            <a:r>
              <a:rPr lang="en-GB" dirty="0"/>
              <a:t> para el </a:t>
            </a:r>
            <a:r>
              <a:rPr lang="en-GB" dirty="0" err="1"/>
              <a:t>siguiente</a:t>
            </a:r>
            <a:r>
              <a:rPr lang="en-GB" dirty="0"/>
              <a:t> Milestone son:</a:t>
            </a:r>
          </a:p>
          <a:p>
            <a:r>
              <a:rPr lang="en-GB" dirty="0" err="1"/>
              <a:t>Mejorar</a:t>
            </a:r>
            <a:r>
              <a:rPr lang="en-GB" dirty="0"/>
              <a:t> la </a:t>
            </a:r>
            <a:r>
              <a:rPr lang="en-GB" dirty="0" err="1"/>
              <a:t>comunicación</a:t>
            </a:r>
            <a:r>
              <a:rPr lang="en-GB" dirty="0"/>
              <a:t> entre </a:t>
            </a:r>
            <a:r>
              <a:rPr lang="en-GB" dirty="0" err="1"/>
              <a:t>integración</a:t>
            </a:r>
            <a:r>
              <a:rPr lang="en-GB" dirty="0"/>
              <a:t> y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subgrupos</a:t>
            </a:r>
            <a:r>
              <a:rPr lang="en-GB" dirty="0"/>
              <a:t>. </a:t>
            </a:r>
          </a:p>
          <a:p>
            <a:r>
              <a:rPr lang="en-GB" dirty="0" err="1"/>
              <a:t>Integrar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subsistemas</a:t>
            </a:r>
            <a:r>
              <a:rPr lang="en-GB" dirty="0"/>
              <a:t> que </a:t>
            </a:r>
            <a:r>
              <a:rPr lang="en-GB" dirty="0" err="1"/>
              <a:t>sean</a:t>
            </a:r>
            <a:r>
              <a:rPr lang="en-GB" dirty="0"/>
              <a:t>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contenedores</a:t>
            </a:r>
            <a:r>
              <a:rPr lang="en-GB" dirty="0"/>
              <a:t> Docker </a:t>
            </a:r>
            <a:r>
              <a:rPr lang="en-GB" dirty="0" err="1"/>
              <a:t>recibidos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demás</a:t>
            </a:r>
            <a:r>
              <a:rPr lang="en-GB" dirty="0"/>
              <a:t> </a:t>
            </a:r>
            <a:r>
              <a:rPr lang="en-GB" dirty="0" err="1"/>
              <a:t>subgrupos</a:t>
            </a:r>
            <a:r>
              <a:rPr lang="en-GB" dirty="0"/>
              <a:t>.  </a:t>
            </a:r>
          </a:p>
          <a:p>
            <a:r>
              <a:rPr lang="en-GB" dirty="0" err="1"/>
              <a:t>Proseguir</a:t>
            </a:r>
            <a:r>
              <a:rPr lang="en-GB" dirty="0"/>
              <a:t> con la </a:t>
            </a:r>
            <a:r>
              <a:rPr lang="en-GB" dirty="0" err="1"/>
              <a:t>mejora</a:t>
            </a:r>
            <a:r>
              <a:rPr lang="en-GB" dirty="0"/>
              <a:t> de la </a:t>
            </a:r>
            <a:r>
              <a:rPr lang="en-GB" dirty="0" err="1"/>
              <a:t>documentación</a:t>
            </a:r>
            <a:r>
              <a:rPr lang="en-GB" dirty="0"/>
              <a:t> a fin de </a:t>
            </a:r>
            <a:r>
              <a:rPr lang="en-GB" dirty="0" err="1"/>
              <a:t>reducir</a:t>
            </a:r>
            <a:r>
              <a:rPr lang="en-GB" dirty="0"/>
              <a:t> las </a:t>
            </a:r>
            <a:r>
              <a:rPr lang="en-GB" dirty="0" err="1"/>
              <a:t>inquietudes</a:t>
            </a:r>
            <a:r>
              <a:rPr lang="en-GB" dirty="0"/>
              <a:t> del resto de </a:t>
            </a:r>
            <a:r>
              <a:rPr lang="en-GB" dirty="0" err="1"/>
              <a:t>grupos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257</TotalTime>
  <Words>501</Words>
  <Application>Microsoft Office PowerPoint</Application>
  <PresentationFormat>Presentación en pantalla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Century Schoolbook</vt:lpstr>
      <vt:lpstr>Wingdings</vt:lpstr>
      <vt:lpstr>Wingdings 2</vt:lpstr>
      <vt:lpstr>Mirador</vt:lpstr>
      <vt:lpstr>Arquitectura e Integración</vt:lpstr>
      <vt:lpstr>Gestión de código </vt:lpstr>
      <vt:lpstr>Gestión de código</vt:lpstr>
      <vt:lpstr>Gestión de incidencias</vt:lpstr>
      <vt:lpstr>Gestión de incidencias</vt:lpstr>
      <vt:lpstr>Gestión de incidencias</vt:lpstr>
      <vt:lpstr>Situación del proyecto, dificultades e hitos</vt:lpstr>
      <vt:lpstr>Situacion del proyecto, dificultades e hitos</vt:lpstr>
      <vt:lpstr>Situacion del proyecto, dificultades e hitos</vt:lpstr>
      <vt:lpstr>Cambios a aplicar y aplicados</vt:lpstr>
      <vt:lpstr>Cambios a aplicar y aplicados</vt:lpstr>
      <vt:lpstr>Cambios a aplicar y aplicados</vt:lpstr>
      <vt:lpstr>Arquitectura y despliegue</vt:lpstr>
      <vt:lpstr>Arquitectura y despliegue</vt:lpstr>
      <vt:lpstr>Arquitectura y despliegue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Miguel Baños</cp:lastModifiedBy>
  <cp:revision>26</cp:revision>
  <dcterms:created xsi:type="dcterms:W3CDTF">2015-06-24T03:58:33Z</dcterms:created>
  <dcterms:modified xsi:type="dcterms:W3CDTF">2017-12-14T00:18:54Z</dcterms:modified>
</cp:coreProperties>
</file>