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BFAA-5C38-6B3C-053D-C702FE77F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42C1C-5736-3A66-0E97-258A8C69B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C7A7F-EB67-0849-A9A6-089DD45A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2FF-3209-4A72-B2B5-7F298EEBF4D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C10E3-B102-C40D-3191-8F29E645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4E369-01D0-473A-FC6C-4E948818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1776-21A4-479B-B32A-31068E8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2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F689-E221-60A6-4DF5-5DF20132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534FB-81CB-7910-AE98-08EA31651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9864E-0406-3688-13E0-6B770D2A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2FF-3209-4A72-B2B5-7F298EEBF4D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FD4E-80D8-C547-90F6-42266D23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5DDC-01D0-1A78-C22F-0F1D8DA9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1776-21A4-479B-B32A-31068E8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A473D-3B93-400B-674E-E81EB0CFD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91484-601B-34EE-C085-5571B4193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0E036-2B85-89CF-4B0C-944EA17A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2FF-3209-4A72-B2B5-7F298EEBF4D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C6900-FDA0-FADF-8130-01FFEE03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4A6CF-B5CF-8365-CE37-ABBC2835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1776-21A4-479B-B32A-31068E8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2CFC-8976-F443-C4F8-B7E3754C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464A-67B0-B3E4-503E-05EC9598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2287D-96D5-3AAF-758A-EC9B81ED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2FF-3209-4A72-B2B5-7F298EEBF4D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7132-1EB2-A8EC-FB33-12A891A1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CE316-0ACC-BC36-0A13-A3B51417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1776-21A4-479B-B32A-31068E8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7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A0A8-E9DB-355D-8E05-41A4E70A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C56C3-69C5-598B-E488-8EF46331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BD820-A966-81E0-6709-DE639BC0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2FF-3209-4A72-B2B5-7F298EEBF4D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0A2D5-713D-3CDE-BF12-70FAE6FB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AF68-18A7-EC44-7C61-FC673A53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1776-21A4-479B-B32A-31068E8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5BF3-1B9B-2B5A-E938-01ECE55C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8F78-8E7D-8968-D438-36608611B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6F3A2-F2C8-047B-6D44-32B96CBDC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E0F40-79C0-3AF9-27F0-221DFA08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2FF-3209-4A72-B2B5-7F298EEBF4D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38D73-303F-7005-9BBC-5EBA0565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63602-6201-03F8-D668-6950965E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1776-21A4-479B-B32A-31068E8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643D-25B4-0072-7FF9-8ABFE292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33AA-C03B-9803-973A-239C65E86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A6EA-C668-6663-AB6F-0A99B575E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F4B8A-F0DC-58C3-C274-E2413834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A21D6-EDB3-7CF0-E6F4-6CF9CE72A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EEBC4-24DE-A772-ED63-CB9F053A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2FF-3209-4A72-B2B5-7F298EEBF4D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3531F-0AAF-19FF-AF97-29FAC8DC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417E6-118C-EF75-AC64-34EB4A20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1776-21A4-479B-B32A-31068E8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3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2FD9-E191-C48C-5526-21CFCC51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540C6-801D-FF30-423D-E3EFE589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2FF-3209-4A72-B2B5-7F298EEBF4D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42B61-4FDA-52DD-1BA4-3C406012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0DB74-E801-D043-B04F-03B793BD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1776-21A4-479B-B32A-31068E8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F4D45-582F-A817-22D0-38BE818F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2FF-3209-4A72-B2B5-7F298EEBF4D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83C14-ACC5-6FF5-6E10-C18BC673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27612-5DB6-6B82-5D10-17F12817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1776-21A4-479B-B32A-31068E8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8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99BE-CFC1-8542-6286-E558CB23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B937-0B16-FEE9-3C96-DF4427314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F9373-18D0-EAF7-03FD-1C2F1E3AF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1EAB8-32A3-698C-2123-A1C408F8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2FF-3209-4A72-B2B5-7F298EEBF4D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73303-3666-54B5-4E05-2091D903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4CD73-077F-6504-DA7A-BC5D25E1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1776-21A4-479B-B32A-31068E8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C1BA-1944-57B6-621C-BF2D032F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7548B-A3DF-384E-4630-58FC53E21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8547A-20A2-74F2-67D9-9F507F530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C0CA2-467E-473B-A7C9-14645BE6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2FF-3209-4A72-B2B5-7F298EEBF4D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6D58F-32C7-B921-DB86-5BCDD8FC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A0979-1434-1A88-F499-BCB9E24E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1776-21A4-479B-B32A-31068E8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0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AF192-F308-7636-94C3-AB269B57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59FC-30A9-599E-C7A9-5AF362AA3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14FC5-B221-5E18-7FF6-B4DF9050A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C2FF-3209-4A72-B2B5-7F298EEBF4D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6EE5-89E7-2C1C-E215-7A923131A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9304-DF21-6742-5F52-CFEE2EE07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1776-21A4-479B-B32A-31068E8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heart&#10;&#10;Description automatically generated with low confidence">
            <a:extLst>
              <a:ext uri="{FF2B5EF4-FFF2-40B4-BE49-F238E27FC236}">
                <a16:creationId xmlns:a16="http://schemas.microsoft.com/office/drawing/2014/main" id="{CDDAD8BA-9B64-7BC5-D5C1-98B46945D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1880" y="10720"/>
            <a:ext cx="2103120" cy="2103120"/>
          </a:xfrm>
          <a:prstGeom prst="rect">
            <a:avLst/>
          </a:prstGeom>
        </p:spPr>
      </p:pic>
      <p:pic>
        <p:nvPicPr>
          <p:cNvPr id="7" name="Picture 6" descr="A picture containing athletic game, basketball, sport&#10;&#10;Description automatically generated">
            <a:extLst>
              <a:ext uri="{FF2B5EF4-FFF2-40B4-BE49-F238E27FC236}">
                <a16:creationId xmlns:a16="http://schemas.microsoft.com/office/drawing/2014/main" id="{7A140692-9AA6-83B8-0D5B-BDD23757F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1880" y="2332280"/>
            <a:ext cx="2103120" cy="2103120"/>
          </a:xfrm>
          <a:prstGeom prst="rect">
            <a:avLst/>
          </a:prstGeom>
        </p:spPr>
      </p:pic>
      <p:pic>
        <p:nvPicPr>
          <p:cNvPr id="9" name="Picture 8" descr="A picture containing plant, linedrawing, branchlet&#10;&#10;Description automatically generated">
            <a:extLst>
              <a:ext uri="{FF2B5EF4-FFF2-40B4-BE49-F238E27FC236}">
                <a16:creationId xmlns:a16="http://schemas.microsoft.com/office/drawing/2014/main" id="{878DB8C7-F3FE-3465-A1A2-F04214A4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1880" y="4653840"/>
            <a:ext cx="2103120" cy="2103120"/>
          </a:xfrm>
          <a:prstGeom prst="rect">
            <a:avLst/>
          </a:prstGeom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E450BD03-F5A5-9B13-47FD-503C040978B0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5" t="11925" r="10000" b="12519"/>
          <a:stretch/>
        </p:blipFill>
        <p:spPr>
          <a:xfrm>
            <a:off x="5477510" y="0"/>
            <a:ext cx="2103120" cy="2103120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9AD88FDC-E87D-5A33-BB0A-D604343259F6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6" t="12296" r="10001" b="12889"/>
          <a:stretch/>
        </p:blipFill>
        <p:spPr>
          <a:xfrm>
            <a:off x="5477510" y="2326920"/>
            <a:ext cx="2103120" cy="2103120"/>
          </a:xfrm>
          <a:prstGeom prst="rect">
            <a:avLst/>
          </a:prstGeom>
        </p:spPr>
      </p:pic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FFCE5A1D-3DFE-7BAD-08CE-8D241F8C3DF1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9" t="12388" r="10374" b="12649"/>
          <a:stretch/>
        </p:blipFill>
        <p:spPr>
          <a:xfrm>
            <a:off x="5477510" y="4653840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Sebastian Sanchez Acosta</dc:creator>
  <cp:lastModifiedBy>Juan Sebastian Sanchez Acosta</cp:lastModifiedBy>
  <cp:revision>1</cp:revision>
  <dcterms:created xsi:type="dcterms:W3CDTF">2023-01-08T04:36:37Z</dcterms:created>
  <dcterms:modified xsi:type="dcterms:W3CDTF">2023-01-08T05:00:52Z</dcterms:modified>
</cp:coreProperties>
</file>