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607463" cy="432054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89FE5-3CE7-4926-9EF3-2994E367451C}" v="2" dt="2022-08-31T00:47:28.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82" y="-48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Sebastian Sanchez Acosta" userId="001edfa2-2887-42af-aaea-3699c93ee75d" providerId="ADAL" clId="{7DA89FE5-3CE7-4926-9EF3-2994E367451C}"/>
    <pc:docChg chg="undo redo custSel modSld">
      <pc:chgData name="Juan Sebastian Sanchez Acosta" userId="001edfa2-2887-42af-aaea-3699c93ee75d" providerId="ADAL" clId="{7DA89FE5-3CE7-4926-9EF3-2994E367451C}" dt="2022-08-31T01:22:24.705" v="1089" actId="14100"/>
      <pc:docMkLst>
        <pc:docMk/>
      </pc:docMkLst>
      <pc:sldChg chg="addSp delSp modSp mod">
        <pc:chgData name="Juan Sebastian Sanchez Acosta" userId="001edfa2-2887-42af-aaea-3699c93ee75d" providerId="ADAL" clId="{7DA89FE5-3CE7-4926-9EF3-2994E367451C}" dt="2022-08-31T01:22:24.705" v="1089" actId="14100"/>
        <pc:sldMkLst>
          <pc:docMk/>
          <pc:sldMk cId="0" sldId="256"/>
        </pc:sldMkLst>
        <pc:spChg chg="mod">
          <ac:chgData name="Juan Sebastian Sanchez Acosta" userId="001edfa2-2887-42af-aaea-3699c93ee75d" providerId="ADAL" clId="{7DA89FE5-3CE7-4926-9EF3-2994E367451C}" dt="2022-08-31T00:08:36.747" v="44" actId="20577"/>
          <ac:spMkLst>
            <pc:docMk/>
            <pc:sldMk cId="0" sldId="256"/>
            <ac:spMk id="41" creationId="{00000000-0000-0000-0000-000000000000}"/>
          </ac:spMkLst>
        </pc:spChg>
        <pc:spChg chg="mod">
          <ac:chgData name="Juan Sebastian Sanchez Acosta" userId="001edfa2-2887-42af-aaea-3699c93ee75d" providerId="ADAL" clId="{7DA89FE5-3CE7-4926-9EF3-2994E367451C}" dt="2022-08-31T00:13:15.184" v="143" actId="20577"/>
          <ac:spMkLst>
            <pc:docMk/>
            <pc:sldMk cId="0" sldId="256"/>
            <ac:spMk id="49" creationId="{00000000-0000-0000-0000-000000000000}"/>
          </ac:spMkLst>
        </pc:spChg>
        <pc:spChg chg="mod">
          <ac:chgData name="Juan Sebastian Sanchez Acosta" userId="001edfa2-2887-42af-aaea-3699c93ee75d" providerId="ADAL" clId="{7DA89FE5-3CE7-4926-9EF3-2994E367451C}" dt="2022-08-31T00:13:38.563" v="178" actId="20577"/>
          <ac:spMkLst>
            <pc:docMk/>
            <pc:sldMk cId="0" sldId="256"/>
            <ac:spMk id="50" creationId="{00000000-0000-0000-0000-000000000000}"/>
          </ac:spMkLst>
        </pc:spChg>
        <pc:spChg chg="mod">
          <ac:chgData name="Juan Sebastian Sanchez Acosta" userId="001edfa2-2887-42af-aaea-3699c93ee75d" providerId="ADAL" clId="{7DA89FE5-3CE7-4926-9EF3-2994E367451C}" dt="2022-08-31T00:39:35.550" v="328" actId="1076"/>
          <ac:spMkLst>
            <pc:docMk/>
            <pc:sldMk cId="0" sldId="256"/>
            <ac:spMk id="52" creationId="{00000000-0000-0000-0000-000000000000}"/>
          </ac:spMkLst>
        </pc:spChg>
        <pc:spChg chg="mod">
          <ac:chgData name="Juan Sebastian Sanchez Acosta" userId="001edfa2-2887-42af-aaea-3699c93ee75d" providerId="ADAL" clId="{7DA89FE5-3CE7-4926-9EF3-2994E367451C}" dt="2022-08-31T00:40:00.888" v="333" actId="20577"/>
          <ac:spMkLst>
            <pc:docMk/>
            <pc:sldMk cId="0" sldId="256"/>
            <ac:spMk id="53" creationId="{00000000-0000-0000-0000-000000000000}"/>
          </ac:spMkLst>
        </pc:spChg>
        <pc:spChg chg="mod">
          <ac:chgData name="Juan Sebastian Sanchez Acosta" userId="001edfa2-2887-42af-aaea-3699c93ee75d" providerId="ADAL" clId="{7DA89FE5-3CE7-4926-9EF3-2994E367451C}" dt="2022-08-31T01:22:24.705" v="1089" actId="14100"/>
          <ac:spMkLst>
            <pc:docMk/>
            <pc:sldMk cId="0" sldId="256"/>
            <ac:spMk id="55" creationId="{00000000-0000-0000-0000-000000000000}"/>
          </ac:spMkLst>
        </pc:spChg>
        <pc:spChg chg="mod">
          <ac:chgData name="Juan Sebastian Sanchez Acosta" userId="001edfa2-2887-42af-aaea-3699c93ee75d" providerId="ADAL" clId="{7DA89FE5-3CE7-4926-9EF3-2994E367451C}" dt="2022-08-31T00:12:47.632" v="104" actId="20577"/>
          <ac:spMkLst>
            <pc:docMk/>
            <pc:sldMk cId="0" sldId="256"/>
            <ac:spMk id="60" creationId="{00000000-0000-0000-0000-000000000000}"/>
          </ac:spMkLst>
        </pc:spChg>
        <pc:spChg chg="del">
          <ac:chgData name="Juan Sebastian Sanchez Acosta" userId="001edfa2-2887-42af-aaea-3699c93ee75d" providerId="ADAL" clId="{7DA89FE5-3CE7-4926-9EF3-2994E367451C}" dt="2022-08-31T00:46:50.343" v="334" actId="478"/>
          <ac:spMkLst>
            <pc:docMk/>
            <pc:sldMk cId="0" sldId="256"/>
            <ac:spMk id="61" creationId="{00000000-0000-0000-0000-000000000000}"/>
          </ac:spMkLst>
        </pc:spChg>
        <pc:graphicFrameChg chg="add del mod">
          <ac:chgData name="Juan Sebastian Sanchez Acosta" userId="001edfa2-2887-42af-aaea-3699c93ee75d" providerId="ADAL" clId="{7DA89FE5-3CE7-4926-9EF3-2994E367451C}" dt="2022-08-31T00:47:30.658" v="341" actId="22"/>
          <ac:graphicFrameMkLst>
            <pc:docMk/>
            <pc:sldMk cId="0" sldId="256"/>
            <ac:graphicFrameMk id="3" creationId="{61A143D6-147B-555F-8DCC-059BAE64AC28}"/>
          </ac:graphicFrameMkLst>
        </pc:graphicFrameChg>
        <pc:graphicFrameChg chg="add del">
          <ac:chgData name="Juan Sebastian Sanchez Acosta" userId="001edfa2-2887-42af-aaea-3699c93ee75d" providerId="ADAL" clId="{7DA89FE5-3CE7-4926-9EF3-2994E367451C}" dt="2022-08-31T00:47:34.328" v="343" actId="22"/>
          <ac:graphicFrameMkLst>
            <pc:docMk/>
            <pc:sldMk cId="0" sldId="256"/>
            <ac:graphicFrameMk id="5" creationId="{BAD576C4-5519-2FB0-EB54-DB2EC7A03496}"/>
          </ac:graphicFrameMkLst>
        </pc:graphicFrameChg>
        <pc:picChg chg="add mod modCrop">
          <ac:chgData name="Juan Sebastian Sanchez Acosta" userId="001edfa2-2887-42af-aaea-3699c93ee75d" providerId="ADAL" clId="{7DA89FE5-3CE7-4926-9EF3-2994E367451C}" dt="2022-08-31T00:47:55.901" v="349" actId="1076"/>
          <ac:picMkLst>
            <pc:docMk/>
            <pc:sldMk cId="0" sldId="256"/>
            <ac:picMk id="7" creationId="{59BF3360-E690-54C7-9C93-02B7F42BB59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27" name="PlaceHolder 2"/>
          <p:cNvSpPr>
            <a:spLocks noGrp="1"/>
          </p:cNvSpPr>
          <p:nvPr>
            <p:ph type="body"/>
          </p:nvPr>
        </p:nvSpPr>
        <p:spPr>
          <a:xfrm>
            <a:off x="1080360" y="1010988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8" name="PlaceHolder 3"/>
          <p:cNvSpPr>
            <a:spLocks noGrp="1"/>
          </p:cNvSpPr>
          <p:nvPr>
            <p:ph type="body"/>
          </p:nvPr>
        </p:nvSpPr>
        <p:spPr>
          <a:xfrm>
            <a:off x="1080360" y="2319840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30"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1"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2" name="PlaceHolder 4"/>
          <p:cNvSpPr>
            <a:spLocks noGrp="1"/>
          </p:cNvSpPr>
          <p:nvPr>
            <p:ph type="body"/>
          </p:nvPr>
        </p:nvSpPr>
        <p:spPr>
          <a:xfrm>
            <a:off x="108036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3" name="PlaceHolder 5"/>
          <p:cNvSpPr>
            <a:spLocks noGrp="1"/>
          </p:cNvSpPr>
          <p:nvPr>
            <p:ph type="body"/>
          </p:nvPr>
        </p:nvSpPr>
        <p:spPr>
          <a:xfrm>
            <a:off x="1104480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35" name="PlaceHolder 2"/>
          <p:cNvSpPr>
            <a:spLocks noGrp="1"/>
          </p:cNvSpPr>
          <p:nvPr>
            <p:ph type="body"/>
          </p:nvPr>
        </p:nvSpPr>
        <p:spPr>
          <a:xfrm>
            <a:off x="108036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6" name="PlaceHolder 3"/>
          <p:cNvSpPr>
            <a:spLocks noGrp="1"/>
          </p:cNvSpPr>
          <p:nvPr>
            <p:ph type="body"/>
          </p:nvPr>
        </p:nvSpPr>
        <p:spPr>
          <a:xfrm>
            <a:off x="765540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7" name="PlaceHolder 4"/>
          <p:cNvSpPr>
            <a:spLocks noGrp="1"/>
          </p:cNvSpPr>
          <p:nvPr>
            <p:ph type="body"/>
          </p:nvPr>
        </p:nvSpPr>
        <p:spPr>
          <a:xfrm>
            <a:off x="1423008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8" name="PlaceHolder 5"/>
          <p:cNvSpPr>
            <a:spLocks noGrp="1"/>
          </p:cNvSpPr>
          <p:nvPr>
            <p:ph type="body"/>
          </p:nvPr>
        </p:nvSpPr>
        <p:spPr>
          <a:xfrm>
            <a:off x="108036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9" name="PlaceHolder 6"/>
          <p:cNvSpPr>
            <a:spLocks noGrp="1"/>
          </p:cNvSpPr>
          <p:nvPr>
            <p:ph type="body"/>
          </p:nvPr>
        </p:nvSpPr>
        <p:spPr>
          <a:xfrm>
            <a:off x="765540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40" name="PlaceHolder 7"/>
          <p:cNvSpPr>
            <a:spLocks noGrp="1"/>
          </p:cNvSpPr>
          <p:nvPr>
            <p:ph type="body"/>
          </p:nvPr>
        </p:nvSpPr>
        <p:spPr>
          <a:xfrm>
            <a:off x="1423008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6" name="PlaceHolder 2"/>
          <p:cNvSpPr>
            <a:spLocks noGrp="1"/>
          </p:cNvSpPr>
          <p:nvPr>
            <p:ph type="subTitle"/>
          </p:nvPr>
        </p:nvSpPr>
        <p:spPr>
          <a:xfrm>
            <a:off x="1080360" y="10109880"/>
            <a:ext cx="19446120" cy="25058520"/>
          </a:xfrm>
          <a:prstGeom prst="rect">
            <a:avLst/>
          </a:prstGeom>
        </p:spPr>
        <p:txBody>
          <a:bodyPr lIns="0" tIns="0" rIns="0" bIns="0" anchor="ctr">
            <a:noAutofit/>
          </a:bodyPr>
          <a:lstStyle/>
          <a:p>
            <a:pPr algn="ctr"/>
            <a:endParaRPr lang="es-EC"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8" name="PlaceHolder 2"/>
          <p:cNvSpPr>
            <a:spLocks noGrp="1"/>
          </p:cNvSpPr>
          <p:nvPr>
            <p:ph type="body"/>
          </p:nvPr>
        </p:nvSpPr>
        <p:spPr>
          <a:xfrm>
            <a:off x="1080360" y="10109880"/>
            <a:ext cx="19446120" cy="250585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0" name="PlaceHolder 2"/>
          <p:cNvSpPr>
            <a:spLocks noGrp="1"/>
          </p:cNvSpPr>
          <p:nvPr>
            <p:ph type="body"/>
          </p:nvPr>
        </p:nvSpPr>
        <p:spPr>
          <a:xfrm>
            <a:off x="108036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1" name="PlaceHolder 3"/>
          <p:cNvSpPr>
            <a:spLocks noGrp="1"/>
          </p:cNvSpPr>
          <p:nvPr>
            <p:ph type="body"/>
          </p:nvPr>
        </p:nvSpPr>
        <p:spPr>
          <a:xfrm>
            <a:off x="1104480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20720" y="13421520"/>
            <a:ext cx="18366120" cy="42928200"/>
          </a:xfrm>
          <a:prstGeom prst="rect">
            <a:avLst/>
          </a:prstGeom>
        </p:spPr>
        <p:txBody>
          <a:bodyPr lIns="0" tIns="0" rIns="0" bIns="0" anchor="ctr">
            <a:noAutofit/>
          </a:bodyPr>
          <a:lstStyle/>
          <a:p>
            <a:pPr algn="ctr"/>
            <a:endParaRPr lang="es-EC"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5"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6" name="PlaceHolder 3"/>
          <p:cNvSpPr>
            <a:spLocks noGrp="1"/>
          </p:cNvSpPr>
          <p:nvPr>
            <p:ph type="body"/>
          </p:nvPr>
        </p:nvSpPr>
        <p:spPr>
          <a:xfrm>
            <a:off x="1104480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7" name="PlaceHolder 4"/>
          <p:cNvSpPr>
            <a:spLocks noGrp="1"/>
          </p:cNvSpPr>
          <p:nvPr>
            <p:ph type="body"/>
          </p:nvPr>
        </p:nvSpPr>
        <p:spPr>
          <a:xfrm>
            <a:off x="108036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9" name="PlaceHolder 2"/>
          <p:cNvSpPr>
            <a:spLocks noGrp="1"/>
          </p:cNvSpPr>
          <p:nvPr>
            <p:ph type="body"/>
          </p:nvPr>
        </p:nvSpPr>
        <p:spPr>
          <a:xfrm>
            <a:off x="108036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0"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1" name="PlaceHolder 4"/>
          <p:cNvSpPr>
            <a:spLocks noGrp="1"/>
          </p:cNvSpPr>
          <p:nvPr>
            <p:ph type="body"/>
          </p:nvPr>
        </p:nvSpPr>
        <p:spPr>
          <a:xfrm>
            <a:off x="1104480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23"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4"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5" name="PlaceHolder 4"/>
          <p:cNvSpPr>
            <a:spLocks noGrp="1"/>
          </p:cNvSpPr>
          <p:nvPr>
            <p:ph type="body"/>
          </p:nvPr>
        </p:nvSpPr>
        <p:spPr>
          <a:xfrm>
            <a:off x="1080360" y="2319840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620720" y="13421520"/>
            <a:ext cx="18366120" cy="9260640"/>
          </a:xfrm>
          <a:prstGeom prst="rect">
            <a:avLst/>
          </a:prstGeom>
        </p:spPr>
        <p:txBody>
          <a:bodyPr lIns="370440" tIns="185040" rIns="370440" bIns="185040" anchor="ctr">
            <a:normAutofit/>
          </a:bodyPr>
          <a:lstStyle/>
          <a:p>
            <a:r>
              <a:rPr lang="es-EC" sz="17800" b="0" strike="noStrike" spc="-1">
                <a:solidFill>
                  <a:srgbClr val="000000"/>
                </a:solidFill>
                <a:latin typeface="Arial"/>
              </a:rPr>
              <a:t>Click to edit the title text format</a:t>
            </a:r>
          </a:p>
        </p:txBody>
      </p:sp>
      <p:sp>
        <p:nvSpPr>
          <p:cNvPr id="6" name="PlaceHolder 2"/>
          <p:cNvSpPr>
            <a:spLocks noGrp="1"/>
          </p:cNvSpPr>
          <p:nvPr>
            <p:ph type="dt"/>
          </p:nvPr>
        </p:nvSpPr>
        <p:spPr>
          <a:xfrm>
            <a:off x="1080360" y="40044960"/>
            <a:ext cx="5041440" cy="2300040"/>
          </a:xfrm>
          <a:prstGeom prst="rect">
            <a:avLst/>
          </a:prstGeom>
        </p:spPr>
        <p:txBody>
          <a:bodyPr lIns="370440" tIns="185040" rIns="370440" bIns="185040" anchor="ctr">
            <a:noAutofit/>
          </a:bodyPr>
          <a:lstStyle/>
          <a:p>
            <a:endParaRPr lang="es-EC" sz="2400" b="0" strike="noStrike" spc="-1">
              <a:latin typeface="Times New Roman"/>
            </a:endParaRPr>
          </a:p>
        </p:txBody>
      </p:sp>
      <p:sp>
        <p:nvSpPr>
          <p:cNvPr id="2" name="PlaceHolder 3"/>
          <p:cNvSpPr>
            <a:spLocks noGrp="1"/>
          </p:cNvSpPr>
          <p:nvPr>
            <p:ph type="ftr"/>
          </p:nvPr>
        </p:nvSpPr>
        <p:spPr>
          <a:xfrm>
            <a:off x="7382520" y="40044960"/>
            <a:ext cx="6842160" cy="2300040"/>
          </a:xfrm>
          <a:prstGeom prst="rect">
            <a:avLst/>
          </a:prstGeom>
        </p:spPr>
        <p:txBody>
          <a:bodyPr lIns="370440" tIns="185040" rIns="370440" bIns="185040" anchor="ctr">
            <a:noAutofit/>
          </a:bodyPr>
          <a:lstStyle/>
          <a:p>
            <a:endParaRPr lang="es-EC" sz="2400" b="0" strike="noStrike" spc="-1">
              <a:latin typeface="Times New Roman"/>
            </a:endParaRPr>
          </a:p>
        </p:txBody>
      </p:sp>
      <p:sp>
        <p:nvSpPr>
          <p:cNvPr id="3" name="PlaceHolder 4"/>
          <p:cNvSpPr>
            <a:spLocks noGrp="1"/>
          </p:cNvSpPr>
          <p:nvPr>
            <p:ph type="sldNum"/>
          </p:nvPr>
        </p:nvSpPr>
        <p:spPr>
          <a:xfrm>
            <a:off x="15485400" y="40044960"/>
            <a:ext cx="5041440" cy="2300040"/>
          </a:xfrm>
          <a:prstGeom prst="rect">
            <a:avLst/>
          </a:prstGeom>
        </p:spPr>
        <p:txBody>
          <a:bodyPr lIns="370440" tIns="185040" rIns="370440" bIns="185040" anchor="ctr">
            <a:noAutofit/>
          </a:bodyPr>
          <a:lstStyle/>
          <a:p>
            <a:pPr algn="r">
              <a:lnSpc>
                <a:spcPct val="100000"/>
              </a:lnSpc>
              <a:tabLst>
                <a:tab pos="0" algn="l"/>
              </a:tabLst>
            </a:pPr>
            <a:fld id="{281234CA-DD26-4506-B1EC-3EBD5165AB4E}" type="slidenum">
              <a:rPr lang="es-ES" sz="4900" b="0" strike="noStrike" spc="-1">
                <a:solidFill>
                  <a:srgbClr val="888888"/>
                </a:solidFill>
                <a:latin typeface="Calibri"/>
                <a:ea typeface="Calibri"/>
              </a:rPr>
              <a:t>‹Nº›</a:t>
            </a:fld>
            <a:endParaRPr lang="es-EC" sz="4900" b="0" strike="noStrike" spc="-1">
              <a:latin typeface="Times New Roman"/>
            </a:endParaRPr>
          </a:p>
        </p:txBody>
      </p:sp>
      <p:sp>
        <p:nvSpPr>
          <p:cNvPr id="4" name="PlaceHolder 5"/>
          <p:cNvSpPr>
            <a:spLocks noGrp="1"/>
          </p:cNvSpPr>
          <p:nvPr>
            <p:ph type="body"/>
          </p:nvPr>
        </p:nvSpPr>
        <p:spPr>
          <a:xfrm>
            <a:off x="1080360" y="10109880"/>
            <a:ext cx="19446120" cy="25058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C"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s-EC"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s-EC"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s-EC"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s-EC"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s-EC"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s-EC"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720720" y="4313520"/>
            <a:ext cx="20157840" cy="2112480"/>
          </a:xfrm>
          <a:prstGeom prst="rect">
            <a:avLst/>
          </a:prstGeom>
          <a:solidFill>
            <a:srgbClr val="1B68A5"/>
          </a:solidFill>
          <a:ln>
            <a:noFill/>
          </a:ln>
        </p:spPr>
        <p:style>
          <a:lnRef idx="0">
            <a:scrgbClr r="0" g="0" b="0"/>
          </a:lnRef>
          <a:fillRef idx="0">
            <a:scrgbClr r="0" g="0" b="0"/>
          </a:fillRef>
          <a:effectRef idx="0">
            <a:scrgbClr r="0" g="0" b="0"/>
          </a:effectRef>
          <a:fontRef idx="minor"/>
        </p:style>
        <p:txBody>
          <a:bodyPr lIns="288000" rIns="288000" anchor="ctr">
            <a:normAutofit/>
          </a:bodyPr>
          <a:lstStyle/>
          <a:p>
            <a:pPr algn="ctr">
              <a:lnSpc>
                <a:spcPct val="100000"/>
              </a:lnSpc>
            </a:pPr>
            <a:r>
              <a:rPr lang="en-US" sz="8000" b="1" strike="noStrike" spc="-1" dirty="0" err="1">
                <a:solidFill>
                  <a:srgbClr val="FFFFFF"/>
                </a:solidFill>
                <a:latin typeface="Times New Roman"/>
                <a:ea typeface="Calibri"/>
              </a:rPr>
              <a:t>Clasificación</a:t>
            </a:r>
            <a:r>
              <a:rPr lang="en-US" sz="8000" b="1" strike="noStrike" spc="-1" dirty="0">
                <a:solidFill>
                  <a:srgbClr val="FFFFFF"/>
                </a:solidFill>
                <a:latin typeface="Times New Roman"/>
                <a:ea typeface="Calibri"/>
              </a:rPr>
              <a:t> de </a:t>
            </a:r>
            <a:r>
              <a:rPr lang="en-US" sz="8000" b="1" strike="noStrike" spc="-1" dirty="0" err="1">
                <a:solidFill>
                  <a:srgbClr val="FFFFFF"/>
                </a:solidFill>
                <a:latin typeface="Times New Roman"/>
                <a:ea typeface="Calibri"/>
              </a:rPr>
              <a:t>tumores</a:t>
            </a:r>
            <a:r>
              <a:rPr lang="en-US" sz="8000" b="1" strike="noStrike" spc="-1" dirty="0">
                <a:solidFill>
                  <a:srgbClr val="FFFFFF"/>
                </a:solidFill>
                <a:latin typeface="Times New Roman"/>
                <a:ea typeface="Calibri"/>
              </a:rPr>
              <a:t> </a:t>
            </a:r>
            <a:r>
              <a:rPr lang="en-US" sz="8000" b="1" strike="noStrike" spc="-1" dirty="0" err="1">
                <a:solidFill>
                  <a:srgbClr val="FFFFFF"/>
                </a:solidFill>
                <a:latin typeface="Times New Roman"/>
                <a:ea typeface="Calibri"/>
              </a:rPr>
              <a:t>cancerígenos</a:t>
            </a:r>
            <a:endParaRPr lang="es-EC" sz="8000" b="0" strike="noStrike" spc="-1" dirty="0">
              <a:latin typeface="Arial"/>
            </a:endParaRPr>
          </a:p>
        </p:txBody>
      </p:sp>
      <p:sp>
        <p:nvSpPr>
          <p:cNvPr id="42" name="CustomShape 2"/>
          <p:cNvSpPr/>
          <p:nvPr/>
        </p:nvSpPr>
        <p:spPr>
          <a:xfrm>
            <a:off x="1434960" y="7171200"/>
            <a:ext cx="3874320" cy="941040"/>
          </a:xfrm>
          <a:prstGeom prst="rect">
            <a:avLst/>
          </a:prstGeom>
          <a:solidFill>
            <a:srgbClr val="1B68A5"/>
          </a:solidFill>
          <a:ln>
            <a:no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tabLst>
                <a:tab pos="0" algn="l"/>
              </a:tabLst>
            </a:pPr>
            <a:r>
              <a:rPr lang="es-ES" sz="4000" b="1" strike="noStrike" spc="-1">
                <a:solidFill>
                  <a:srgbClr val="FFFFFF"/>
                </a:solidFill>
                <a:latin typeface="Times New Roman"/>
                <a:ea typeface="Calibri"/>
              </a:rPr>
              <a:t>PROBLEMA</a:t>
            </a:r>
            <a:endParaRPr lang="es-EC" sz="4000" b="0" strike="noStrike" spc="-1">
              <a:latin typeface="Arial"/>
            </a:endParaRPr>
          </a:p>
        </p:txBody>
      </p:sp>
      <p:sp>
        <p:nvSpPr>
          <p:cNvPr id="43" name="CustomShape 3"/>
          <p:cNvSpPr/>
          <p:nvPr/>
        </p:nvSpPr>
        <p:spPr>
          <a:xfrm>
            <a:off x="1434960" y="10633680"/>
            <a:ext cx="6154200" cy="953280"/>
          </a:xfrm>
          <a:prstGeom prst="rect">
            <a:avLst/>
          </a:prstGeom>
          <a:solidFill>
            <a:srgbClr val="1B68A5"/>
          </a:solidFill>
          <a:ln>
            <a:no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a:solidFill>
                  <a:srgbClr val="FFFFFF"/>
                </a:solidFill>
                <a:latin typeface="Times New Roman"/>
                <a:ea typeface="Calibri"/>
              </a:rPr>
              <a:t>OBJETIVO  GENERAL</a:t>
            </a:r>
            <a:endParaRPr lang="es-EC" sz="4000" b="0" strike="noStrike" spc="-1">
              <a:latin typeface="Arial"/>
            </a:endParaRPr>
          </a:p>
        </p:txBody>
      </p:sp>
      <p:sp>
        <p:nvSpPr>
          <p:cNvPr id="44" name="CustomShape 4"/>
          <p:cNvSpPr/>
          <p:nvPr/>
        </p:nvSpPr>
        <p:spPr>
          <a:xfrm>
            <a:off x="1434960" y="15621120"/>
            <a:ext cx="4613040" cy="941040"/>
          </a:xfrm>
          <a:prstGeom prst="rect">
            <a:avLst/>
          </a:prstGeom>
          <a:solidFill>
            <a:srgbClr val="1B68A5"/>
          </a:solidFill>
          <a:ln>
            <a:no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a:solidFill>
                  <a:srgbClr val="FFFFFF"/>
                </a:solidFill>
                <a:latin typeface="Times New Roman"/>
                <a:ea typeface="Calibri"/>
              </a:rPr>
              <a:t>METODOLOGÍA</a:t>
            </a:r>
            <a:endParaRPr lang="es-EC" sz="4000" b="0" strike="noStrike" spc="-1">
              <a:latin typeface="Arial"/>
            </a:endParaRPr>
          </a:p>
        </p:txBody>
      </p:sp>
      <p:sp>
        <p:nvSpPr>
          <p:cNvPr id="45" name="CustomShape 5"/>
          <p:cNvSpPr/>
          <p:nvPr/>
        </p:nvSpPr>
        <p:spPr>
          <a:xfrm>
            <a:off x="1434960" y="26034120"/>
            <a:ext cx="4172760" cy="941040"/>
          </a:xfrm>
          <a:prstGeom prst="rect">
            <a:avLst/>
          </a:prstGeom>
          <a:solidFill>
            <a:srgbClr val="1B68A5"/>
          </a:solidFill>
          <a:ln>
            <a:no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a:solidFill>
                  <a:srgbClr val="FFFFFF"/>
                </a:solidFill>
                <a:latin typeface="Times New Roman"/>
                <a:ea typeface="Calibri"/>
              </a:rPr>
              <a:t>RESULTADOS</a:t>
            </a:r>
            <a:endParaRPr lang="es-EC" sz="4000" b="0" strike="noStrike" spc="-1">
              <a:latin typeface="Arial"/>
            </a:endParaRPr>
          </a:p>
        </p:txBody>
      </p:sp>
      <p:sp>
        <p:nvSpPr>
          <p:cNvPr id="46" name="CustomShape 6"/>
          <p:cNvSpPr/>
          <p:nvPr/>
        </p:nvSpPr>
        <p:spPr>
          <a:xfrm>
            <a:off x="1434960" y="36371880"/>
            <a:ext cx="4666320" cy="941040"/>
          </a:xfrm>
          <a:prstGeom prst="rect">
            <a:avLst/>
          </a:prstGeom>
          <a:solidFill>
            <a:srgbClr val="1B68A5"/>
          </a:solidFill>
          <a:ln>
            <a:no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a:solidFill>
                  <a:srgbClr val="FFFFFF"/>
                </a:solidFill>
                <a:latin typeface="Times New Roman"/>
                <a:ea typeface="Calibri"/>
              </a:rPr>
              <a:t>CONCLUSIONES</a:t>
            </a:r>
            <a:endParaRPr lang="es-EC" sz="4000" b="0" strike="noStrike" spc="-1">
              <a:latin typeface="Arial"/>
            </a:endParaRPr>
          </a:p>
        </p:txBody>
      </p:sp>
      <p:sp>
        <p:nvSpPr>
          <p:cNvPr id="47" name="CustomShape 7"/>
          <p:cNvSpPr/>
          <p:nvPr/>
        </p:nvSpPr>
        <p:spPr>
          <a:xfrm flipV="1">
            <a:off x="6048000" y="15983640"/>
            <a:ext cx="14105160" cy="116640"/>
          </a:xfrm>
          <a:custGeom>
            <a:avLst/>
            <a:gdLst/>
            <a:ahLst/>
            <a:cxnLst/>
            <a:rect l="l" t="t" r="r" b="b"/>
            <a:pathLst>
              <a:path w="21600" h="21600">
                <a:moveTo>
                  <a:pt x="0" y="0"/>
                </a:moveTo>
                <a:lnTo>
                  <a:pt x="21600" y="21600"/>
                </a:lnTo>
              </a:path>
            </a:pathLst>
          </a:custGeom>
          <a:noFill/>
          <a:ln w="25560">
            <a:solidFill>
              <a:srgbClr val="595959"/>
            </a:solidFill>
            <a:round/>
          </a:ln>
        </p:spPr>
        <p:style>
          <a:lnRef idx="0">
            <a:scrgbClr r="0" g="0" b="0"/>
          </a:lnRef>
          <a:fillRef idx="0">
            <a:scrgbClr r="0" g="0" b="0"/>
          </a:fillRef>
          <a:effectRef idx="0">
            <a:scrgbClr r="0" g="0" b="0"/>
          </a:effectRef>
          <a:fontRef idx="minor"/>
        </p:style>
      </p:sp>
      <p:sp>
        <p:nvSpPr>
          <p:cNvPr id="48" name="CustomShape 8"/>
          <p:cNvSpPr/>
          <p:nvPr/>
        </p:nvSpPr>
        <p:spPr>
          <a:xfrm>
            <a:off x="5607720" y="26482680"/>
            <a:ext cx="14545440" cy="360"/>
          </a:xfrm>
          <a:custGeom>
            <a:avLst/>
            <a:gdLst/>
            <a:ahLst/>
            <a:cxnLst/>
            <a:rect l="l" t="t" r="r" b="b"/>
            <a:pathLst>
              <a:path w="21600" h="21600">
                <a:moveTo>
                  <a:pt x="0" y="0"/>
                </a:moveTo>
                <a:lnTo>
                  <a:pt x="21600" y="21600"/>
                </a:lnTo>
              </a:path>
            </a:pathLst>
          </a:custGeom>
          <a:noFill/>
          <a:ln w="25560">
            <a:solidFill>
              <a:srgbClr val="595959"/>
            </a:solidFill>
            <a:round/>
          </a:ln>
        </p:spPr>
        <p:style>
          <a:lnRef idx="0">
            <a:scrgbClr r="0" g="0" b="0"/>
          </a:lnRef>
          <a:fillRef idx="0">
            <a:scrgbClr r="0" g="0" b="0"/>
          </a:fillRef>
          <a:effectRef idx="0">
            <a:scrgbClr r="0" g="0" b="0"/>
          </a:effectRef>
          <a:fontRef idx="minor"/>
        </p:style>
      </p:sp>
      <p:sp>
        <p:nvSpPr>
          <p:cNvPr id="49" name="CustomShape 9"/>
          <p:cNvSpPr/>
          <p:nvPr/>
        </p:nvSpPr>
        <p:spPr>
          <a:xfrm>
            <a:off x="10363320" y="990000"/>
            <a:ext cx="3874320" cy="26658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2500" b="0" strike="noStrike" spc="-1" dirty="0">
                <a:solidFill>
                  <a:srgbClr val="5F497A"/>
                </a:solidFill>
                <a:latin typeface="Times New Roman"/>
                <a:ea typeface="Calibri"/>
              </a:rPr>
              <a:t>Sofía </a:t>
            </a:r>
            <a:r>
              <a:rPr lang="en-US" sz="2500" b="0" strike="noStrike" spc="-1" dirty="0" err="1">
                <a:solidFill>
                  <a:srgbClr val="5F497A"/>
                </a:solidFill>
                <a:latin typeface="Times New Roman"/>
                <a:ea typeface="Calibri"/>
              </a:rPr>
              <a:t>España</a:t>
            </a:r>
            <a:r>
              <a:rPr lang="en-US" sz="2500" b="0" strike="noStrike" spc="-1" dirty="0">
                <a:solidFill>
                  <a:srgbClr val="5F497A"/>
                </a:solidFill>
                <a:latin typeface="Times New Roman"/>
                <a:ea typeface="Calibri"/>
              </a:rPr>
              <a:t> </a:t>
            </a:r>
            <a:r>
              <a:rPr lang="es-ES" sz="2500" b="0" strike="noStrike" spc="-1" dirty="0">
                <a:solidFill>
                  <a:srgbClr val="595959"/>
                </a:solidFill>
                <a:latin typeface="Times New Roman"/>
                <a:ea typeface="Calibri"/>
              </a:rPr>
              <a:t>sespana@espol.edu.ec</a:t>
            </a:r>
            <a:endParaRPr lang="es-EC" sz="2500" b="0" strike="noStrike" spc="-1" dirty="0">
              <a:latin typeface="Arial"/>
            </a:endParaRPr>
          </a:p>
          <a:p>
            <a:pPr>
              <a:lnSpc>
                <a:spcPct val="100000"/>
              </a:lnSpc>
              <a:tabLst>
                <a:tab pos="0" algn="l"/>
              </a:tabLst>
            </a:pPr>
            <a:r>
              <a:rPr lang="en-US" sz="2500" b="0" strike="noStrike" spc="-1" dirty="0">
                <a:solidFill>
                  <a:srgbClr val="595959"/>
                </a:solidFill>
                <a:latin typeface="Times New Roman"/>
                <a:ea typeface="Calibri"/>
              </a:rPr>
              <a:t>FIMCP</a:t>
            </a:r>
            <a:endParaRPr lang="es-EC" sz="2500" b="0" strike="noStrike" spc="-1" dirty="0">
              <a:latin typeface="Arial"/>
            </a:endParaRPr>
          </a:p>
          <a:p>
            <a:pPr>
              <a:lnSpc>
                <a:spcPct val="100000"/>
              </a:lnSpc>
              <a:tabLst>
                <a:tab pos="0" algn="l"/>
              </a:tabLst>
            </a:pPr>
            <a:endParaRPr lang="es-EC" sz="2500" b="0" strike="noStrike" spc="-1" dirty="0">
              <a:latin typeface="Arial"/>
            </a:endParaRPr>
          </a:p>
          <a:p>
            <a:pPr>
              <a:lnSpc>
                <a:spcPct val="100000"/>
              </a:lnSpc>
              <a:tabLst>
                <a:tab pos="0" algn="l"/>
              </a:tabLst>
            </a:pPr>
            <a:r>
              <a:rPr lang="en-US" sz="2500" b="0" strike="noStrike" spc="-1" dirty="0">
                <a:solidFill>
                  <a:srgbClr val="5F497A"/>
                </a:solidFill>
                <a:latin typeface="Times New Roman"/>
                <a:ea typeface="Calibri"/>
              </a:rPr>
              <a:t>Daniel </a:t>
            </a:r>
            <a:r>
              <a:rPr lang="en-US" sz="2500" b="0" strike="noStrike" spc="-1" dirty="0" err="1">
                <a:solidFill>
                  <a:srgbClr val="5F497A"/>
                </a:solidFill>
                <a:latin typeface="Times New Roman"/>
                <a:ea typeface="Calibri"/>
              </a:rPr>
              <a:t>Morán</a:t>
            </a:r>
            <a:r>
              <a:rPr lang="en-US" sz="2500" spc="-1" dirty="0">
                <a:solidFill>
                  <a:srgbClr val="5F497A"/>
                </a:solidFill>
                <a:latin typeface="Times New Roman"/>
                <a:ea typeface="Calibri"/>
              </a:rPr>
              <a:t> </a:t>
            </a:r>
            <a:r>
              <a:rPr lang="es-ES" sz="2500" b="0" strike="noStrike" spc="-1" dirty="0">
                <a:solidFill>
                  <a:srgbClr val="595959"/>
                </a:solidFill>
                <a:latin typeface="Times New Roman"/>
                <a:ea typeface="Calibri"/>
              </a:rPr>
              <a:t>xxxx@espol.edu.ec</a:t>
            </a:r>
            <a:endParaRPr lang="es-EC" sz="2500" b="0" strike="noStrike" spc="-1" dirty="0">
              <a:latin typeface="Arial"/>
            </a:endParaRPr>
          </a:p>
          <a:p>
            <a:pPr>
              <a:lnSpc>
                <a:spcPct val="100000"/>
              </a:lnSpc>
              <a:tabLst>
                <a:tab pos="0" algn="l"/>
              </a:tabLst>
            </a:pPr>
            <a:r>
              <a:rPr lang="es-ES" sz="2500" b="0" strike="noStrike" spc="-1" dirty="0">
                <a:solidFill>
                  <a:srgbClr val="595959"/>
                </a:solidFill>
                <a:latin typeface="Times New Roman"/>
                <a:ea typeface="Calibri"/>
              </a:rPr>
              <a:t>FIMCP</a:t>
            </a:r>
            <a:endParaRPr lang="es-EC" sz="2500" b="0" strike="noStrike" spc="-1" dirty="0">
              <a:latin typeface="Arial"/>
            </a:endParaRPr>
          </a:p>
          <a:p>
            <a:pPr>
              <a:lnSpc>
                <a:spcPct val="100000"/>
              </a:lnSpc>
              <a:tabLst>
                <a:tab pos="0" algn="l"/>
              </a:tabLst>
            </a:pPr>
            <a:endParaRPr lang="es-EC" sz="2500" b="0" strike="noStrike" spc="-1" dirty="0">
              <a:latin typeface="Arial"/>
            </a:endParaRPr>
          </a:p>
        </p:txBody>
      </p:sp>
      <p:sp>
        <p:nvSpPr>
          <p:cNvPr id="50" name="CustomShape 10"/>
          <p:cNvSpPr/>
          <p:nvPr/>
        </p:nvSpPr>
        <p:spPr>
          <a:xfrm>
            <a:off x="15941880" y="918360"/>
            <a:ext cx="3874320" cy="26658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2500" b="0" strike="noStrike" spc="-1" dirty="0">
                <a:solidFill>
                  <a:srgbClr val="5F497A"/>
                </a:solidFill>
                <a:latin typeface="Times New Roman"/>
                <a:ea typeface="Calibri"/>
              </a:rPr>
              <a:t>Juan Sánchez</a:t>
            </a:r>
            <a:endParaRPr lang="es-EC" sz="2500" b="0" strike="noStrike" spc="-1" dirty="0">
              <a:latin typeface="Arial"/>
            </a:endParaRPr>
          </a:p>
          <a:p>
            <a:pPr>
              <a:lnSpc>
                <a:spcPct val="100000"/>
              </a:lnSpc>
              <a:tabLst>
                <a:tab pos="0" algn="l"/>
              </a:tabLst>
            </a:pPr>
            <a:r>
              <a:rPr lang="es-ES" sz="2500" b="0" strike="noStrike" spc="-1" dirty="0">
                <a:solidFill>
                  <a:srgbClr val="595959"/>
                </a:solidFill>
                <a:latin typeface="Times New Roman"/>
                <a:ea typeface="Calibri"/>
              </a:rPr>
              <a:t>juasesan@espol.edu.ec</a:t>
            </a:r>
            <a:endParaRPr lang="es-EC" sz="2500" b="0" strike="noStrike" spc="-1" dirty="0">
              <a:latin typeface="Arial"/>
            </a:endParaRPr>
          </a:p>
          <a:p>
            <a:pPr>
              <a:lnSpc>
                <a:spcPct val="100000"/>
              </a:lnSpc>
              <a:tabLst>
                <a:tab pos="0" algn="l"/>
              </a:tabLst>
            </a:pPr>
            <a:r>
              <a:rPr lang="en-US" sz="2500" b="0" strike="noStrike" spc="-1" dirty="0">
                <a:solidFill>
                  <a:srgbClr val="595959"/>
                </a:solidFill>
                <a:latin typeface="Times New Roman"/>
                <a:ea typeface="Calibri"/>
              </a:rPr>
              <a:t>FIMCP</a:t>
            </a:r>
            <a:endParaRPr lang="es-EC" sz="2500" b="0" strike="noStrike" spc="-1" dirty="0">
              <a:latin typeface="Arial"/>
            </a:endParaRPr>
          </a:p>
          <a:p>
            <a:pPr>
              <a:lnSpc>
                <a:spcPct val="100000"/>
              </a:lnSpc>
              <a:tabLst>
                <a:tab pos="0" algn="l"/>
              </a:tabLst>
            </a:pPr>
            <a:endParaRPr lang="es-EC" sz="2500" b="0" strike="noStrike" spc="-1" dirty="0">
              <a:latin typeface="Arial"/>
            </a:endParaRPr>
          </a:p>
        </p:txBody>
      </p:sp>
      <p:sp>
        <p:nvSpPr>
          <p:cNvPr id="51" name="CustomShape 11"/>
          <p:cNvSpPr/>
          <p:nvPr/>
        </p:nvSpPr>
        <p:spPr>
          <a:xfrm>
            <a:off x="14853960" y="852120"/>
            <a:ext cx="360" cy="3106440"/>
          </a:xfrm>
          <a:custGeom>
            <a:avLst/>
            <a:gdLst/>
            <a:ahLst/>
            <a:cxnLst/>
            <a:rect l="l" t="t" r="r" b="b"/>
            <a:pathLst>
              <a:path w="21600" h="21600">
                <a:moveTo>
                  <a:pt x="0" y="0"/>
                </a:moveTo>
                <a:lnTo>
                  <a:pt x="21600" y="21600"/>
                </a:lnTo>
              </a:path>
            </a:pathLst>
          </a:custGeom>
          <a:noFill/>
          <a:ln w="25560">
            <a:solidFill>
              <a:srgbClr val="595959"/>
            </a:solidFill>
            <a:round/>
          </a:ln>
        </p:spPr>
        <p:style>
          <a:lnRef idx="0">
            <a:scrgbClr r="0" g="0" b="0"/>
          </a:lnRef>
          <a:fillRef idx="0">
            <a:scrgbClr r="0" g="0" b="0"/>
          </a:fillRef>
          <a:effectRef idx="0">
            <a:scrgbClr r="0" g="0" b="0"/>
          </a:effectRef>
          <a:fontRef idx="minor"/>
        </p:style>
      </p:sp>
      <p:sp>
        <p:nvSpPr>
          <p:cNvPr id="52" name="CustomShape 12"/>
          <p:cNvSpPr/>
          <p:nvPr/>
        </p:nvSpPr>
        <p:spPr>
          <a:xfrm>
            <a:off x="1434960" y="8203494"/>
            <a:ext cx="18864360" cy="2308324"/>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just">
              <a:lnSpc>
                <a:spcPct val="100000"/>
              </a:lnSpc>
            </a:pPr>
            <a:r>
              <a:rPr lang="es-ES" sz="3000" b="0" strike="noStrike" spc="-1" dirty="0">
                <a:solidFill>
                  <a:srgbClr val="595959"/>
                </a:solidFill>
                <a:latin typeface="Times New Roman"/>
                <a:ea typeface="Calibri"/>
              </a:rPr>
              <a:t>La detección de tumores cancerígenos es una tarea que lleva varios años siendo complementada por herramientas de software capaces de facilitar el trabajo de los médicos. Además de realizar la detección por medio de imágenes médicas directamente, es posible contar con los datos extraídos de los posibles tumores (área, textura, diámetro, </a:t>
            </a:r>
            <a:r>
              <a:rPr lang="es-ES" sz="3000" b="0" strike="noStrike" spc="-1" dirty="0" err="1">
                <a:solidFill>
                  <a:srgbClr val="595959"/>
                </a:solidFill>
                <a:latin typeface="Times New Roman"/>
                <a:ea typeface="Calibri"/>
              </a:rPr>
              <a:t>etc</a:t>
            </a:r>
            <a:r>
              <a:rPr lang="es-ES" sz="3000" b="0" strike="noStrike" spc="-1" dirty="0">
                <a:solidFill>
                  <a:srgbClr val="595959"/>
                </a:solidFill>
                <a:latin typeface="Times New Roman"/>
                <a:ea typeface="Calibri"/>
              </a:rPr>
              <a:t>) y utilizarlos para alimentar a un algoritmo de machine </a:t>
            </a:r>
            <a:r>
              <a:rPr lang="es-ES" sz="3000" b="0" strike="noStrike" spc="-1" dirty="0" err="1">
                <a:solidFill>
                  <a:srgbClr val="595959"/>
                </a:solidFill>
                <a:latin typeface="Times New Roman"/>
                <a:ea typeface="Calibri"/>
              </a:rPr>
              <a:t>learning</a:t>
            </a:r>
            <a:r>
              <a:rPr lang="es-ES" sz="3000" b="0" strike="noStrike" spc="-1" dirty="0">
                <a:solidFill>
                  <a:srgbClr val="595959"/>
                </a:solidFill>
                <a:latin typeface="Times New Roman"/>
                <a:ea typeface="Calibri"/>
              </a:rPr>
              <a:t> que ejecute la operación. Es de interés el encontrar el modelo que mejor clasifique estas malformaciones para el diagnóstico adecuado de los pacientes.</a:t>
            </a:r>
            <a:endParaRPr lang="es-EC" sz="3000" b="0" strike="noStrike" spc="-1" dirty="0">
              <a:latin typeface="Arial"/>
            </a:endParaRPr>
          </a:p>
        </p:txBody>
      </p:sp>
      <p:sp>
        <p:nvSpPr>
          <p:cNvPr id="53" name="CustomShape 13"/>
          <p:cNvSpPr/>
          <p:nvPr/>
        </p:nvSpPr>
        <p:spPr>
          <a:xfrm>
            <a:off x="1434960" y="11990520"/>
            <a:ext cx="9718200" cy="1846659"/>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457200" indent="-456840" algn="just">
              <a:lnSpc>
                <a:spcPct val="100000"/>
              </a:lnSpc>
              <a:buClr>
                <a:srgbClr val="000000"/>
              </a:buClr>
              <a:buFont typeface="Arial"/>
              <a:buChar char="•"/>
            </a:pPr>
            <a:r>
              <a:rPr lang="es-ES" sz="3000" spc="-1" dirty="0">
                <a:solidFill>
                  <a:srgbClr val="595959"/>
                </a:solidFill>
                <a:latin typeface="Times New Roman"/>
                <a:ea typeface="Calibri"/>
              </a:rPr>
              <a:t>R</a:t>
            </a:r>
            <a:r>
              <a:rPr lang="es-ES" sz="3000" b="0" strike="noStrike" spc="-1" dirty="0">
                <a:solidFill>
                  <a:srgbClr val="595959"/>
                </a:solidFill>
                <a:latin typeface="Times New Roman"/>
                <a:ea typeface="Calibri"/>
              </a:rPr>
              <a:t>ealizar una comparación entre un modelo de regresión logística simple y una red neuronal multicapa, en el desempeño de la clasificación de tumores malignos y benignos.</a:t>
            </a:r>
            <a:r>
              <a:rPr lang="es-ES_tradnl" sz="3000" b="0" strike="noStrike" spc="-1" dirty="0">
                <a:solidFill>
                  <a:srgbClr val="595959"/>
                </a:solidFill>
                <a:latin typeface="Times New Roman"/>
                <a:ea typeface="Calibri"/>
              </a:rPr>
              <a:t>.</a:t>
            </a:r>
            <a:endParaRPr lang="es-EC" sz="3000" b="0" strike="noStrike" spc="-1" dirty="0">
              <a:latin typeface="Arial"/>
            </a:endParaRPr>
          </a:p>
        </p:txBody>
      </p:sp>
      <p:sp>
        <p:nvSpPr>
          <p:cNvPr id="54" name="CustomShape 14"/>
          <p:cNvSpPr/>
          <p:nvPr/>
        </p:nvSpPr>
        <p:spPr>
          <a:xfrm>
            <a:off x="1434960" y="37573560"/>
            <a:ext cx="9718200" cy="4572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343080" indent="-342720" algn="just">
              <a:lnSpc>
                <a:spcPct val="100000"/>
              </a:lnSpc>
              <a:buClr>
                <a:srgbClr val="595959"/>
              </a:buClr>
              <a:buFont typeface="Noto Sans Symbols"/>
              <a:buChar char="▪"/>
            </a:pPr>
            <a:r>
              <a:rPr lang="es-ES_tradnl" sz="3000" b="0" strike="noStrike" spc="-1">
                <a:solidFill>
                  <a:srgbClr val="595959"/>
                </a:solidFill>
                <a:latin typeface="Times New Roman"/>
                <a:ea typeface="Arial"/>
              </a:rPr>
              <a:t>Descripción de las conclusiones.</a:t>
            </a:r>
            <a:endParaRPr lang="es-EC" sz="3000" b="0" strike="noStrike" spc="-1">
              <a:latin typeface="Arial"/>
            </a:endParaRPr>
          </a:p>
        </p:txBody>
      </p:sp>
      <p:sp>
        <p:nvSpPr>
          <p:cNvPr id="55" name="CustomShape 15"/>
          <p:cNvSpPr/>
          <p:nvPr/>
        </p:nvSpPr>
        <p:spPr>
          <a:xfrm>
            <a:off x="1434960" y="16889400"/>
            <a:ext cx="9537840" cy="6463308"/>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spAutoFit/>
          </a:bodyPr>
          <a:lstStyle/>
          <a:p>
            <a:pPr marL="360" algn="just">
              <a:lnSpc>
                <a:spcPct val="100000"/>
              </a:lnSpc>
              <a:buClr>
                <a:srgbClr val="000000"/>
              </a:buClr>
            </a:pPr>
            <a:r>
              <a:rPr lang="es-ES_tradnl" sz="3000" spc="-1" dirty="0">
                <a:latin typeface="Times New Roman"/>
              </a:rPr>
              <a:t>Se realizó un proceso de cinco pasos</a:t>
            </a:r>
          </a:p>
          <a:p>
            <a:pPr marL="360" algn="just">
              <a:lnSpc>
                <a:spcPct val="100000"/>
              </a:lnSpc>
              <a:buClr>
                <a:srgbClr val="000000"/>
              </a:buClr>
            </a:pPr>
            <a:endParaRPr lang="es-ES_tradnl" sz="3000" b="0" strike="noStrike" spc="-1" dirty="0">
              <a:latin typeface="Times New Roman"/>
            </a:endParaRPr>
          </a:p>
          <a:p>
            <a:pPr marL="457560" indent="-457200" algn="just">
              <a:lnSpc>
                <a:spcPct val="100000"/>
              </a:lnSpc>
              <a:buClr>
                <a:srgbClr val="000000"/>
              </a:buClr>
              <a:buFont typeface="Arial" panose="020B0604020202020204" pitchFamily="34" charset="0"/>
              <a:buChar char="•"/>
            </a:pPr>
            <a:r>
              <a:rPr lang="es-ES_tradnl" sz="3000" b="1" spc="-1" dirty="0">
                <a:latin typeface="Times New Roman"/>
              </a:rPr>
              <a:t>Extracción de datos: </a:t>
            </a:r>
            <a:r>
              <a:rPr lang="es-ES_tradnl" sz="3000" spc="-1" dirty="0">
                <a:latin typeface="Times New Roman"/>
              </a:rPr>
              <a:t>Obtención de un </a:t>
            </a:r>
            <a:r>
              <a:rPr lang="es-ES_tradnl" sz="3000" spc="-1" dirty="0" err="1">
                <a:latin typeface="Times New Roman"/>
              </a:rPr>
              <a:t>dataset</a:t>
            </a:r>
            <a:r>
              <a:rPr lang="es-ES_tradnl" sz="3000" spc="-1" dirty="0">
                <a:latin typeface="Times New Roman"/>
              </a:rPr>
              <a:t> de características de tumores previamente extraídos.</a:t>
            </a:r>
          </a:p>
          <a:p>
            <a:pPr marL="457560" indent="-457200" algn="just">
              <a:lnSpc>
                <a:spcPct val="100000"/>
              </a:lnSpc>
              <a:buClr>
                <a:srgbClr val="000000"/>
              </a:buClr>
              <a:buFont typeface="Arial" panose="020B0604020202020204" pitchFamily="34" charset="0"/>
              <a:buChar char="•"/>
            </a:pPr>
            <a:endParaRPr lang="es-ES_tradnl" sz="3000" spc="-1" dirty="0">
              <a:latin typeface="Times New Roman"/>
            </a:endParaRPr>
          </a:p>
          <a:p>
            <a:pPr marL="457560" indent="-457200" algn="just">
              <a:lnSpc>
                <a:spcPct val="100000"/>
              </a:lnSpc>
              <a:buClr>
                <a:srgbClr val="000000"/>
              </a:buClr>
              <a:buFont typeface="Arial" panose="020B0604020202020204" pitchFamily="34" charset="0"/>
              <a:buChar char="•"/>
            </a:pPr>
            <a:r>
              <a:rPr lang="es-ES_tradnl" sz="3000" b="1" spc="-1" dirty="0">
                <a:latin typeface="Times New Roman"/>
              </a:rPr>
              <a:t>Preprocesado: </a:t>
            </a:r>
            <a:r>
              <a:rPr lang="es-ES_tradnl" sz="3000" spc="-1" dirty="0">
                <a:latin typeface="Times New Roman"/>
              </a:rPr>
              <a:t>Normalización y reducción de dimensionalidad con PCA.</a:t>
            </a:r>
          </a:p>
          <a:p>
            <a:pPr marL="457560" indent="-457200" algn="just">
              <a:lnSpc>
                <a:spcPct val="100000"/>
              </a:lnSpc>
              <a:buClr>
                <a:srgbClr val="000000"/>
              </a:buClr>
              <a:buFont typeface="Arial" panose="020B0604020202020204" pitchFamily="34" charset="0"/>
              <a:buChar char="•"/>
            </a:pPr>
            <a:endParaRPr lang="es-ES_tradnl" sz="3000" spc="-1" dirty="0">
              <a:latin typeface="Times New Roman"/>
            </a:endParaRPr>
          </a:p>
          <a:p>
            <a:pPr marL="457560" indent="-457200" algn="just">
              <a:lnSpc>
                <a:spcPct val="100000"/>
              </a:lnSpc>
              <a:buClr>
                <a:srgbClr val="000000"/>
              </a:buClr>
              <a:buFont typeface="Arial" panose="020B0604020202020204" pitchFamily="34" charset="0"/>
              <a:buChar char="•"/>
            </a:pPr>
            <a:r>
              <a:rPr lang="es-ES_tradnl" sz="3000" b="1" strike="noStrike" spc="-1" dirty="0">
                <a:latin typeface="Times New Roman"/>
              </a:rPr>
              <a:t>Creación y entrenamiento d</a:t>
            </a:r>
            <a:r>
              <a:rPr lang="es-ES_tradnl" sz="3000" b="1" spc="-1" dirty="0">
                <a:latin typeface="Times New Roman"/>
              </a:rPr>
              <a:t>e modelos: </a:t>
            </a:r>
            <a:r>
              <a:rPr lang="es-ES_tradnl" sz="3000" spc="-1" dirty="0">
                <a:latin typeface="Times New Roman"/>
              </a:rPr>
              <a:t>Implementación de regresión logística y perceptrón multicapa con </a:t>
            </a:r>
            <a:r>
              <a:rPr lang="es-ES_tradnl" sz="3000" spc="-1" dirty="0" err="1">
                <a:latin typeface="Times New Roman"/>
              </a:rPr>
              <a:t>hiperparámetros</a:t>
            </a:r>
            <a:r>
              <a:rPr lang="es-ES_tradnl" sz="3000" spc="-1" dirty="0">
                <a:latin typeface="Times New Roman"/>
              </a:rPr>
              <a:t> determinados con </a:t>
            </a:r>
            <a:r>
              <a:rPr lang="es-ES_tradnl" sz="3000" spc="-1" dirty="0" err="1">
                <a:latin typeface="Times New Roman"/>
              </a:rPr>
              <a:t>GridSearch</a:t>
            </a:r>
            <a:r>
              <a:rPr lang="es-ES_tradnl" sz="3000" spc="-1" dirty="0">
                <a:latin typeface="Times New Roman"/>
              </a:rPr>
              <a:t>.</a:t>
            </a:r>
          </a:p>
          <a:p>
            <a:pPr marL="457560" indent="-457200" algn="just">
              <a:lnSpc>
                <a:spcPct val="100000"/>
              </a:lnSpc>
              <a:buClr>
                <a:srgbClr val="000000"/>
              </a:buClr>
              <a:buFont typeface="Arial" panose="020B0604020202020204" pitchFamily="34" charset="0"/>
              <a:buChar char="•"/>
            </a:pPr>
            <a:endParaRPr lang="es-ES_tradnl" sz="3000" spc="-1" dirty="0">
              <a:latin typeface="Times New Roman"/>
            </a:endParaRPr>
          </a:p>
          <a:p>
            <a:pPr marL="457560" indent="-457200" algn="just">
              <a:lnSpc>
                <a:spcPct val="100000"/>
              </a:lnSpc>
              <a:buClr>
                <a:srgbClr val="000000"/>
              </a:buClr>
              <a:buFont typeface="Arial" panose="020B0604020202020204" pitchFamily="34" charset="0"/>
              <a:buChar char="•"/>
            </a:pPr>
            <a:r>
              <a:rPr lang="es-ES_tradnl" sz="3000" b="1" strike="noStrike" spc="-1" dirty="0">
                <a:latin typeface="Times New Roman"/>
              </a:rPr>
              <a:t>Evaluación: </a:t>
            </a:r>
            <a:r>
              <a:rPr lang="es-ES_tradnl" sz="3000" b="0" strike="noStrike" spc="-1" dirty="0">
                <a:latin typeface="Times New Roman"/>
              </a:rPr>
              <a:t>Comparación de los modelos con sus matrices de confusión y métricas de desempeño.</a:t>
            </a:r>
            <a:endParaRPr lang="es-EC" sz="3000" b="0" strike="noStrike" spc="-1" dirty="0">
              <a:latin typeface="Arial"/>
            </a:endParaRPr>
          </a:p>
        </p:txBody>
      </p:sp>
      <p:sp>
        <p:nvSpPr>
          <p:cNvPr id="56" name="CustomShape 16"/>
          <p:cNvSpPr/>
          <p:nvPr/>
        </p:nvSpPr>
        <p:spPr>
          <a:xfrm>
            <a:off x="1434960" y="27380160"/>
            <a:ext cx="9718200" cy="4572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457200" indent="-456840" algn="just">
              <a:lnSpc>
                <a:spcPct val="100000"/>
              </a:lnSpc>
              <a:buClr>
                <a:srgbClr val="000000"/>
              </a:buClr>
              <a:buFont typeface="Arial"/>
              <a:buChar char="•"/>
            </a:pPr>
            <a:r>
              <a:rPr lang="es-ES_tradnl" sz="3000" b="0" strike="noStrike" spc="-1">
                <a:solidFill>
                  <a:srgbClr val="595959"/>
                </a:solidFill>
                <a:latin typeface="Times New Roman"/>
                <a:ea typeface="Calibri"/>
              </a:rPr>
              <a:t>Descripción de los resultados.</a:t>
            </a:r>
            <a:endParaRPr lang="es-EC" sz="3000" b="0" strike="noStrike" spc="-1">
              <a:latin typeface="Arial"/>
            </a:endParaRPr>
          </a:p>
        </p:txBody>
      </p:sp>
      <p:sp>
        <p:nvSpPr>
          <p:cNvPr id="57" name="CustomShape 17"/>
          <p:cNvSpPr/>
          <p:nvPr/>
        </p:nvSpPr>
        <p:spPr>
          <a:xfrm>
            <a:off x="1368000" y="42336000"/>
            <a:ext cx="16776000" cy="4863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343080" indent="-342720" algn="just">
              <a:lnSpc>
                <a:spcPct val="100000"/>
              </a:lnSpc>
              <a:buClr>
                <a:srgbClr val="595959"/>
              </a:buClr>
              <a:buFont typeface="Noto Sans Symbols"/>
              <a:buChar char="▪"/>
            </a:pPr>
            <a:r>
              <a:rPr lang="es-ES_tradnl" sz="1600" b="0" strike="noStrike" spc="-1">
                <a:solidFill>
                  <a:srgbClr val="595959"/>
                </a:solidFill>
                <a:latin typeface="Times New Roman"/>
                <a:ea typeface="Arial"/>
              </a:rPr>
              <a:t>Incluir 2 o 3 referencias mas importantes usadas para la elaboración de este proyecto. Usar formato APA</a:t>
            </a:r>
            <a:endParaRPr lang="es-EC" sz="1600" b="0" strike="noStrike" spc="-1">
              <a:latin typeface="Arial"/>
            </a:endParaRPr>
          </a:p>
          <a:p>
            <a:pPr algn="just">
              <a:lnSpc>
                <a:spcPct val="100000"/>
              </a:lnSpc>
            </a:pPr>
            <a:endParaRPr lang="es-EC" sz="1600" b="0" strike="noStrike" spc="-1">
              <a:latin typeface="Arial"/>
            </a:endParaRPr>
          </a:p>
        </p:txBody>
      </p:sp>
      <p:sp>
        <p:nvSpPr>
          <p:cNvPr id="58" name="CustomShape 18"/>
          <p:cNvSpPr/>
          <p:nvPr/>
        </p:nvSpPr>
        <p:spPr>
          <a:xfrm>
            <a:off x="1391040" y="41184000"/>
            <a:ext cx="3576960" cy="941040"/>
          </a:xfrm>
          <a:prstGeom prst="rect">
            <a:avLst/>
          </a:prstGeom>
          <a:solidFill>
            <a:srgbClr val="1B68A5"/>
          </a:solidFill>
          <a:ln>
            <a:no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3200" b="1" strike="noStrike" spc="-1">
                <a:solidFill>
                  <a:srgbClr val="FFFFFF"/>
                </a:solidFill>
                <a:latin typeface="Times New Roman"/>
                <a:ea typeface="Arial"/>
              </a:rPr>
              <a:t>REFERENCIAS</a:t>
            </a:r>
            <a:endParaRPr lang="es-EC" sz="3200" b="0" strike="noStrike" spc="-1">
              <a:latin typeface="Arial"/>
            </a:endParaRPr>
          </a:p>
        </p:txBody>
      </p:sp>
      <p:pic>
        <p:nvPicPr>
          <p:cNvPr id="59" name="Google Shape;103;p1"/>
          <p:cNvPicPr/>
          <p:nvPr/>
        </p:nvPicPr>
        <p:blipFill>
          <a:blip r:embed="rId2"/>
          <a:stretch/>
        </p:blipFill>
        <p:spPr>
          <a:xfrm>
            <a:off x="2270880" y="571320"/>
            <a:ext cx="6077880" cy="1328760"/>
          </a:xfrm>
          <a:prstGeom prst="rect">
            <a:avLst/>
          </a:prstGeom>
          <a:ln>
            <a:noFill/>
          </a:ln>
        </p:spPr>
      </p:pic>
      <p:sp>
        <p:nvSpPr>
          <p:cNvPr id="60" name="CustomShape 19"/>
          <p:cNvSpPr/>
          <p:nvPr/>
        </p:nvSpPr>
        <p:spPr>
          <a:xfrm>
            <a:off x="1064160" y="1834920"/>
            <a:ext cx="8491320" cy="31686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600" b="0" strike="noStrike" spc="-1" dirty="0">
                <a:solidFill>
                  <a:srgbClr val="000000"/>
                </a:solidFill>
                <a:latin typeface="Arial"/>
                <a:ea typeface="Arial"/>
              </a:rPr>
              <a:t>FACULTAD DE INGENIERÍA EN MECÁNICA Y CIENCIAS DE LA PRODUCCIÓN (FIMCP)</a:t>
            </a:r>
            <a:endParaRPr lang="es-EC" sz="3600" b="0" strike="noStrike" spc="-1" dirty="0">
              <a:latin typeface="Arial"/>
            </a:endParaRPr>
          </a:p>
          <a:p>
            <a:pPr algn="ctr">
              <a:lnSpc>
                <a:spcPct val="100000"/>
              </a:lnSpc>
            </a:pPr>
            <a:endParaRPr lang="es-EC" sz="3600" b="0" strike="noStrike" spc="-1" dirty="0">
              <a:latin typeface="Arial"/>
            </a:endParaRPr>
          </a:p>
          <a:p>
            <a:pPr algn="ctr">
              <a:lnSpc>
                <a:spcPct val="100000"/>
              </a:lnSpc>
            </a:pPr>
            <a:r>
              <a:rPr lang="en-US" sz="2800" b="0" strike="noStrike" spc="-1" dirty="0">
                <a:solidFill>
                  <a:srgbClr val="000000"/>
                </a:solidFill>
                <a:latin typeface="Arial"/>
                <a:ea typeface="Arial"/>
              </a:rPr>
              <a:t>SISTEMAS BIOMECATRÓNICOS</a:t>
            </a:r>
            <a:endParaRPr lang="es-EC" sz="2800" b="0" strike="noStrike" spc="-1" dirty="0">
              <a:latin typeface="Arial"/>
            </a:endParaRPr>
          </a:p>
          <a:p>
            <a:pPr algn="ctr">
              <a:lnSpc>
                <a:spcPct val="100000"/>
              </a:lnSpc>
            </a:pPr>
            <a:endParaRPr lang="es-EC" sz="2800" b="0" strike="noStrike" spc="-1" dirty="0">
              <a:latin typeface="Arial"/>
            </a:endParaRPr>
          </a:p>
        </p:txBody>
      </p:sp>
      <p:sp>
        <p:nvSpPr>
          <p:cNvPr id="62" name="CustomShape 21"/>
          <p:cNvSpPr/>
          <p:nvPr/>
        </p:nvSpPr>
        <p:spPr>
          <a:xfrm>
            <a:off x="11232360" y="18314280"/>
            <a:ext cx="8863560" cy="581904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s-ES_tradnl" sz="3600" b="0" strike="noStrike" spc="-1">
                <a:solidFill>
                  <a:srgbClr val="000000"/>
                </a:solidFill>
                <a:latin typeface="Arial"/>
                <a:ea typeface="Arial"/>
              </a:rPr>
              <a:t>Figura # 2</a:t>
            </a:r>
            <a:endParaRPr lang="es-EC" sz="3600" b="0" strike="noStrike" spc="-1">
              <a:latin typeface="Arial"/>
            </a:endParaRPr>
          </a:p>
          <a:p>
            <a:pPr algn="ctr">
              <a:lnSpc>
                <a:spcPct val="100000"/>
              </a:lnSpc>
            </a:pPr>
            <a:r>
              <a:rPr lang="es-ES_tradnl" sz="3600" b="0" strike="noStrike" spc="-1">
                <a:solidFill>
                  <a:srgbClr val="000000"/>
                </a:solidFill>
                <a:latin typeface="Arial"/>
                <a:ea typeface="Arial"/>
              </a:rPr>
              <a:t>(si es necesario)</a:t>
            </a:r>
            <a:endParaRPr lang="es-EC" sz="3600" b="0" strike="noStrike" spc="-1">
              <a:latin typeface="Arial"/>
            </a:endParaRPr>
          </a:p>
          <a:p>
            <a:pPr algn="ctr">
              <a:lnSpc>
                <a:spcPct val="100000"/>
              </a:lnSpc>
            </a:pPr>
            <a:r>
              <a:rPr lang="es-ES_tradnl" sz="3600" b="0" strike="noStrike" spc="-1">
                <a:solidFill>
                  <a:srgbClr val="000000"/>
                </a:solidFill>
                <a:latin typeface="Arial"/>
                <a:ea typeface="Arial"/>
              </a:rPr>
              <a:t>En algunos casos, se describe mejor la metodología con una secuencia de imágenes)</a:t>
            </a:r>
            <a:endParaRPr lang="es-EC" sz="3600" b="0" strike="noStrike" spc="-1">
              <a:latin typeface="Arial"/>
            </a:endParaRPr>
          </a:p>
        </p:txBody>
      </p:sp>
      <p:sp>
        <p:nvSpPr>
          <p:cNvPr id="63" name="CustomShape 22"/>
          <p:cNvSpPr/>
          <p:nvPr/>
        </p:nvSpPr>
        <p:spPr>
          <a:xfrm>
            <a:off x="11232360" y="26943120"/>
            <a:ext cx="8863560" cy="444132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s-ES_tradnl" sz="3600" b="0" strike="noStrike" spc="-1">
                <a:solidFill>
                  <a:srgbClr val="000000"/>
                </a:solidFill>
                <a:latin typeface="Arial"/>
                <a:ea typeface="Arial"/>
              </a:rPr>
              <a:t>Figura # 3</a:t>
            </a:r>
            <a:endParaRPr lang="es-EC" sz="3600" b="0" strike="noStrike" spc="-1">
              <a:latin typeface="Arial"/>
            </a:endParaRPr>
          </a:p>
        </p:txBody>
      </p:sp>
      <p:sp>
        <p:nvSpPr>
          <p:cNvPr id="64" name="CustomShape 23"/>
          <p:cNvSpPr/>
          <p:nvPr/>
        </p:nvSpPr>
        <p:spPr>
          <a:xfrm>
            <a:off x="11238840" y="31670280"/>
            <a:ext cx="8863560" cy="444132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s-ES_tradnl" sz="3600" b="0" strike="noStrike" spc="-1">
                <a:solidFill>
                  <a:srgbClr val="000000"/>
                </a:solidFill>
                <a:latin typeface="Arial"/>
                <a:ea typeface="Arial"/>
              </a:rPr>
              <a:t>Figura # 4</a:t>
            </a:r>
            <a:endParaRPr lang="es-EC" sz="3600" b="0" strike="noStrike" spc="-1">
              <a:latin typeface="Arial"/>
            </a:endParaRPr>
          </a:p>
        </p:txBody>
      </p:sp>
      <p:sp>
        <p:nvSpPr>
          <p:cNvPr id="65" name="CustomShape 24"/>
          <p:cNvSpPr/>
          <p:nvPr/>
        </p:nvSpPr>
        <p:spPr>
          <a:xfrm>
            <a:off x="6101280" y="36864000"/>
            <a:ext cx="14052240" cy="360"/>
          </a:xfrm>
          <a:custGeom>
            <a:avLst/>
            <a:gdLst/>
            <a:ahLst/>
            <a:cxnLst/>
            <a:rect l="l" t="t" r="r" b="b"/>
            <a:pathLst>
              <a:path w="21600" h="21600">
                <a:moveTo>
                  <a:pt x="0" y="0"/>
                </a:moveTo>
                <a:lnTo>
                  <a:pt x="21600" y="21600"/>
                </a:lnTo>
              </a:path>
            </a:pathLst>
          </a:custGeom>
          <a:noFill/>
          <a:ln w="25560">
            <a:solidFill>
              <a:srgbClr val="595959"/>
            </a:solidFill>
            <a:round/>
          </a:ln>
        </p:spPr>
        <p:style>
          <a:lnRef idx="0">
            <a:scrgbClr r="0" g="0" b="0"/>
          </a:lnRef>
          <a:fillRef idx="0">
            <a:scrgbClr r="0" g="0" b="0"/>
          </a:fillRef>
          <a:effectRef idx="0">
            <a:scrgbClr r="0" g="0" b="0"/>
          </a:effectRef>
          <a:fontRef idx="minor"/>
        </p:style>
      </p:sp>
      <p:sp>
        <p:nvSpPr>
          <p:cNvPr id="66" name="CustomShape 25"/>
          <p:cNvSpPr/>
          <p:nvPr/>
        </p:nvSpPr>
        <p:spPr>
          <a:xfrm flipV="1">
            <a:off x="4968000" y="41543640"/>
            <a:ext cx="15185520" cy="72000"/>
          </a:xfrm>
          <a:custGeom>
            <a:avLst/>
            <a:gdLst/>
            <a:ahLst/>
            <a:cxnLst/>
            <a:rect l="l" t="t" r="r" b="b"/>
            <a:pathLst>
              <a:path w="21600" h="21600">
                <a:moveTo>
                  <a:pt x="0" y="0"/>
                </a:moveTo>
                <a:lnTo>
                  <a:pt x="21600" y="21600"/>
                </a:lnTo>
              </a:path>
            </a:pathLst>
          </a:custGeom>
          <a:noFill/>
          <a:ln w="25560">
            <a:solidFill>
              <a:srgbClr val="595959"/>
            </a:solidFill>
            <a:round/>
          </a:ln>
        </p:spPr>
        <p:style>
          <a:lnRef idx="0">
            <a:scrgbClr r="0" g="0" b="0"/>
          </a:lnRef>
          <a:fillRef idx="0">
            <a:scrgbClr r="0" g="0" b="0"/>
          </a:fillRef>
          <a:effectRef idx="0">
            <a:scrgbClr r="0" g="0" b="0"/>
          </a:effectRef>
          <a:fontRef idx="minor"/>
        </p:style>
      </p:sp>
      <p:pic>
        <p:nvPicPr>
          <p:cNvPr id="7" name="Imagen 6">
            <a:extLst>
              <a:ext uri="{FF2B5EF4-FFF2-40B4-BE49-F238E27FC236}">
                <a16:creationId xmlns:a16="http://schemas.microsoft.com/office/drawing/2014/main" id="{59BF3360-E690-54C7-9C93-02B7F42BB597}"/>
              </a:ext>
            </a:extLst>
          </p:cNvPr>
          <p:cNvPicPr>
            <a:picLocks noChangeAspect="1"/>
          </p:cNvPicPr>
          <p:nvPr/>
        </p:nvPicPr>
        <p:blipFill rotWithShape="1">
          <a:blip r:embed="rId3"/>
          <a:srcRect t="21083" b="19795"/>
          <a:stretch/>
        </p:blipFill>
        <p:spPr>
          <a:xfrm>
            <a:off x="12008198" y="11706138"/>
            <a:ext cx="8144962" cy="32042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745</TotalTime>
  <Words>303</Words>
  <Application>Microsoft Office PowerPoint</Application>
  <PresentationFormat>Personalizado</PresentationFormat>
  <Paragraphs>37</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Noto Sans Symbols</vt:lpstr>
      <vt:lpstr>Symbol</vt:lpstr>
      <vt:lpstr>Times New Roman</vt:lpstr>
      <vt:lpstr>Wingdings</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espol</dc:creator>
  <dc:description/>
  <cp:lastModifiedBy>Juan Sánchez</cp:lastModifiedBy>
  <cp:revision>25</cp:revision>
  <dcterms:created xsi:type="dcterms:W3CDTF">2018-07-17T13:46:25Z</dcterms:created>
  <dcterms:modified xsi:type="dcterms:W3CDTF">2022-08-31T01:22:24Z</dcterms:modified>
  <dc:language>es-EC</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0x0101007C8CBE02BF410D449024895B145608E1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