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744" r:id="rId4"/>
  </p:sldMasterIdLst>
  <p:notesMasterIdLst>
    <p:notesMasterId r:id="rId13"/>
  </p:notesMasterIdLst>
  <p:handoutMasterIdLst>
    <p:handoutMasterId r:id="rId14"/>
  </p:handoutMasterIdLst>
  <p:sldIdLst>
    <p:sldId id="256" r:id="rId5"/>
    <p:sldId id="275" r:id="rId6"/>
    <p:sldId id="276" r:id="rId7"/>
    <p:sldId id="258" r:id="rId8"/>
    <p:sldId id="278" r:id="rId9"/>
    <p:sldId id="277" r:id="rId10"/>
    <p:sldId id="264" r:id="rId11"/>
    <p:sldId id="274" r:id="rId12"/>
  </p:sldIdLst>
  <p:sldSz cx="12192000" cy="6858000"/>
  <p:notesSz cx="6858000" cy="9144000"/>
  <p:defaultTextStyle>
    <a:defPPr rtl="0">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41" autoAdjust="0"/>
  </p:normalViewPr>
  <p:slideViewPr>
    <p:cSldViewPr snapToGrid="0" snapToObjects="1">
      <p:cViewPr varScale="1">
        <p:scale>
          <a:sx n="74" d="100"/>
          <a:sy n="74" d="100"/>
        </p:scale>
        <p:origin x="576" y="72"/>
      </p:cViewPr>
      <p:guideLst>
        <p:guide orient="horz" pos="2160"/>
        <p:guide pos="3840"/>
      </p:guideLst>
    </p:cSldViewPr>
  </p:slideViewPr>
  <p:notesTextViewPr>
    <p:cViewPr>
      <p:scale>
        <a:sx n="1" d="1"/>
        <a:sy n="1" d="1"/>
      </p:scale>
      <p:origin x="0" y="0"/>
    </p:cViewPr>
  </p:notesTextViewPr>
  <p:notesViewPr>
    <p:cSldViewPr snapToGrid="0" snapToObjects="1">
      <p:cViewPr varScale="1">
        <p:scale>
          <a:sx n="89" d="100"/>
          <a:sy n="89" d="100"/>
        </p:scale>
        <p:origin x="3786"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microsoft.com/office/2007/relationships/hdphoto" Target="../media/hdphoto1.wdp"/><Relationship Id="rId1" Type="http://schemas.openxmlformats.org/officeDocument/2006/relationships/image" Target="../media/image7.png"/><Relationship Id="rId5" Type="http://schemas.openxmlformats.org/officeDocument/2006/relationships/image" Target="../media/image10.png"/><Relationship Id="rId4" Type="http://schemas.openxmlformats.org/officeDocument/2006/relationships/image" Target="../media/image9.pn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microsoft.com/office/2007/relationships/hdphoto" Target="../media/hdphoto1.wdp"/><Relationship Id="rId1" Type="http://schemas.openxmlformats.org/officeDocument/2006/relationships/image" Target="../media/image7.png"/><Relationship Id="rId5" Type="http://schemas.openxmlformats.org/officeDocument/2006/relationships/image" Target="../media/image10.png"/><Relationship Id="rId4"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9A589A-46DE-0F49-B460-E7914F3E440D}" type="doc">
      <dgm:prSet loTypeId="urn:microsoft.com/office/officeart/2008/layout/CircularPictureCallout" loCatId="" qsTypeId="urn:microsoft.com/office/officeart/2005/8/quickstyle/simple1" qsCatId="simple" csTypeId="urn:microsoft.com/office/officeart/2005/8/colors/accent2_2" csCatId="accent2" phldr="1"/>
      <dgm:spPr/>
      <dgm:t>
        <a:bodyPr rtlCol="0"/>
        <a:lstStyle/>
        <a:p>
          <a:pPr rtl="0"/>
          <a:endParaRPr lang="en-US"/>
        </a:p>
      </dgm:t>
    </dgm:pt>
    <dgm:pt modelId="{66039115-797B-304C-9FC0-EFABB1F21232}">
      <dgm:prSet custT="1"/>
      <dgm:spPr/>
      <dgm:t>
        <a:bodyPr rtlCol="0"/>
        <a:lstStyle/>
        <a:p>
          <a:pPr rtl="0"/>
          <a:endParaRPr lang="es-ES" sz="2300" noProof="0" dirty="0"/>
        </a:p>
      </dgm:t>
    </dgm:pt>
    <dgm:pt modelId="{C8EABE8F-1E84-494E-AD8A-32BA419A36E9}" type="parTrans" cxnId="{31C3237C-2299-B649-8C93-587C97AC9999}">
      <dgm:prSet/>
      <dgm:spPr/>
      <dgm:t>
        <a:bodyPr rtlCol="0"/>
        <a:lstStyle/>
        <a:p>
          <a:pPr rtl="0"/>
          <a:endParaRPr lang="es-ES" noProof="0" dirty="0"/>
        </a:p>
      </dgm:t>
    </dgm:pt>
    <dgm:pt modelId="{D044F6BA-1D90-EC47-8A78-B9796198ECF5}" type="sibTrans" cxnId="{31C3237C-2299-B649-8C93-587C97AC9999}">
      <dgm:prSet/>
      <dgm:spPr>
        <a:blipFill>
          <a:blip xmlns:r="http://schemas.openxmlformats.org/officeDocument/2006/relationships" r:embed="rId1">
            <a:extLst>
              <a:ext uri="{BEBA8EAE-BF5A-486C-A8C5-ECC9F3942E4B}">
                <a14:imgProps xmlns:a14="http://schemas.microsoft.com/office/drawing/2010/main">
                  <a14:imgLayer r:embed="rId2">
                    <a14:imgEffect>
                      <a14:backgroundRemoval t="2600" b="100000" l="10000" r="92800"/>
                    </a14:imgEffect>
                  </a14:imgLayer>
                </a14:imgProps>
              </a:ext>
              <a:ext uri="{28A0092B-C50C-407E-A947-70E740481C1C}">
                <a14:useLocalDpi xmlns:a14="http://schemas.microsoft.com/office/drawing/2010/main" val="0"/>
              </a:ext>
            </a:extLst>
          </a:blip>
          <a:srcRect/>
          <a:stretch>
            <a:fillRect/>
          </a:stretch>
        </a:blipFill>
        <a:ln w="635">
          <a:solidFill>
            <a:schemeClr val="tx1">
              <a:alpha val="50000"/>
            </a:schemeClr>
          </a:solidFill>
        </a:ln>
      </dgm:spPr>
      <dgm:t>
        <a:bodyPr rtlCol="0"/>
        <a:lstStyle/>
        <a:p>
          <a:pPr rtl="0"/>
          <a:endParaRPr lang="es-ES" noProof="0" dirty="0"/>
        </a:p>
      </dgm:t>
      <dgm:extLst/>
    </dgm:pt>
    <dgm:pt modelId="{E39563C5-C199-4F5B-A899-8CC0710341A0}">
      <dgm:prSet/>
      <dgm:spPr/>
      <dgm:t>
        <a:bodyPr rtlCol="0"/>
        <a:lstStyle/>
        <a:p>
          <a:pPr algn="ctr" rtl="0"/>
          <a:r>
            <a:rPr lang="es-ES" noProof="0" dirty="0" smtClean="0"/>
            <a:t>Dispositivo móvil</a:t>
          </a:r>
          <a:endParaRPr lang="es-ES" noProof="0" dirty="0"/>
        </a:p>
      </dgm:t>
    </dgm:pt>
    <dgm:pt modelId="{6531EA77-44C5-4E3D-BA04-70C1E49BCD39}" type="parTrans" cxnId="{BBAD9FDB-1013-4B11-A9AE-2815527D1B78}">
      <dgm:prSet/>
      <dgm:spPr/>
      <dgm:t>
        <a:bodyPr rtlCol="0"/>
        <a:lstStyle/>
        <a:p>
          <a:pPr rtl="0"/>
          <a:endParaRPr lang="es-ES" noProof="0" dirty="0"/>
        </a:p>
      </dgm:t>
    </dgm:pt>
    <dgm:pt modelId="{BC971DAC-9BE2-44B2-ABE4-8099C777E9C4}" type="sibTrans" cxnId="{BBAD9FDB-1013-4B11-A9AE-2815527D1B78}">
      <dgm:prSet/>
      <dgm:spPr>
        <a:blipFill>
          <a:blip xmlns:r="http://schemas.openxmlformats.org/officeDocument/2006/relationships" r:embed="rId3">
            <a:extLst>
              <a:ext uri="{28A0092B-C50C-407E-A947-70E740481C1C}">
                <a14:useLocalDpi xmlns:a14="http://schemas.microsoft.com/office/drawing/2010/main" val="0"/>
              </a:ext>
            </a:extLst>
          </a:blip>
          <a:srcRect/>
          <a:stretch>
            <a:fillRect t="-7000" b="-7000"/>
          </a:stretch>
        </a:blipFill>
      </dgm:spPr>
      <dgm:t>
        <a:bodyPr rtlCol="0"/>
        <a:lstStyle/>
        <a:p>
          <a:pPr rtl="0"/>
          <a:endParaRPr lang="es-ES" noProof="0" dirty="0"/>
        </a:p>
      </dgm:t>
      <dgm:extLst/>
    </dgm:pt>
    <dgm:pt modelId="{15B1A768-2666-4AB4-BDA7-F0E3C4160D59}">
      <dgm:prSet/>
      <dgm:spPr/>
      <dgm:t>
        <a:bodyPr rtlCol="0"/>
        <a:lstStyle/>
        <a:p>
          <a:pPr algn="ctr" rtl="0"/>
          <a:r>
            <a:rPr lang="es-ES" noProof="0" dirty="0" err="1" smtClean="0"/>
            <a:t>Raspberry</a:t>
          </a:r>
          <a:r>
            <a:rPr lang="es-ES" noProof="0" dirty="0" smtClean="0"/>
            <a:t> Pi 3</a:t>
          </a:r>
          <a:endParaRPr lang="es-ES" noProof="0" dirty="0"/>
        </a:p>
      </dgm:t>
    </dgm:pt>
    <dgm:pt modelId="{D47033D3-4E41-485A-B515-A02A8C3B404A}" type="parTrans" cxnId="{08DEC938-538C-403B-80C3-828B96DAFF82}">
      <dgm:prSet/>
      <dgm:spPr/>
      <dgm:t>
        <a:bodyPr rtlCol="0"/>
        <a:lstStyle/>
        <a:p>
          <a:pPr rtl="0"/>
          <a:endParaRPr lang="es-ES" noProof="0" dirty="0"/>
        </a:p>
      </dgm:t>
    </dgm:pt>
    <dgm:pt modelId="{72FFCBD4-DD9D-4E06-81E4-54307F97A3F0}" type="sibTrans" cxnId="{08DEC938-538C-403B-80C3-828B96DAFF82}">
      <dgm:prSet/>
      <dgm:spPr>
        <a:blipFill>
          <a:blip xmlns:r="http://schemas.openxmlformats.org/officeDocument/2006/relationships" r:embed="rId4">
            <a:extLst>
              <a:ext uri="{28A0092B-C50C-407E-A947-70E740481C1C}">
                <a14:useLocalDpi xmlns:a14="http://schemas.microsoft.com/office/drawing/2010/main" val="0"/>
              </a:ext>
            </a:extLst>
          </a:blip>
          <a:srcRect/>
          <a:stretch>
            <a:fillRect t="-6000" b="-6000"/>
          </a:stretch>
        </a:blipFill>
      </dgm:spPr>
      <dgm:t>
        <a:bodyPr rtlCol="0"/>
        <a:lstStyle/>
        <a:p>
          <a:pPr rtl="0"/>
          <a:endParaRPr lang="es-ES" noProof="0" dirty="0"/>
        </a:p>
      </dgm:t>
      <dgm:extLst/>
    </dgm:pt>
    <dgm:pt modelId="{3AA5586A-C40E-4DDA-98A5-6545F36F46AB}">
      <dgm:prSet/>
      <dgm:spPr/>
      <dgm:t>
        <a:bodyPr rtlCol="0"/>
        <a:lstStyle/>
        <a:p>
          <a:pPr rtl="0"/>
          <a:r>
            <a:rPr lang="es-ES" noProof="0" dirty="0" err="1" smtClean="0"/>
            <a:t>Router</a:t>
          </a:r>
          <a:endParaRPr lang="es-ES" noProof="0" dirty="0"/>
        </a:p>
      </dgm:t>
    </dgm:pt>
    <dgm:pt modelId="{ABF44FB7-9255-4D99-BC69-3BE74FDF8E87}" type="parTrans" cxnId="{119FEAF1-383D-4740-9124-CC9EEA7E35F9}">
      <dgm:prSet/>
      <dgm:spPr/>
      <dgm:t>
        <a:bodyPr rtlCol="0"/>
        <a:lstStyle/>
        <a:p>
          <a:pPr rtl="0"/>
          <a:endParaRPr lang="es-ES" noProof="0" dirty="0"/>
        </a:p>
      </dgm:t>
    </dgm:pt>
    <dgm:pt modelId="{19FB306E-81B4-4F3F-99EE-765120CBB6B3}" type="sibTrans" cxnId="{119FEAF1-383D-4740-9124-CC9EEA7E35F9}">
      <dgm:prSet/>
      <dgm:spPr>
        <a:blipFill>
          <a:blip xmlns:r="http://schemas.openxmlformats.org/officeDocument/2006/relationships" r:embed="rId5">
            <a:extLst>
              <a:ext uri="{28A0092B-C50C-407E-A947-70E740481C1C}">
                <a14:useLocalDpi xmlns:a14="http://schemas.microsoft.com/office/drawing/2010/main" val="0"/>
              </a:ext>
            </a:extLst>
          </a:blip>
          <a:srcRect/>
          <a:stretch>
            <a:fillRect/>
          </a:stretch>
        </a:blipFill>
      </dgm:spPr>
      <dgm:t>
        <a:bodyPr rtlCol="0"/>
        <a:lstStyle/>
        <a:p>
          <a:pPr rtl="0"/>
          <a:endParaRPr lang="es-ES" noProof="0" dirty="0"/>
        </a:p>
      </dgm:t>
      <dgm:extLst/>
    </dgm:pt>
    <dgm:pt modelId="{31CDA5B9-892A-4957-A6C1-CB474EDD26B3}" type="pres">
      <dgm:prSet presAssocID="{489A589A-46DE-0F49-B460-E7914F3E440D}" presName="Name0" presStyleCnt="0">
        <dgm:presLayoutVars>
          <dgm:chMax val="7"/>
          <dgm:chPref val="7"/>
          <dgm:dir/>
        </dgm:presLayoutVars>
      </dgm:prSet>
      <dgm:spPr/>
      <dgm:t>
        <a:bodyPr/>
        <a:lstStyle/>
        <a:p>
          <a:endParaRPr lang="es-MX"/>
        </a:p>
      </dgm:t>
    </dgm:pt>
    <dgm:pt modelId="{B18AE322-EE24-4F21-BA38-33A0666D285C}" type="pres">
      <dgm:prSet presAssocID="{489A589A-46DE-0F49-B460-E7914F3E440D}" presName="Name1" presStyleCnt="0"/>
      <dgm:spPr/>
    </dgm:pt>
    <dgm:pt modelId="{7F52993D-99F4-4D8C-A62C-5BFF7578D04D}" type="pres">
      <dgm:prSet presAssocID="{D044F6BA-1D90-EC47-8A78-B9796198ECF5}" presName="picture_1" presStyleCnt="0"/>
      <dgm:spPr/>
    </dgm:pt>
    <dgm:pt modelId="{4B45A233-591B-4AA8-B1F4-FD981D611E73}" type="pres">
      <dgm:prSet presAssocID="{D044F6BA-1D90-EC47-8A78-B9796198ECF5}" presName="pictureRepeatNode" presStyleLbl="alignImgPlace1" presStyleIdx="0" presStyleCnt="4" custScaleX="97790" custScaleY="99638" custLinFactNeighborX="-487"/>
      <dgm:spPr/>
      <dgm:t>
        <a:bodyPr/>
        <a:lstStyle/>
        <a:p>
          <a:endParaRPr lang="es-MX"/>
        </a:p>
      </dgm:t>
    </dgm:pt>
    <dgm:pt modelId="{283005FA-6463-4617-A2CF-7C3C4FCD1B71}" type="pres">
      <dgm:prSet presAssocID="{66039115-797B-304C-9FC0-EFABB1F21232}" presName="text_1" presStyleLbl="node1" presStyleIdx="0" presStyleCnt="0" custScaleX="124547" custScaleY="59403" custLinFactNeighborX="-83" custLinFactNeighborY="-3289">
        <dgm:presLayoutVars>
          <dgm:bulletEnabled val="1"/>
        </dgm:presLayoutVars>
      </dgm:prSet>
      <dgm:spPr/>
      <dgm:t>
        <a:bodyPr/>
        <a:lstStyle/>
        <a:p>
          <a:endParaRPr lang="es-MX"/>
        </a:p>
      </dgm:t>
    </dgm:pt>
    <dgm:pt modelId="{8EE97887-47F6-4AA2-B555-B4C65C838496}" type="pres">
      <dgm:prSet presAssocID="{BC971DAC-9BE2-44B2-ABE4-8099C777E9C4}" presName="picture_2" presStyleCnt="0"/>
      <dgm:spPr/>
    </dgm:pt>
    <dgm:pt modelId="{5650C73F-166D-441B-B100-602E6E50702D}" type="pres">
      <dgm:prSet presAssocID="{BC971DAC-9BE2-44B2-ABE4-8099C777E9C4}" presName="pictureRepeatNode" presStyleLbl="alignImgPlace1" presStyleIdx="1" presStyleCnt="4"/>
      <dgm:spPr/>
      <dgm:t>
        <a:bodyPr/>
        <a:lstStyle/>
        <a:p>
          <a:endParaRPr lang="es-MX"/>
        </a:p>
      </dgm:t>
    </dgm:pt>
    <dgm:pt modelId="{15357313-1612-4DD3-B23B-A1746EAAD445}" type="pres">
      <dgm:prSet presAssocID="{E39563C5-C199-4F5B-A899-8CC0710341A0}" presName="line_2" presStyleLbl="parChTrans1D1" presStyleIdx="0" presStyleCnt="3" custFlipVert="1" custSzY="45720" custScaleX="48461" custLinFactY="97555" custLinFactNeighborX="11416" custLinFactNeighborY="100000"/>
      <dgm:spPr/>
    </dgm:pt>
    <dgm:pt modelId="{0D75AA9B-2817-428A-8919-D9CC568E76EE}" type="pres">
      <dgm:prSet presAssocID="{E39563C5-C199-4F5B-A899-8CC0710341A0}" presName="textparent_2" presStyleLbl="node1" presStyleIdx="0" presStyleCnt="0"/>
      <dgm:spPr/>
    </dgm:pt>
    <dgm:pt modelId="{8590389C-1B78-4161-83D2-B7C475E19097}" type="pres">
      <dgm:prSet presAssocID="{E39563C5-C199-4F5B-A899-8CC0710341A0}" presName="text_2" presStyleLbl="revTx" presStyleIdx="0" presStyleCnt="3">
        <dgm:presLayoutVars>
          <dgm:bulletEnabled val="1"/>
        </dgm:presLayoutVars>
      </dgm:prSet>
      <dgm:spPr/>
      <dgm:t>
        <a:bodyPr/>
        <a:lstStyle/>
        <a:p>
          <a:endParaRPr lang="es-MX"/>
        </a:p>
      </dgm:t>
    </dgm:pt>
    <dgm:pt modelId="{C0C3E615-6E18-4432-A096-9047769FED28}" type="pres">
      <dgm:prSet presAssocID="{72FFCBD4-DD9D-4E06-81E4-54307F97A3F0}" presName="picture_3" presStyleCnt="0"/>
      <dgm:spPr/>
    </dgm:pt>
    <dgm:pt modelId="{1603A9FB-E8BE-4A12-940B-4A7281FB6C9B}" type="pres">
      <dgm:prSet presAssocID="{72FFCBD4-DD9D-4E06-81E4-54307F97A3F0}" presName="pictureRepeatNode" presStyleLbl="alignImgPlace1" presStyleIdx="2" presStyleCnt="4"/>
      <dgm:spPr/>
      <dgm:t>
        <a:bodyPr/>
        <a:lstStyle/>
        <a:p>
          <a:endParaRPr lang="es-MX"/>
        </a:p>
      </dgm:t>
    </dgm:pt>
    <dgm:pt modelId="{33A93E91-1CCE-4DE9-AE34-E4BE1F15F479}" type="pres">
      <dgm:prSet presAssocID="{15B1A768-2666-4AB4-BDA7-F0E3C4160D59}" presName="line_3" presStyleLbl="parChTrans1D1" presStyleIdx="1" presStyleCnt="3" custFlipVert="1" custSzY="45720" custScaleX="25627" custLinFactNeighborX="18391" custLinFactNeighborY="84667"/>
      <dgm:spPr/>
    </dgm:pt>
    <dgm:pt modelId="{B4376340-E85F-4877-A559-24C7838C11C2}" type="pres">
      <dgm:prSet presAssocID="{15B1A768-2666-4AB4-BDA7-F0E3C4160D59}" presName="textparent_3" presStyleLbl="node1" presStyleIdx="0" presStyleCnt="0"/>
      <dgm:spPr/>
    </dgm:pt>
    <dgm:pt modelId="{A5E1DD1A-6AA9-444E-BC1A-9868701E30FD}" type="pres">
      <dgm:prSet presAssocID="{15B1A768-2666-4AB4-BDA7-F0E3C4160D59}" presName="text_3" presStyleLbl="revTx" presStyleIdx="1" presStyleCnt="3">
        <dgm:presLayoutVars>
          <dgm:bulletEnabled val="1"/>
        </dgm:presLayoutVars>
      </dgm:prSet>
      <dgm:spPr/>
      <dgm:t>
        <a:bodyPr/>
        <a:lstStyle/>
        <a:p>
          <a:endParaRPr lang="es-MX"/>
        </a:p>
      </dgm:t>
    </dgm:pt>
    <dgm:pt modelId="{2636DC21-F802-492C-BAE2-173DAF467730}" type="pres">
      <dgm:prSet presAssocID="{19FB306E-81B4-4F3F-99EE-765120CBB6B3}" presName="picture_4" presStyleCnt="0"/>
      <dgm:spPr/>
    </dgm:pt>
    <dgm:pt modelId="{4A9742AD-B577-4378-AF83-DC5ECD325381}" type="pres">
      <dgm:prSet presAssocID="{19FB306E-81B4-4F3F-99EE-765120CBB6B3}" presName="pictureRepeatNode" presStyleLbl="alignImgPlace1" presStyleIdx="3" presStyleCnt="4"/>
      <dgm:spPr/>
      <dgm:t>
        <a:bodyPr/>
        <a:lstStyle/>
        <a:p>
          <a:endParaRPr lang="es-MX"/>
        </a:p>
      </dgm:t>
    </dgm:pt>
    <dgm:pt modelId="{A9926F31-E651-4DE8-98F4-4989FD9B3A91}" type="pres">
      <dgm:prSet presAssocID="{3AA5586A-C40E-4DDA-98A5-6545F36F46AB}" presName="line_4" presStyleLbl="parChTrans1D1" presStyleIdx="2" presStyleCnt="3" custFlipVert="0" custSzY="45720" custScaleX="46358" custLinFactY="-5834" custLinFactNeighborX="11532" custLinFactNeighborY="-100000"/>
      <dgm:spPr/>
    </dgm:pt>
    <dgm:pt modelId="{B8F9A10D-F89E-4FD8-923B-F55293AF73A3}" type="pres">
      <dgm:prSet presAssocID="{3AA5586A-C40E-4DDA-98A5-6545F36F46AB}" presName="textparent_4" presStyleLbl="node1" presStyleIdx="0" presStyleCnt="0"/>
      <dgm:spPr/>
    </dgm:pt>
    <dgm:pt modelId="{3F9AD50F-4E5E-4216-8AAF-56B9193E68BC}" type="pres">
      <dgm:prSet presAssocID="{3AA5586A-C40E-4DDA-98A5-6545F36F46AB}" presName="text_4" presStyleLbl="revTx" presStyleIdx="2" presStyleCnt="3">
        <dgm:presLayoutVars>
          <dgm:bulletEnabled val="1"/>
        </dgm:presLayoutVars>
      </dgm:prSet>
      <dgm:spPr/>
      <dgm:t>
        <a:bodyPr/>
        <a:lstStyle/>
        <a:p>
          <a:endParaRPr lang="es-MX"/>
        </a:p>
      </dgm:t>
    </dgm:pt>
  </dgm:ptLst>
  <dgm:cxnLst>
    <dgm:cxn modelId="{BBAD9FDB-1013-4B11-A9AE-2815527D1B78}" srcId="{489A589A-46DE-0F49-B460-E7914F3E440D}" destId="{E39563C5-C199-4F5B-A899-8CC0710341A0}" srcOrd="1" destOrd="0" parTransId="{6531EA77-44C5-4E3D-BA04-70C1E49BCD39}" sibTransId="{BC971DAC-9BE2-44B2-ABE4-8099C777E9C4}"/>
    <dgm:cxn modelId="{08DEC938-538C-403B-80C3-828B96DAFF82}" srcId="{489A589A-46DE-0F49-B460-E7914F3E440D}" destId="{15B1A768-2666-4AB4-BDA7-F0E3C4160D59}" srcOrd="2" destOrd="0" parTransId="{D47033D3-4E41-485A-B515-A02A8C3B404A}" sibTransId="{72FFCBD4-DD9D-4E06-81E4-54307F97A3F0}"/>
    <dgm:cxn modelId="{14F70CBE-12D4-40B1-8BCC-DDE90B698CAB}" type="presOf" srcId="{19FB306E-81B4-4F3F-99EE-765120CBB6B3}" destId="{4A9742AD-B577-4378-AF83-DC5ECD325381}" srcOrd="0" destOrd="0" presId="urn:microsoft.com/office/officeart/2008/layout/CircularPictureCallout"/>
    <dgm:cxn modelId="{31C3237C-2299-B649-8C93-587C97AC9999}" srcId="{489A589A-46DE-0F49-B460-E7914F3E440D}" destId="{66039115-797B-304C-9FC0-EFABB1F21232}" srcOrd="0" destOrd="0" parTransId="{C8EABE8F-1E84-494E-AD8A-32BA419A36E9}" sibTransId="{D044F6BA-1D90-EC47-8A78-B9796198ECF5}"/>
    <dgm:cxn modelId="{75ACB9C9-9A0E-4BFC-B758-E53A6916A24B}" type="presOf" srcId="{3AA5586A-C40E-4DDA-98A5-6545F36F46AB}" destId="{3F9AD50F-4E5E-4216-8AAF-56B9193E68BC}" srcOrd="0" destOrd="0" presId="urn:microsoft.com/office/officeart/2008/layout/CircularPictureCallout"/>
    <dgm:cxn modelId="{7E6A3AF0-1322-4319-BEBD-2CD61A0A57CA}" type="presOf" srcId="{72FFCBD4-DD9D-4E06-81E4-54307F97A3F0}" destId="{1603A9FB-E8BE-4A12-940B-4A7281FB6C9B}" srcOrd="0" destOrd="0" presId="urn:microsoft.com/office/officeart/2008/layout/CircularPictureCallout"/>
    <dgm:cxn modelId="{119FEAF1-383D-4740-9124-CC9EEA7E35F9}" srcId="{489A589A-46DE-0F49-B460-E7914F3E440D}" destId="{3AA5586A-C40E-4DDA-98A5-6545F36F46AB}" srcOrd="3" destOrd="0" parTransId="{ABF44FB7-9255-4D99-BC69-3BE74FDF8E87}" sibTransId="{19FB306E-81B4-4F3F-99EE-765120CBB6B3}"/>
    <dgm:cxn modelId="{929599CE-BA4C-4351-A93E-2209A86F4B40}" type="presOf" srcId="{D044F6BA-1D90-EC47-8A78-B9796198ECF5}" destId="{4B45A233-591B-4AA8-B1F4-FD981D611E73}" srcOrd="0" destOrd="0" presId="urn:microsoft.com/office/officeart/2008/layout/CircularPictureCallout"/>
    <dgm:cxn modelId="{5D586F1E-9216-4416-8E2E-95CFEE7527E3}" type="presOf" srcId="{E39563C5-C199-4F5B-A899-8CC0710341A0}" destId="{8590389C-1B78-4161-83D2-B7C475E19097}" srcOrd="0" destOrd="0" presId="urn:microsoft.com/office/officeart/2008/layout/CircularPictureCallout"/>
    <dgm:cxn modelId="{1A391DE8-FF69-4955-BF1B-228A9577CA7B}" type="presOf" srcId="{66039115-797B-304C-9FC0-EFABB1F21232}" destId="{283005FA-6463-4617-A2CF-7C3C4FCD1B71}" srcOrd="0" destOrd="0" presId="urn:microsoft.com/office/officeart/2008/layout/CircularPictureCallout"/>
    <dgm:cxn modelId="{178E1C52-9097-4E26-B8B0-E893E107C30B}" type="presOf" srcId="{15B1A768-2666-4AB4-BDA7-F0E3C4160D59}" destId="{A5E1DD1A-6AA9-444E-BC1A-9868701E30FD}" srcOrd="0" destOrd="0" presId="urn:microsoft.com/office/officeart/2008/layout/CircularPictureCallout"/>
    <dgm:cxn modelId="{00AE658D-B012-4ADC-BD12-0CA2745E6A2E}" type="presOf" srcId="{489A589A-46DE-0F49-B460-E7914F3E440D}" destId="{31CDA5B9-892A-4957-A6C1-CB474EDD26B3}" srcOrd="0" destOrd="0" presId="urn:microsoft.com/office/officeart/2008/layout/CircularPictureCallout"/>
    <dgm:cxn modelId="{B2E8436E-C6B6-47CF-A2C8-D36E680C87AD}" type="presOf" srcId="{BC971DAC-9BE2-44B2-ABE4-8099C777E9C4}" destId="{5650C73F-166D-441B-B100-602E6E50702D}" srcOrd="0" destOrd="0" presId="urn:microsoft.com/office/officeart/2008/layout/CircularPictureCallout"/>
    <dgm:cxn modelId="{E26EB438-0264-4FD9-871D-96A518667F70}" type="presParOf" srcId="{31CDA5B9-892A-4957-A6C1-CB474EDD26B3}" destId="{B18AE322-EE24-4F21-BA38-33A0666D285C}" srcOrd="0" destOrd="0" presId="urn:microsoft.com/office/officeart/2008/layout/CircularPictureCallout"/>
    <dgm:cxn modelId="{A5DCF62A-B007-40A8-A32A-8A50AC5EE75D}" type="presParOf" srcId="{B18AE322-EE24-4F21-BA38-33A0666D285C}" destId="{7F52993D-99F4-4D8C-A62C-5BFF7578D04D}" srcOrd="0" destOrd="0" presId="urn:microsoft.com/office/officeart/2008/layout/CircularPictureCallout"/>
    <dgm:cxn modelId="{CC0FC3E0-B36D-469A-AF5D-0B7A3398B324}" type="presParOf" srcId="{7F52993D-99F4-4D8C-A62C-5BFF7578D04D}" destId="{4B45A233-591B-4AA8-B1F4-FD981D611E73}" srcOrd="0" destOrd="0" presId="urn:microsoft.com/office/officeart/2008/layout/CircularPictureCallout"/>
    <dgm:cxn modelId="{86AA35B3-C65C-44A8-B04D-42CABFED40AE}" type="presParOf" srcId="{B18AE322-EE24-4F21-BA38-33A0666D285C}" destId="{283005FA-6463-4617-A2CF-7C3C4FCD1B71}" srcOrd="1" destOrd="0" presId="urn:microsoft.com/office/officeart/2008/layout/CircularPictureCallout"/>
    <dgm:cxn modelId="{01A1EEDA-BEDE-40D6-8C19-5A058B7BF758}" type="presParOf" srcId="{B18AE322-EE24-4F21-BA38-33A0666D285C}" destId="{8EE97887-47F6-4AA2-B555-B4C65C838496}" srcOrd="2" destOrd="0" presId="urn:microsoft.com/office/officeart/2008/layout/CircularPictureCallout"/>
    <dgm:cxn modelId="{C69FD08B-EE43-452F-8E13-A272F62B505D}" type="presParOf" srcId="{8EE97887-47F6-4AA2-B555-B4C65C838496}" destId="{5650C73F-166D-441B-B100-602E6E50702D}" srcOrd="0" destOrd="0" presId="urn:microsoft.com/office/officeart/2008/layout/CircularPictureCallout"/>
    <dgm:cxn modelId="{2A9B3137-5164-483E-96C5-A72501DF91B5}" type="presParOf" srcId="{B18AE322-EE24-4F21-BA38-33A0666D285C}" destId="{15357313-1612-4DD3-B23B-A1746EAAD445}" srcOrd="3" destOrd="0" presId="urn:microsoft.com/office/officeart/2008/layout/CircularPictureCallout"/>
    <dgm:cxn modelId="{DBA84E67-93F4-4322-BA31-D91A29732E9A}" type="presParOf" srcId="{B18AE322-EE24-4F21-BA38-33A0666D285C}" destId="{0D75AA9B-2817-428A-8919-D9CC568E76EE}" srcOrd="4" destOrd="0" presId="urn:microsoft.com/office/officeart/2008/layout/CircularPictureCallout"/>
    <dgm:cxn modelId="{377B0756-31CD-445E-9BDE-0083AEB4A175}" type="presParOf" srcId="{0D75AA9B-2817-428A-8919-D9CC568E76EE}" destId="{8590389C-1B78-4161-83D2-B7C475E19097}" srcOrd="0" destOrd="0" presId="urn:microsoft.com/office/officeart/2008/layout/CircularPictureCallout"/>
    <dgm:cxn modelId="{F7F3ABD4-F382-403A-B6D7-D516F46055C3}" type="presParOf" srcId="{B18AE322-EE24-4F21-BA38-33A0666D285C}" destId="{C0C3E615-6E18-4432-A096-9047769FED28}" srcOrd="5" destOrd="0" presId="urn:microsoft.com/office/officeart/2008/layout/CircularPictureCallout"/>
    <dgm:cxn modelId="{3FB14028-7489-412C-95B3-BF85E840E37C}" type="presParOf" srcId="{C0C3E615-6E18-4432-A096-9047769FED28}" destId="{1603A9FB-E8BE-4A12-940B-4A7281FB6C9B}" srcOrd="0" destOrd="0" presId="urn:microsoft.com/office/officeart/2008/layout/CircularPictureCallout"/>
    <dgm:cxn modelId="{317B6CA0-117A-40EE-8140-506835011AEF}" type="presParOf" srcId="{B18AE322-EE24-4F21-BA38-33A0666D285C}" destId="{33A93E91-1CCE-4DE9-AE34-E4BE1F15F479}" srcOrd="6" destOrd="0" presId="urn:microsoft.com/office/officeart/2008/layout/CircularPictureCallout"/>
    <dgm:cxn modelId="{8BF5EF10-1084-4C1A-9CFB-A1B277A95A34}" type="presParOf" srcId="{B18AE322-EE24-4F21-BA38-33A0666D285C}" destId="{B4376340-E85F-4877-A559-24C7838C11C2}" srcOrd="7" destOrd="0" presId="urn:microsoft.com/office/officeart/2008/layout/CircularPictureCallout"/>
    <dgm:cxn modelId="{2CB3F2EF-9A3F-417F-A7D0-A54662E770F8}" type="presParOf" srcId="{B4376340-E85F-4877-A559-24C7838C11C2}" destId="{A5E1DD1A-6AA9-444E-BC1A-9868701E30FD}" srcOrd="0" destOrd="0" presId="urn:microsoft.com/office/officeart/2008/layout/CircularPictureCallout"/>
    <dgm:cxn modelId="{71F8980D-CBDE-4467-8099-8D1AE80523CA}" type="presParOf" srcId="{B18AE322-EE24-4F21-BA38-33A0666D285C}" destId="{2636DC21-F802-492C-BAE2-173DAF467730}" srcOrd="8" destOrd="0" presId="urn:microsoft.com/office/officeart/2008/layout/CircularPictureCallout"/>
    <dgm:cxn modelId="{011E1134-04F1-458C-8B9C-ED3B4678A86D}" type="presParOf" srcId="{2636DC21-F802-492C-BAE2-173DAF467730}" destId="{4A9742AD-B577-4378-AF83-DC5ECD325381}" srcOrd="0" destOrd="0" presId="urn:microsoft.com/office/officeart/2008/layout/CircularPictureCallout"/>
    <dgm:cxn modelId="{B56B51F1-DF75-4A15-8F82-4C35584FF3DF}" type="presParOf" srcId="{B18AE322-EE24-4F21-BA38-33A0666D285C}" destId="{A9926F31-E651-4DE8-98F4-4989FD9B3A91}" srcOrd="9" destOrd="0" presId="urn:microsoft.com/office/officeart/2008/layout/CircularPictureCallout"/>
    <dgm:cxn modelId="{55185BF1-2243-4665-AD9A-79C67C609A0F}" type="presParOf" srcId="{B18AE322-EE24-4F21-BA38-33A0666D285C}" destId="{B8F9A10D-F89E-4FD8-923B-F55293AF73A3}" srcOrd="10" destOrd="0" presId="urn:microsoft.com/office/officeart/2008/layout/CircularPictureCallout"/>
    <dgm:cxn modelId="{A130D97A-57A7-4982-A6A3-6749E034A8FB}" type="presParOf" srcId="{B8F9A10D-F89E-4FD8-923B-F55293AF73A3}" destId="{3F9AD50F-4E5E-4216-8AAF-56B9193E68BC}" srcOrd="0" destOrd="0" presId="urn:microsoft.com/office/officeart/2008/layout/CircularPictureCallou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5B76ED-C686-4E97-9A28-74231B4FDDD1}" type="doc">
      <dgm:prSet loTypeId="urn:microsoft.com/office/officeart/2009/3/layout/CircleRelationship" loCatId="relationship" qsTypeId="urn:microsoft.com/office/officeart/2005/8/quickstyle/simple4" qsCatId="simple" csTypeId="urn:microsoft.com/office/officeart/2005/8/colors/accent1_2" csCatId="accent1" phldr="1"/>
      <dgm:spPr/>
      <dgm:t>
        <a:bodyPr rtlCol="0"/>
        <a:lstStyle/>
        <a:p>
          <a:pPr rtl="0"/>
          <a:endParaRPr lang="en-US"/>
        </a:p>
      </dgm:t>
    </dgm:pt>
    <dgm:pt modelId="{B388C4F7-DD86-40E4-BA83-6838C8E845B2}">
      <dgm:prSet phldrT="[Text]" custT="1"/>
      <dgm:spPr/>
      <dgm:t>
        <a:bodyPr rtlCol="0"/>
        <a:lstStyle/>
        <a:p>
          <a:pPr rtl="0"/>
          <a:r>
            <a:rPr lang="es-ES" sz="1500" b="1" noProof="0" dirty="0"/>
            <a:t>Solución de problemas</a:t>
          </a:r>
        </a:p>
      </dgm:t>
    </dgm:pt>
    <dgm:pt modelId="{4F4EFEB2-AE6B-4B4E-A388-E726479684C1}" type="parTrans" cxnId="{FDEC3F6B-F860-4E8B-8B14-455DBFCFBFB4}">
      <dgm:prSet/>
      <dgm:spPr/>
      <dgm:t>
        <a:bodyPr rtlCol="0"/>
        <a:lstStyle/>
        <a:p>
          <a:pPr rtl="0"/>
          <a:endParaRPr lang="es-ES" sz="1500" noProof="0" dirty="0"/>
        </a:p>
      </dgm:t>
    </dgm:pt>
    <dgm:pt modelId="{BEE196C3-EEB3-4935-976F-A713EF603EEA}" type="sibTrans" cxnId="{FDEC3F6B-F860-4E8B-8B14-455DBFCFBFB4}">
      <dgm:prSet/>
      <dgm:spPr/>
      <dgm:t>
        <a:bodyPr rtlCol="0"/>
        <a:lstStyle/>
        <a:p>
          <a:pPr rtl="0"/>
          <a:endParaRPr lang="es-ES" sz="1500" noProof="0" dirty="0"/>
        </a:p>
      </dgm:t>
    </dgm:pt>
    <dgm:pt modelId="{27C8F191-CB8B-4A89-9EDF-D94B6E4ADC92}">
      <dgm:prSet phldrT="[Text]" custT="1"/>
      <dgm:spPr/>
      <dgm:t>
        <a:bodyPr rtlCol="0"/>
        <a:lstStyle/>
        <a:p>
          <a:pPr rtl="0"/>
          <a:r>
            <a:rPr lang="es-ES" sz="1500" b="1" noProof="0" dirty="0"/>
            <a:t>Algoritmo</a:t>
          </a:r>
        </a:p>
      </dgm:t>
    </dgm:pt>
    <dgm:pt modelId="{8EFDF7C7-310E-4ED5-B739-2186FB69ED8A}" type="parTrans" cxnId="{4E26289A-3825-4A9C-991F-8AB8A7EFD597}">
      <dgm:prSet/>
      <dgm:spPr/>
      <dgm:t>
        <a:bodyPr rtlCol="0"/>
        <a:lstStyle/>
        <a:p>
          <a:pPr rtl="0"/>
          <a:endParaRPr lang="es-ES" sz="1500" noProof="0" dirty="0"/>
        </a:p>
      </dgm:t>
    </dgm:pt>
    <dgm:pt modelId="{755F5D09-ECCD-4FC5-B350-FED951F57983}" type="sibTrans" cxnId="{4E26289A-3825-4A9C-991F-8AB8A7EFD597}">
      <dgm:prSet/>
      <dgm:spPr/>
      <dgm:t>
        <a:bodyPr rtlCol="0"/>
        <a:lstStyle/>
        <a:p>
          <a:pPr rtl="0"/>
          <a:endParaRPr lang="es-ES" sz="1500" noProof="0" dirty="0"/>
        </a:p>
      </dgm:t>
    </dgm:pt>
    <dgm:pt modelId="{AEFF5EA2-6931-4098-96C8-31AE53CB425B}">
      <dgm:prSet phldrT="[Text]" custT="1"/>
      <dgm:spPr/>
      <dgm:t>
        <a:bodyPr rtlCol="0"/>
        <a:lstStyle/>
        <a:p>
          <a:pPr rtl="0"/>
          <a:r>
            <a:rPr lang="es-ES" sz="1500" b="1" noProof="0" dirty="0"/>
            <a:t>Automatización</a:t>
          </a:r>
        </a:p>
      </dgm:t>
    </dgm:pt>
    <dgm:pt modelId="{AC52CE11-07EF-42A7-A67A-2231908FD231}" type="parTrans" cxnId="{2D96128D-55F5-4B46-B071-9EA8CDCA9DCD}">
      <dgm:prSet/>
      <dgm:spPr/>
      <dgm:t>
        <a:bodyPr rtlCol="0"/>
        <a:lstStyle/>
        <a:p>
          <a:pPr rtl="0"/>
          <a:endParaRPr lang="es-ES" sz="1500" noProof="0" dirty="0"/>
        </a:p>
      </dgm:t>
    </dgm:pt>
    <dgm:pt modelId="{FB25E557-3597-4AEA-B1FC-EA99A632BFB1}" type="sibTrans" cxnId="{2D96128D-55F5-4B46-B071-9EA8CDCA9DCD}">
      <dgm:prSet/>
      <dgm:spPr/>
      <dgm:t>
        <a:bodyPr rtlCol="0"/>
        <a:lstStyle/>
        <a:p>
          <a:pPr rtl="0"/>
          <a:endParaRPr lang="es-ES" sz="1500" noProof="0" dirty="0"/>
        </a:p>
      </dgm:t>
    </dgm:pt>
    <dgm:pt modelId="{EC323DFF-E2DA-4381-8948-5F3D2CD82207}" type="pres">
      <dgm:prSet presAssocID="{BE5B76ED-C686-4E97-9A28-74231B4FDDD1}" presName="Name0" presStyleCnt="0">
        <dgm:presLayoutVars>
          <dgm:chMax val="1"/>
          <dgm:chPref val="1"/>
        </dgm:presLayoutVars>
      </dgm:prSet>
      <dgm:spPr/>
      <dgm:t>
        <a:bodyPr/>
        <a:lstStyle/>
        <a:p>
          <a:endParaRPr lang="es-MX"/>
        </a:p>
      </dgm:t>
    </dgm:pt>
    <dgm:pt modelId="{A6EEB127-C2F5-4C0D-B108-CC2B3F78F4F1}" type="pres">
      <dgm:prSet presAssocID="{B388C4F7-DD86-40E4-BA83-6838C8E845B2}" presName="Parent" presStyleLbl="node0" presStyleIdx="0" presStyleCnt="1">
        <dgm:presLayoutVars>
          <dgm:chMax val="5"/>
          <dgm:chPref val="5"/>
        </dgm:presLayoutVars>
      </dgm:prSet>
      <dgm:spPr/>
      <dgm:t>
        <a:bodyPr/>
        <a:lstStyle/>
        <a:p>
          <a:endParaRPr lang="es-MX"/>
        </a:p>
      </dgm:t>
    </dgm:pt>
    <dgm:pt modelId="{8A0FF0D8-0AF7-44A4-833E-7EA23A507B5A}" type="pres">
      <dgm:prSet presAssocID="{B388C4F7-DD86-40E4-BA83-6838C8E845B2}" presName="Accent1" presStyleLbl="node1" presStyleIdx="0" presStyleCnt="13"/>
      <dgm:spPr/>
    </dgm:pt>
    <dgm:pt modelId="{F988BAF3-9DE2-4A25-84FE-B7C476401BC3}" type="pres">
      <dgm:prSet presAssocID="{B388C4F7-DD86-40E4-BA83-6838C8E845B2}" presName="Accent2" presStyleLbl="node1" presStyleIdx="1" presStyleCnt="13"/>
      <dgm:spPr/>
    </dgm:pt>
    <dgm:pt modelId="{6288D093-07AF-4EEB-B57C-FB5DA4420E30}" type="pres">
      <dgm:prSet presAssocID="{B388C4F7-DD86-40E4-BA83-6838C8E845B2}" presName="Accent3" presStyleLbl="node1" presStyleIdx="2" presStyleCnt="13"/>
      <dgm:spPr/>
    </dgm:pt>
    <dgm:pt modelId="{099685E2-34CD-4723-A342-ED2D0CA22ECA}" type="pres">
      <dgm:prSet presAssocID="{B388C4F7-DD86-40E4-BA83-6838C8E845B2}" presName="Accent4" presStyleLbl="node1" presStyleIdx="3" presStyleCnt="13"/>
      <dgm:spPr/>
    </dgm:pt>
    <dgm:pt modelId="{282F7230-9226-4387-9620-3DC67223F95C}" type="pres">
      <dgm:prSet presAssocID="{B388C4F7-DD86-40E4-BA83-6838C8E845B2}" presName="Accent5" presStyleLbl="node1" presStyleIdx="4" presStyleCnt="13"/>
      <dgm:spPr/>
    </dgm:pt>
    <dgm:pt modelId="{2682D7C4-37F7-4CA1-B102-AED7627E9C93}" type="pres">
      <dgm:prSet presAssocID="{B388C4F7-DD86-40E4-BA83-6838C8E845B2}" presName="Accent6" presStyleLbl="node1" presStyleIdx="5" presStyleCnt="13"/>
      <dgm:spPr/>
    </dgm:pt>
    <dgm:pt modelId="{CCDD2561-1FC5-4EA6-AD90-3ADAF62A41D1}" type="pres">
      <dgm:prSet presAssocID="{27C8F191-CB8B-4A89-9EDF-D94B6E4ADC92}" presName="Child1" presStyleLbl="node1" presStyleIdx="6" presStyleCnt="13" custScaleX="142765" custScaleY="142765" custLinFactNeighborX="-13611" custLinFactNeighborY="-20914">
        <dgm:presLayoutVars>
          <dgm:chMax val="0"/>
          <dgm:chPref val="0"/>
        </dgm:presLayoutVars>
      </dgm:prSet>
      <dgm:spPr/>
      <dgm:t>
        <a:bodyPr/>
        <a:lstStyle/>
        <a:p>
          <a:endParaRPr lang="es-MX"/>
        </a:p>
      </dgm:t>
    </dgm:pt>
    <dgm:pt modelId="{DD36342D-1CB9-480B-9443-592ECACCB1B2}" type="pres">
      <dgm:prSet presAssocID="{27C8F191-CB8B-4A89-9EDF-D94B6E4ADC92}" presName="Accent7" presStyleCnt="0"/>
      <dgm:spPr/>
    </dgm:pt>
    <dgm:pt modelId="{2470B0FE-F3CE-48F3-AE82-73016C487D68}" type="pres">
      <dgm:prSet presAssocID="{27C8F191-CB8B-4A89-9EDF-D94B6E4ADC92}" presName="AccentHold1" presStyleLbl="node1" presStyleIdx="7" presStyleCnt="13"/>
      <dgm:spPr/>
    </dgm:pt>
    <dgm:pt modelId="{1C5C821B-7AF3-4B1C-B3FE-45A337B82741}" type="pres">
      <dgm:prSet presAssocID="{27C8F191-CB8B-4A89-9EDF-D94B6E4ADC92}" presName="Accent8" presStyleCnt="0"/>
      <dgm:spPr/>
    </dgm:pt>
    <dgm:pt modelId="{48BC9D73-B86D-4378-970E-5CD650E31618}" type="pres">
      <dgm:prSet presAssocID="{27C8F191-CB8B-4A89-9EDF-D94B6E4ADC92}" presName="AccentHold2" presStyleLbl="node1" presStyleIdx="8" presStyleCnt="13"/>
      <dgm:spPr/>
    </dgm:pt>
    <dgm:pt modelId="{EB301C3D-F1F9-4A72-AC54-827EBC1AD812}" type="pres">
      <dgm:prSet presAssocID="{AEFF5EA2-6931-4098-96C8-31AE53CB425B}" presName="Child2" presStyleLbl="node1" presStyleIdx="9" presStyleCnt="13" custScaleX="155423" custScaleY="155423" custLinFactNeighborX="22013" custLinFactNeighborY="-5070">
        <dgm:presLayoutVars>
          <dgm:chMax val="0"/>
          <dgm:chPref val="0"/>
        </dgm:presLayoutVars>
      </dgm:prSet>
      <dgm:spPr/>
      <dgm:t>
        <a:bodyPr/>
        <a:lstStyle/>
        <a:p>
          <a:endParaRPr lang="es-MX"/>
        </a:p>
      </dgm:t>
    </dgm:pt>
    <dgm:pt modelId="{6B30F03A-93BA-441A-ABF4-25C2455DF7C0}" type="pres">
      <dgm:prSet presAssocID="{AEFF5EA2-6931-4098-96C8-31AE53CB425B}" presName="Accent9" presStyleCnt="0"/>
      <dgm:spPr/>
    </dgm:pt>
    <dgm:pt modelId="{0DF8FB3E-B0B0-40D8-B039-0C7B496BBA97}" type="pres">
      <dgm:prSet presAssocID="{AEFF5EA2-6931-4098-96C8-31AE53CB425B}" presName="AccentHold1" presStyleLbl="node1" presStyleIdx="10" presStyleCnt="13"/>
      <dgm:spPr/>
    </dgm:pt>
    <dgm:pt modelId="{37FA1CD0-A7DC-4E74-BDC2-224405012EB0}" type="pres">
      <dgm:prSet presAssocID="{AEFF5EA2-6931-4098-96C8-31AE53CB425B}" presName="Accent10" presStyleCnt="0"/>
      <dgm:spPr/>
    </dgm:pt>
    <dgm:pt modelId="{022614F8-042B-41CB-A6A7-8094C903EB2F}" type="pres">
      <dgm:prSet presAssocID="{AEFF5EA2-6931-4098-96C8-31AE53CB425B}" presName="AccentHold2" presStyleLbl="node1" presStyleIdx="11" presStyleCnt="13"/>
      <dgm:spPr/>
    </dgm:pt>
    <dgm:pt modelId="{BA4661A9-DFAB-468E-97BE-F29D08FF69A9}" type="pres">
      <dgm:prSet presAssocID="{AEFF5EA2-6931-4098-96C8-31AE53CB425B}" presName="Accent11" presStyleCnt="0"/>
      <dgm:spPr/>
    </dgm:pt>
    <dgm:pt modelId="{C85BB588-B4E8-4D50-9280-4D4F2686007C}" type="pres">
      <dgm:prSet presAssocID="{AEFF5EA2-6931-4098-96C8-31AE53CB425B}" presName="AccentHold3" presStyleLbl="node1" presStyleIdx="12" presStyleCnt="13"/>
      <dgm:spPr/>
    </dgm:pt>
  </dgm:ptLst>
  <dgm:cxnLst>
    <dgm:cxn modelId="{FDEC3F6B-F860-4E8B-8B14-455DBFCFBFB4}" srcId="{BE5B76ED-C686-4E97-9A28-74231B4FDDD1}" destId="{B388C4F7-DD86-40E4-BA83-6838C8E845B2}" srcOrd="0" destOrd="0" parTransId="{4F4EFEB2-AE6B-4B4E-A388-E726479684C1}" sibTransId="{BEE196C3-EEB3-4935-976F-A713EF603EEA}"/>
    <dgm:cxn modelId="{873563D0-860F-487F-97A2-E4B8D49A3DAA}" type="presOf" srcId="{B388C4F7-DD86-40E4-BA83-6838C8E845B2}" destId="{A6EEB127-C2F5-4C0D-B108-CC2B3F78F4F1}" srcOrd="0" destOrd="0" presId="urn:microsoft.com/office/officeart/2009/3/layout/CircleRelationship"/>
    <dgm:cxn modelId="{4E26289A-3825-4A9C-991F-8AB8A7EFD597}" srcId="{B388C4F7-DD86-40E4-BA83-6838C8E845B2}" destId="{27C8F191-CB8B-4A89-9EDF-D94B6E4ADC92}" srcOrd="0" destOrd="0" parTransId="{8EFDF7C7-310E-4ED5-B739-2186FB69ED8A}" sibTransId="{755F5D09-ECCD-4FC5-B350-FED951F57983}"/>
    <dgm:cxn modelId="{A3AC16E3-96A0-4DCE-A502-BF3413F7EEBB}" type="presOf" srcId="{BE5B76ED-C686-4E97-9A28-74231B4FDDD1}" destId="{EC323DFF-E2DA-4381-8948-5F3D2CD82207}" srcOrd="0" destOrd="0" presId="urn:microsoft.com/office/officeart/2009/3/layout/CircleRelationship"/>
    <dgm:cxn modelId="{9443D217-9168-4ECF-A563-7C2F4C998EAA}" type="presOf" srcId="{27C8F191-CB8B-4A89-9EDF-D94B6E4ADC92}" destId="{CCDD2561-1FC5-4EA6-AD90-3ADAF62A41D1}" srcOrd="0" destOrd="0" presId="urn:microsoft.com/office/officeart/2009/3/layout/CircleRelationship"/>
    <dgm:cxn modelId="{61F4EB9B-7EBC-4FC4-B727-C4A1C0EF0E59}" type="presOf" srcId="{AEFF5EA2-6931-4098-96C8-31AE53CB425B}" destId="{EB301C3D-F1F9-4A72-AC54-827EBC1AD812}" srcOrd="0" destOrd="0" presId="urn:microsoft.com/office/officeart/2009/3/layout/CircleRelationship"/>
    <dgm:cxn modelId="{2D96128D-55F5-4B46-B071-9EA8CDCA9DCD}" srcId="{B388C4F7-DD86-40E4-BA83-6838C8E845B2}" destId="{AEFF5EA2-6931-4098-96C8-31AE53CB425B}" srcOrd="1" destOrd="0" parTransId="{AC52CE11-07EF-42A7-A67A-2231908FD231}" sibTransId="{FB25E557-3597-4AEA-B1FC-EA99A632BFB1}"/>
    <dgm:cxn modelId="{7D45573C-4EBD-433F-BFA4-B1A529D7A12E}" type="presParOf" srcId="{EC323DFF-E2DA-4381-8948-5F3D2CD82207}" destId="{A6EEB127-C2F5-4C0D-B108-CC2B3F78F4F1}" srcOrd="0" destOrd="0" presId="urn:microsoft.com/office/officeart/2009/3/layout/CircleRelationship"/>
    <dgm:cxn modelId="{F969CC6B-49AF-4CFA-905C-5A439FA65BB3}" type="presParOf" srcId="{EC323DFF-E2DA-4381-8948-5F3D2CD82207}" destId="{8A0FF0D8-0AF7-44A4-833E-7EA23A507B5A}" srcOrd="1" destOrd="0" presId="urn:microsoft.com/office/officeart/2009/3/layout/CircleRelationship"/>
    <dgm:cxn modelId="{0B13118F-EC84-4BBC-B9D4-F016C42736A0}" type="presParOf" srcId="{EC323DFF-E2DA-4381-8948-5F3D2CD82207}" destId="{F988BAF3-9DE2-4A25-84FE-B7C476401BC3}" srcOrd="2" destOrd="0" presId="urn:microsoft.com/office/officeart/2009/3/layout/CircleRelationship"/>
    <dgm:cxn modelId="{5A4C313A-14FE-4D34-9BAF-E781C66DAB07}" type="presParOf" srcId="{EC323DFF-E2DA-4381-8948-5F3D2CD82207}" destId="{6288D093-07AF-4EEB-B57C-FB5DA4420E30}" srcOrd="3" destOrd="0" presId="urn:microsoft.com/office/officeart/2009/3/layout/CircleRelationship"/>
    <dgm:cxn modelId="{D6ACDC7E-1588-4451-A7EF-95F6F8F98E10}" type="presParOf" srcId="{EC323DFF-E2DA-4381-8948-5F3D2CD82207}" destId="{099685E2-34CD-4723-A342-ED2D0CA22ECA}" srcOrd="4" destOrd="0" presId="urn:microsoft.com/office/officeart/2009/3/layout/CircleRelationship"/>
    <dgm:cxn modelId="{BF445524-7631-46A4-A9F8-F7CB08035DDB}" type="presParOf" srcId="{EC323DFF-E2DA-4381-8948-5F3D2CD82207}" destId="{282F7230-9226-4387-9620-3DC67223F95C}" srcOrd="5" destOrd="0" presId="urn:microsoft.com/office/officeart/2009/3/layout/CircleRelationship"/>
    <dgm:cxn modelId="{218BBC07-C0B0-48B2-980B-148E51AEE23B}" type="presParOf" srcId="{EC323DFF-E2DA-4381-8948-5F3D2CD82207}" destId="{2682D7C4-37F7-4CA1-B102-AED7627E9C93}" srcOrd="6" destOrd="0" presId="urn:microsoft.com/office/officeart/2009/3/layout/CircleRelationship"/>
    <dgm:cxn modelId="{AA1E1669-BD7D-411E-94D4-913E8566F654}" type="presParOf" srcId="{EC323DFF-E2DA-4381-8948-5F3D2CD82207}" destId="{CCDD2561-1FC5-4EA6-AD90-3ADAF62A41D1}" srcOrd="7" destOrd="0" presId="urn:microsoft.com/office/officeart/2009/3/layout/CircleRelationship"/>
    <dgm:cxn modelId="{D0F07794-37F8-4175-8296-9725EA64B2E3}" type="presParOf" srcId="{EC323DFF-E2DA-4381-8948-5F3D2CD82207}" destId="{DD36342D-1CB9-480B-9443-592ECACCB1B2}" srcOrd="8" destOrd="0" presId="urn:microsoft.com/office/officeart/2009/3/layout/CircleRelationship"/>
    <dgm:cxn modelId="{8AE7B659-C31F-4F52-9686-C1ABB63B1EA9}" type="presParOf" srcId="{DD36342D-1CB9-480B-9443-592ECACCB1B2}" destId="{2470B0FE-F3CE-48F3-AE82-73016C487D68}" srcOrd="0" destOrd="0" presId="urn:microsoft.com/office/officeart/2009/3/layout/CircleRelationship"/>
    <dgm:cxn modelId="{5834BBB2-34B9-46B9-948C-3BC456B978F5}" type="presParOf" srcId="{EC323DFF-E2DA-4381-8948-5F3D2CD82207}" destId="{1C5C821B-7AF3-4B1C-B3FE-45A337B82741}" srcOrd="9" destOrd="0" presId="urn:microsoft.com/office/officeart/2009/3/layout/CircleRelationship"/>
    <dgm:cxn modelId="{639DABF8-5BDE-484F-A747-33E9F42E376F}" type="presParOf" srcId="{1C5C821B-7AF3-4B1C-B3FE-45A337B82741}" destId="{48BC9D73-B86D-4378-970E-5CD650E31618}" srcOrd="0" destOrd="0" presId="urn:microsoft.com/office/officeart/2009/3/layout/CircleRelationship"/>
    <dgm:cxn modelId="{318F3B25-56D7-4CD3-80CD-4ECF6ABE9097}" type="presParOf" srcId="{EC323DFF-E2DA-4381-8948-5F3D2CD82207}" destId="{EB301C3D-F1F9-4A72-AC54-827EBC1AD812}" srcOrd="10" destOrd="0" presId="urn:microsoft.com/office/officeart/2009/3/layout/CircleRelationship"/>
    <dgm:cxn modelId="{5F192FAF-AA29-4119-9D75-AAF74B2D984A}" type="presParOf" srcId="{EC323DFF-E2DA-4381-8948-5F3D2CD82207}" destId="{6B30F03A-93BA-441A-ABF4-25C2455DF7C0}" srcOrd="11" destOrd="0" presId="urn:microsoft.com/office/officeart/2009/3/layout/CircleRelationship"/>
    <dgm:cxn modelId="{FF4ED7F3-8BF5-4BCE-8EC2-0B8ACBB19BC4}" type="presParOf" srcId="{6B30F03A-93BA-441A-ABF4-25C2455DF7C0}" destId="{0DF8FB3E-B0B0-40D8-B039-0C7B496BBA97}" srcOrd="0" destOrd="0" presId="urn:microsoft.com/office/officeart/2009/3/layout/CircleRelationship"/>
    <dgm:cxn modelId="{89500581-5988-46A4-9DF9-3A7B84A68823}" type="presParOf" srcId="{EC323DFF-E2DA-4381-8948-5F3D2CD82207}" destId="{37FA1CD0-A7DC-4E74-BDC2-224405012EB0}" srcOrd="12" destOrd="0" presId="urn:microsoft.com/office/officeart/2009/3/layout/CircleRelationship"/>
    <dgm:cxn modelId="{7957AFA6-FEBB-441D-B867-7098C7F0D056}" type="presParOf" srcId="{37FA1CD0-A7DC-4E74-BDC2-224405012EB0}" destId="{022614F8-042B-41CB-A6A7-8094C903EB2F}" srcOrd="0" destOrd="0" presId="urn:microsoft.com/office/officeart/2009/3/layout/CircleRelationship"/>
    <dgm:cxn modelId="{93B1B3BC-398A-43F6-862B-AA461BA776D1}" type="presParOf" srcId="{EC323DFF-E2DA-4381-8948-5F3D2CD82207}" destId="{BA4661A9-DFAB-468E-97BE-F29D08FF69A9}" srcOrd="13" destOrd="0" presId="urn:microsoft.com/office/officeart/2009/3/layout/CircleRelationship"/>
    <dgm:cxn modelId="{063A3997-1101-4FAD-B1B6-AA0965152552}" type="presParOf" srcId="{BA4661A9-DFAB-468E-97BE-F29D08FF69A9}" destId="{C85BB588-B4E8-4D50-9280-4D4F2686007C}" srcOrd="0" destOrd="0" presId="urn:microsoft.com/office/officeart/2009/3/layout/CircleRelationship"/>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926F31-E651-4DE8-98F4-4989FD9B3A91}">
      <dsp:nvSpPr>
        <dsp:cNvPr id="0" name=""/>
        <dsp:cNvSpPr/>
      </dsp:nvSpPr>
      <dsp:spPr>
        <a:xfrm>
          <a:off x="3256204" y="3654865"/>
          <a:ext cx="1713637" cy="45720"/>
        </a:xfrm>
        <a:prstGeom prst="line">
          <a:avLst/>
        </a:prstGeom>
        <a:noFill/>
        <a:ln w="19050" cap="rnd"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A93E91-1CCE-4DE9-AE34-E4BE1F15F479}">
      <dsp:nvSpPr>
        <dsp:cNvPr id="0" name=""/>
        <dsp:cNvSpPr/>
      </dsp:nvSpPr>
      <dsp:spPr>
        <a:xfrm flipV="1">
          <a:off x="3598253" y="2434814"/>
          <a:ext cx="811440" cy="45720"/>
        </a:xfrm>
        <a:prstGeom prst="line">
          <a:avLst/>
        </a:prstGeom>
        <a:noFill/>
        <a:ln w="19050" cap="rnd"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5357313-1612-4DD3-B23B-A1746EAAD445}">
      <dsp:nvSpPr>
        <dsp:cNvPr id="0" name=""/>
        <dsp:cNvSpPr/>
      </dsp:nvSpPr>
      <dsp:spPr>
        <a:xfrm flipV="1">
          <a:off x="3213047" y="1186822"/>
          <a:ext cx="1791375" cy="45720"/>
        </a:xfrm>
        <a:prstGeom prst="line">
          <a:avLst/>
        </a:prstGeom>
        <a:noFill/>
        <a:ln w="19050" cap="rnd"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B45A233-591B-4AA8-B1F4-FD981D611E73}">
      <dsp:nvSpPr>
        <dsp:cNvPr id="0" name=""/>
        <dsp:cNvSpPr/>
      </dsp:nvSpPr>
      <dsp:spPr>
        <a:xfrm>
          <a:off x="20325" y="592956"/>
          <a:ext cx="3600436" cy="3668475"/>
        </a:xfrm>
        <a:prstGeom prst="ellipse">
          <a:avLst/>
        </a:prstGeom>
        <a:blipFill>
          <a:blip xmlns:r="http://schemas.openxmlformats.org/officeDocument/2006/relationships" r:embed="rId1">
            <a:extLst>
              <a:ext uri="{BEBA8EAE-BF5A-486C-A8C5-ECC9F3942E4B}">
                <a14:imgProps xmlns:a14="http://schemas.microsoft.com/office/drawing/2010/main">
                  <a14:imgLayer r:embed="rId2">
                    <a14:imgEffect>
                      <a14:backgroundRemoval t="2600" b="100000" l="10000" r="92800"/>
                    </a14:imgEffect>
                  </a14:imgLayer>
                </a14:imgProps>
              </a:ext>
              <a:ext uri="{28A0092B-C50C-407E-A947-70E740481C1C}">
                <a14:useLocalDpi xmlns:a14="http://schemas.microsoft.com/office/drawing/2010/main" val="0"/>
              </a:ext>
            </a:extLst>
          </a:blip>
          <a:srcRect/>
          <a:stretch>
            <a:fillRect/>
          </a:stretch>
        </a:blipFill>
        <a:ln w="635" cap="rnd" cmpd="sng" algn="ctr">
          <a:solidFill>
            <a:schemeClr val="tx1">
              <a:alpha val="50000"/>
            </a:schemeClr>
          </a:solidFill>
          <a:prstDash val="solid"/>
        </a:ln>
        <a:effectLst/>
      </dsp:spPr>
      <dsp:style>
        <a:lnRef idx="2">
          <a:scrgbClr r="0" g="0" b="0"/>
        </a:lnRef>
        <a:fillRef idx="1">
          <a:scrgbClr r="0" g="0" b="0"/>
        </a:fillRef>
        <a:effectRef idx="0">
          <a:scrgbClr r="0" g="0" b="0"/>
        </a:effectRef>
        <a:fontRef idx="minor"/>
      </dsp:style>
    </dsp:sp>
    <dsp:sp modelId="{283005FA-6463-4617-A2CF-7C3C4FCD1B71}">
      <dsp:nvSpPr>
        <dsp:cNvPr id="0" name=""/>
        <dsp:cNvSpPr/>
      </dsp:nvSpPr>
      <dsp:spPr>
        <a:xfrm>
          <a:off x="369134" y="2747994"/>
          <a:ext cx="2934768" cy="721743"/>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rtlCol="0" anchor="b" anchorCtr="0">
          <a:noAutofit/>
        </a:bodyPr>
        <a:lstStyle/>
        <a:p>
          <a:pPr lvl="0" algn="ctr" defTabSz="1022350" rtl="0">
            <a:lnSpc>
              <a:spcPct val="90000"/>
            </a:lnSpc>
            <a:spcBef>
              <a:spcPct val="0"/>
            </a:spcBef>
            <a:spcAft>
              <a:spcPct val="35000"/>
            </a:spcAft>
          </a:pPr>
          <a:endParaRPr lang="es-ES" sz="2300" kern="1200" noProof="0" dirty="0"/>
        </a:p>
      </dsp:txBody>
      <dsp:txXfrm>
        <a:off x="369134" y="2747994"/>
        <a:ext cx="2934768" cy="721743"/>
      </dsp:txXfrm>
    </dsp:sp>
    <dsp:sp modelId="{5650C73F-166D-441B-B100-602E6E50702D}">
      <dsp:nvSpPr>
        <dsp:cNvPr id="0" name=""/>
        <dsp:cNvSpPr/>
      </dsp:nvSpPr>
      <dsp:spPr>
        <a:xfrm>
          <a:off x="4982734" y="586291"/>
          <a:ext cx="1104541" cy="1104541"/>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7000" b="-7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590389C-1B78-4161-83D2-B7C475E19097}">
      <dsp:nvSpPr>
        <dsp:cNvPr id="0" name=""/>
        <dsp:cNvSpPr/>
      </dsp:nvSpPr>
      <dsp:spPr>
        <a:xfrm>
          <a:off x="6087276" y="586291"/>
          <a:ext cx="1238075" cy="1104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0" rIns="72390" bIns="0" numCol="1" spcCol="1270" rtlCol="0" anchor="ctr" anchorCtr="0">
          <a:noAutofit/>
        </a:bodyPr>
        <a:lstStyle/>
        <a:p>
          <a:pPr lvl="0" algn="ctr" defTabSz="844550" rtl="0">
            <a:lnSpc>
              <a:spcPct val="90000"/>
            </a:lnSpc>
            <a:spcBef>
              <a:spcPct val="0"/>
            </a:spcBef>
            <a:spcAft>
              <a:spcPct val="35000"/>
            </a:spcAft>
          </a:pPr>
          <a:r>
            <a:rPr lang="es-ES" sz="1900" kern="1200" noProof="0" dirty="0" smtClean="0"/>
            <a:t>Dispositivo móvil</a:t>
          </a:r>
          <a:endParaRPr lang="es-ES" sz="1900" kern="1200" noProof="0" dirty="0"/>
        </a:p>
      </dsp:txBody>
      <dsp:txXfrm>
        <a:off x="6087276" y="586291"/>
        <a:ext cx="1238075" cy="1104541"/>
      </dsp:txXfrm>
    </dsp:sp>
    <dsp:sp modelId="{1603A9FB-E8BE-4A12-940B-4A7281FB6C9B}">
      <dsp:nvSpPr>
        <dsp:cNvPr id="0" name=""/>
        <dsp:cNvSpPr/>
      </dsp:nvSpPr>
      <dsp:spPr>
        <a:xfrm>
          <a:off x="4452555" y="1874923"/>
          <a:ext cx="1104541" cy="1104541"/>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6000" b="-6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5E1DD1A-6AA9-444E-BC1A-9868701E30FD}">
      <dsp:nvSpPr>
        <dsp:cNvPr id="0" name=""/>
        <dsp:cNvSpPr/>
      </dsp:nvSpPr>
      <dsp:spPr>
        <a:xfrm>
          <a:off x="5557096" y="1874923"/>
          <a:ext cx="1144465" cy="1104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0" rIns="72390" bIns="0" numCol="1" spcCol="1270" rtlCol="0" anchor="ctr" anchorCtr="0">
          <a:noAutofit/>
        </a:bodyPr>
        <a:lstStyle/>
        <a:p>
          <a:pPr lvl="0" algn="ctr" defTabSz="844550" rtl="0">
            <a:lnSpc>
              <a:spcPct val="90000"/>
            </a:lnSpc>
            <a:spcBef>
              <a:spcPct val="0"/>
            </a:spcBef>
            <a:spcAft>
              <a:spcPct val="35000"/>
            </a:spcAft>
          </a:pPr>
          <a:r>
            <a:rPr lang="es-ES" sz="1900" kern="1200" noProof="0" dirty="0" err="1" smtClean="0"/>
            <a:t>Raspberry</a:t>
          </a:r>
          <a:r>
            <a:rPr lang="es-ES" sz="1900" kern="1200" noProof="0" dirty="0" smtClean="0"/>
            <a:t> Pi 3</a:t>
          </a:r>
          <a:endParaRPr lang="es-ES" sz="1900" kern="1200" noProof="0" dirty="0"/>
        </a:p>
      </dsp:txBody>
      <dsp:txXfrm>
        <a:off x="5557096" y="1874923"/>
        <a:ext cx="1144465" cy="1104541"/>
      </dsp:txXfrm>
    </dsp:sp>
    <dsp:sp modelId="{4A9742AD-B577-4378-AF83-DC5ECD325381}">
      <dsp:nvSpPr>
        <dsp:cNvPr id="0" name=""/>
        <dsp:cNvSpPr/>
      </dsp:nvSpPr>
      <dsp:spPr>
        <a:xfrm>
          <a:off x="4982734" y="3163554"/>
          <a:ext cx="1104541" cy="1104541"/>
        </a:xfrm>
        <a:prstGeom prst="ellipse">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F9AD50F-4E5E-4216-8AAF-56B9193E68BC}">
      <dsp:nvSpPr>
        <dsp:cNvPr id="0" name=""/>
        <dsp:cNvSpPr/>
      </dsp:nvSpPr>
      <dsp:spPr>
        <a:xfrm>
          <a:off x="6087276" y="3163554"/>
          <a:ext cx="808132" cy="1104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0" rIns="72390" bIns="0" numCol="1" spcCol="1270" rtlCol="0" anchor="ctr" anchorCtr="0">
          <a:noAutofit/>
        </a:bodyPr>
        <a:lstStyle/>
        <a:p>
          <a:pPr lvl="0" algn="l" defTabSz="844550" rtl="0">
            <a:lnSpc>
              <a:spcPct val="90000"/>
            </a:lnSpc>
            <a:spcBef>
              <a:spcPct val="0"/>
            </a:spcBef>
            <a:spcAft>
              <a:spcPct val="35000"/>
            </a:spcAft>
          </a:pPr>
          <a:r>
            <a:rPr lang="es-ES" sz="1900" kern="1200" noProof="0" dirty="0" err="1" smtClean="0"/>
            <a:t>Router</a:t>
          </a:r>
          <a:endParaRPr lang="es-ES" sz="1900" kern="1200" noProof="0" dirty="0"/>
        </a:p>
      </dsp:txBody>
      <dsp:txXfrm>
        <a:off x="6087276" y="3163554"/>
        <a:ext cx="808132" cy="11045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EEB127-C2F5-4C0D-B108-CC2B3F78F4F1}">
      <dsp:nvSpPr>
        <dsp:cNvPr id="0" name=""/>
        <dsp:cNvSpPr/>
      </dsp:nvSpPr>
      <dsp:spPr>
        <a:xfrm>
          <a:off x="1746397" y="269357"/>
          <a:ext cx="3188953" cy="3188885"/>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rtlCol="0" anchor="ctr" anchorCtr="0">
          <a:noAutofit/>
        </a:bodyPr>
        <a:lstStyle/>
        <a:p>
          <a:pPr lvl="0" algn="ctr" defTabSz="666750" rtl="0">
            <a:lnSpc>
              <a:spcPct val="90000"/>
            </a:lnSpc>
            <a:spcBef>
              <a:spcPct val="0"/>
            </a:spcBef>
            <a:spcAft>
              <a:spcPct val="35000"/>
            </a:spcAft>
          </a:pPr>
          <a:r>
            <a:rPr lang="es-ES" sz="1500" b="1" kern="1200" noProof="0" dirty="0"/>
            <a:t>Solución de problemas</a:t>
          </a:r>
        </a:p>
      </dsp:txBody>
      <dsp:txXfrm>
        <a:off x="2213408" y="736358"/>
        <a:ext cx="2254931" cy="2254883"/>
      </dsp:txXfrm>
    </dsp:sp>
    <dsp:sp modelId="{8A0FF0D8-0AF7-44A4-833E-7EA23A507B5A}">
      <dsp:nvSpPr>
        <dsp:cNvPr id="0" name=""/>
        <dsp:cNvSpPr/>
      </dsp:nvSpPr>
      <dsp:spPr>
        <a:xfrm>
          <a:off x="3565945" y="124069"/>
          <a:ext cx="354657" cy="354651"/>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F988BAF3-9DE2-4A25-84FE-B7C476401BC3}">
      <dsp:nvSpPr>
        <dsp:cNvPr id="0" name=""/>
        <dsp:cNvSpPr/>
      </dsp:nvSpPr>
      <dsp:spPr>
        <a:xfrm>
          <a:off x="2726154" y="3221310"/>
          <a:ext cx="256800"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6288D093-07AF-4EEB-B57C-FB5DA4420E30}">
      <dsp:nvSpPr>
        <dsp:cNvPr id="0" name=""/>
        <dsp:cNvSpPr/>
      </dsp:nvSpPr>
      <dsp:spPr>
        <a:xfrm>
          <a:off x="5140554" y="1563537"/>
          <a:ext cx="256800"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99685E2-34CD-4723-A342-ED2D0CA22ECA}">
      <dsp:nvSpPr>
        <dsp:cNvPr id="0" name=""/>
        <dsp:cNvSpPr/>
      </dsp:nvSpPr>
      <dsp:spPr>
        <a:xfrm>
          <a:off x="3911707" y="3494750"/>
          <a:ext cx="354657" cy="354651"/>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82F7230-9226-4387-9620-3DC67223F95C}">
      <dsp:nvSpPr>
        <dsp:cNvPr id="0" name=""/>
        <dsp:cNvSpPr/>
      </dsp:nvSpPr>
      <dsp:spPr>
        <a:xfrm>
          <a:off x="2799102" y="628106"/>
          <a:ext cx="256800"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682D7C4-37F7-4CA1-B102-AED7627E9C93}">
      <dsp:nvSpPr>
        <dsp:cNvPr id="0" name=""/>
        <dsp:cNvSpPr/>
      </dsp:nvSpPr>
      <dsp:spPr>
        <a:xfrm>
          <a:off x="1989557" y="2098495"/>
          <a:ext cx="256800"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CDD2561-1FC5-4EA6-AD90-3ADAF62A41D1}">
      <dsp:nvSpPr>
        <dsp:cNvPr id="0" name=""/>
        <dsp:cNvSpPr/>
      </dsp:nvSpPr>
      <dsp:spPr>
        <a:xfrm>
          <a:off x="296359" y="296740"/>
          <a:ext cx="1850887" cy="1850296"/>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rtlCol="0" anchor="ctr" anchorCtr="0">
          <a:noAutofit/>
        </a:bodyPr>
        <a:lstStyle/>
        <a:p>
          <a:pPr lvl="0" algn="ctr" defTabSz="666750" rtl="0">
            <a:lnSpc>
              <a:spcPct val="90000"/>
            </a:lnSpc>
            <a:spcBef>
              <a:spcPct val="0"/>
            </a:spcBef>
            <a:spcAft>
              <a:spcPct val="35000"/>
            </a:spcAft>
          </a:pPr>
          <a:r>
            <a:rPr lang="es-ES" sz="1500" b="1" kern="1200" noProof="0" dirty="0"/>
            <a:t>Algoritmo</a:t>
          </a:r>
        </a:p>
      </dsp:txBody>
      <dsp:txXfrm>
        <a:off x="567415" y="567710"/>
        <a:ext cx="1308775" cy="1308356"/>
      </dsp:txXfrm>
    </dsp:sp>
    <dsp:sp modelId="{2470B0FE-F3CE-48F3-AE82-73016C487D68}">
      <dsp:nvSpPr>
        <dsp:cNvPr id="0" name=""/>
        <dsp:cNvSpPr/>
      </dsp:nvSpPr>
      <dsp:spPr>
        <a:xfrm>
          <a:off x="3207136" y="639282"/>
          <a:ext cx="354657" cy="354651"/>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8BC9D73-B86D-4378-970E-5CD650E31618}">
      <dsp:nvSpPr>
        <dsp:cNvPr id="0" name=""/>
        <dsp:cNvSpPr/>
      </dsp:nvSpPr>
      <dsp:spPr>
        <a:xfrm>
          <a:off x="871615" y="2520948"/>
          <a:ext cx="641111" cy="641129"/>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EB301C3D-F1F9-4A72-AC54-827EBC1AD812}">
      <dsp:nvSpPr>
        <dsp:cNvPr id="0" name=""/>
        <dsp:cNvSpPr/>
      </dsp:nvSpPr>
      <dsp:spPr>
        <a:xfrm>
          <a:off x="5188255" y="-124069"/>
          <a:ext cx="2014993" cy="2014349"/>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rtlCol="0" anchor="ctr" anchorCtr="0">
          <a:noAutofit/>
        </a:bodyPr>
        <a:lstStyle/>
        <a:p>
          <a:pPr lvl="0" algn="ctr" defTabSz="666750" rtl="0">
            <a:lnSpc>
              <a:spcPct val="90000"/>
            </a:lnSpc>
            <a:spcBef>
              <a:spcPct val="0"/>
            </a:spcBef>
            <a:spcAft>
              <a:spcPct val="35000"/>
            </a:spcAft>
          </a:pPr>
          <a:r>
            <a:rPr lang="es-ES" sz="1500" b="1" kern="1200" noProof="0" dirty="0"/>
            <a:t>Automatización</a:t>
          </a:r>
        </a:p>
      </dsp:txBody>
      <dsp:txXfrm>
        <a:off x="5483344" y="170926"/>
        <a:ext cx="1424815" cy="1424359"/>
      </dsp:txXfrm>
    </dsp:sp>
    <dsp:sp modelId="{0DF8FB3E-B0B0-40D8-B039-0C7B496BBA97}">
      <dsp:nvSpPr>
        <dsp:cNvPr id="0" name=""/>
        <dsp:cNvSpPr/>
      </dsp:nvSpPr>
      <dsp:spPr>
        <a:xfrm>
          <a:off x="4683888" y="1129908"/>
          <a:ext cx="354657" cy="354651"/>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22614F8-042B-41CB-A6A7-8094C903EB2F}">
      <dsp:nvSpPr>
        <dsp:cNvPr id="0" name=""/>
        <dsp:cNvSpPr/>
      </dsp:nvSpPr>
      <dsp:spPr>
        <a:xfrm>
          <a:off x="627862" y="3283896"/>
          <a:ext cx="256800"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85BB588-B4E8-4D50-9280-4D4F2686007C}">
      <dsp:nvSpPr>
        <dsp:cNvPr id="0" name=""/>
        <dsp:cNvSpPr/>
      </dsp:nvSpPr>
      <dsp:spPr>
        <a:xfrm>
          <a:off x="3188751" y="2918068"/>
          <a:ext cx="256800"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9/3/layout/CircleRelationship">
  <dgm:title val=""/>
  <dgm:desc val=""/>
  <dgm:catLst>
    <dgm:cat type="relationship" pri="1500"/>
  </dgm:catLst>
  <dgm:samp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ampData>
  <dgm:style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tyleData>
  <dgm:clr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clrData>
  <dgm:layoutNode name="Name0">
    <dgm:varLst>
      <dgm:chMax val="1"/>
      <dgm:chPref val="1"/>
    </dgm:varLst>
    <dgm:shape xmlns:r="http://schemas.openxmlformats.org/officeDocument/2006/relationships" r:blip="">
      <dgm:adjLst/>
    </dgm:shape>
    <dgm:choose name="Name1">
      <dgm:if name="Name2" axis="ch ch" ptType="node node" func="cnt" op="equ" val="0">
        <dgm:alg type="composite">
          <dgm:param type="ar" val="0.98"/>
        </dgm:alg>
        <dgm:constrLst>
          <dgm:constr type="primFontSz" for="des" ptType="node" op="equ" val="65"/>
          <dgm:constr type="l" for="ch" forName="Parent" refType="w" fact="0"/>
          <dgm:constr type="t" for="ch" forName="Parent" refType="h" fact="0.039"/>
          <dgm:constr type="w" for="ch" forName="Parent" refType="w" fact="0.8734"/>
          <dgm:constr type="h" for="ch" forName="Parent" refType="h" fact="0.856"/>
          <dgm:constr type="l" for="ch" forName="Accent1" refType="w" fact="0.4984"/>
          <dgm:constr type="t" for="ch" forName="Accent1" refType="h" fact="0"/>
          <dgm:constr type="w" for="ch" forName="Accent1" refType="w" fact="0.0972"/>
          <dgm:constr type="h" for="ch" forName="Accent1" refType="h" fact="0.0952"/>
          <dgm:constr type="l" for="ch" forName="Accent2" refType="w" fact="0.2684"/>
          <dgm:constr type="t" for="ch" forName="Accent2" refType="h" fact="0.8314"/>
          <dgm:constr type="w" for="ch" forName="Accent2" refType="w" fact="0.0704"/>
          <dgm:constr type="h" for="ch" forName="Accent2" refType="h" fact="0.069"/>
          <dgm:constr type="l" for="ch" forName="Accent3" refType="w" fact="0.9296"/>
          <dgm:constr type="t" for="ch" forName="Accent3" refType="h" fact="0.3864"/>
          <dgm:constr type="w" for="ch" forName="Accent3" refType="w" fact="0.0704"/>
          <dgm:constr type="h" for="ch" forName="Accent3" refType="h" fact="0.069"/>
          <dgm:constr type="l" for="ch" forName="Accent4" refType="w" fact="0.5931"/>
          <dgm:constr type="t" for="ch" forName="Accent4" refType="h" fact="0.9048"/>
          <dgm:constr type="w" for="ch" forName="Accent4" refType="w" fact="0.0972"/>
          <dgm:constr type="h" for="ch" forName="Accent4" refType="h" fact="0.0952"/>
          <dgm:constr type="l" for="ch" forName="Accent5" refType="w" fact="0.2883"/>
          <dgm:constr type="t" for="ch" forName="Accent5" refType="h" fact="0.1353"/>
          <dgm:constr type="w" for="ch" forName="Accent5" refType="w" fact="0.0704"/>
          <dgm:constr type="h" for="ch" forName="Accent5" refType="h" fact="0.069"/>
          <dgm:constr type="l" for="ch" forName="Accent6" refType="w" fact="0.0666"/>
          <dgm:constr type="t" for="ch" forName="Accent6" refType="h" fact="0.53"/>
          <dgm:constr type="w" for="ch" forName="Accent6" refType="w" fact="0.0704"/>
          <dgm:constr type="h" for="ch" forName="Accent6" refType="h" fact="0.069"/>
        </dgm:constrLst>
      </dgm:if>
      <dgm:if name="Name3" axis="ch ch" ptType="node node" func="cnt" op="equ" val="1">
        <dgm:alg type="composite">
          <dgm:param type="ar" val="1.2476"/>
        </dgm:alg>
        <dgm:constrLst>
          <dgm:constr type="primFontSz" for="des" ptType="node" op="equ" val="65"/>
          <dgm:constr type="l" for="ch" forName="Parent" refType="w" fact="0.2145"/>
          <dgm:constr type="t" for="ch" forName="Parent" refType="h" fact="0.039"/>
          <dgm:constr type="w" for="ch" forName="Parent" refType="w" fact="0.6861"/>
          <dgm:constr type="h" for="ch" forName="Parent" refType="h" fact="0.856"/>
          <dgm:constr type="l" for="ch" forName="Accent8" refType="w" fact="0.0262"/>
          <dgm:constr type="t" for="ch" forName="Accent8" refType="h" fact="0.6434"/>
          <dgm:constr type="w" for="ch" forName="Accent8" refType="w" fact="0.138"/>
          <dgm:constr type="h" for="ch" forName="Accent8" refType="h" fact="0.1721"/>
          <dgm:constr type="l" for="ch" forName="Accent1" refType="w" fact="0.6059"/>
          <dgm:constr type="t" for="ch" forName="Accent1" refType="h" fact="0"/>
          <dgm:constr type="w" for="ch" forName="Accent1" refType="w" fact="0.0763"/>
          <dgm:constr type="h" for="ch" forName="Accent1" refType="h" fact="0.0952"/>
          <dgm:constr type="l" for="ch" forName="Accent2" refType="w" fact="0.4253"/>
          <dgm:constr type="t" for="ch" forName="Accent2" refType="h" fact="0.8314"/>
          <dgm:constr type="w" for="ch" forName="Accent2" refType="w" fact="0.0553"/>
          <dgm:constr type="h" for="ch" forName="Accent2" refType="h" fact="0.069"/>
          <dgm:constr type="l" for="ch" forName="Accent3" refType="w" fact="0.9447"/>
          <dgm:constr type="t" for="ch" forName="Accent3" refType="h" fact="0.3864"/>
          <dgm:constr type="w" for="ch" forName="Accent3" refType="w" fact="0.0553"/>
          <dgm:constr type="h" for="ch" forName="Accent3" refType="h" fact="0.069"/>
          <dgm:constr type="l" for="ch" forName="Child1" refType="w" fact="0"/>
          <dgm:constr type="t" for="ch" forName="Child1" refType="h" fact="0.1935"/>
          <dgm:constr type="w" for="ch" forName="Child1" refType="w" fact="0.2789"/>
          <dgm:constr type="h" for="ch" forName="Child1" refType="h" fact="0.3479"/>
          <dgm:constr type="l" for="ch" forName="Accent4" refType="w" fact="0.6803"/>
          <dgm:constr type="t" for="ch" forName="Accent4" refType="h" fact="0.9048"/>
          <dgm:constr type="w" for="ch" forName="Accent4" refType="w" fact="0.0763"/>
          <dgm:constr type="h" for="ch" forName="Accent4" refType="h" fact="0.0952"/>
          <dgm:constr type="l" for="ch" forName="Accent7" refType="w" fact="0.5287"/>
          <dgm:constr type="t" for="ch" forName="Accent7" refType="h" fact="0.1383"/>
          <dgm:constr type="w" for="ch" forName="Accent7" refType="w" fact="0.0763"/>
          <dgm:constr type="h" for="ch" forName="Accent7" refType="h" fact="0.0952"/>
          <dgm:constr type="l" for="ch" forName="Accent5" refType="w" fact="0.4409"/>
          <dgm:constr type="t" for="ch" forName="Accent5" refType="h" fact="0.1353"/>
          <dgm:constr type="w" for="ch" forName="Accent5" refType="w" fact="0.0553"/>
          <dgm:constr type="h" for="ch" forName="Accent5" refType="h" fact="0.069"/>
          <dgm:constr type="l" for="ch" forName="Accent6" refType="w" fact="0.2668"/>
          <dgm:constr type="t" for="ch" forName="Accent6" refType="h" fact="0.53"/>
          <dgm:constr type="w" for="ch" forName="Accent6" refType="w" fact="0.0553"/>
          <dgm:constr type="h" for="ch" forName="Accent6" refType="h" fact="0.069"/>
        </dgm:constrLst>
      </dgm:if>
      <dgm:if name="Name4" axis="ch ch" ptType="node node" func="cnt" op="equ" val="2">
        <dgm:alg type="composite">
          <dgm:param type="ar" val="1.592"/>
        </dgm:alg>
        <dgm:constrLst>
          <dgm:constr type="primFontSz" for="des" ptType="node" op="equ" val="65"/>
          <dgm:constr type="l" for="ch" forName="Parent" refType="w" fact="0.1886"/>
          <dgm:constr type="t" for="ch" forName="Parent" refType="h" fact="0.039"/>
          <dgm:constr type="w" for="ch" forName="Parent" refType="w" fact="0.5377"/>
          <dgm:constr type="h" for="ch" forName="Parent" refType="h" fact="0.856"/>
          <dgm:constr type="l" for="ch" forName="Accent8" refType="w" fact="0.0411"/>
          <dgm:constr type="t" for="ch" forName="Accent8" refType="h" fact="0.6434"/>
          <dgm:constr type="w" for="ch" forName="Accent8" refType="w" fact="0.1081"/>
          <dgm:constr type="h" for="ch" forName="Accent8" refType="h" fact="0.1721"/>
          <dgm:constr type="l" for="ch" forName="Accent1" refType="w" fact="0.4954"/>
          <dgm:constr type="t" for="ch" forName="Accent1" refType="h" fact="0"/>
          <dgm:constr type="w" for="ch" forName="Accent1" refType="w" fact="0.0598"/>
          <dgm:constr type="h" for="ch" forName="Accent1" refType="h" fact="0.0952"/>
          <dgm:constr type="l" for="ch" forName="Accent2" refType="w" fact="0.3538"/>
          <dgm:constr type="t" for="ch" forName="Accent2" refType="h" fact="0.8314"/>
          <dgm:constr type="w" for="ch" forName="Accent2" refType="w" fact="0.0433"/>
          <dgm:constr type="h" for="ch" forName="Accent2" refType="h" fact="0.069"/>
          <dgm:constr type="l" for="ch" forName="Accent3" refType="w" fact="0.7609"/>
          <dgm:constr type="t" for="ch" forName="Accent3" refType="h" fact="0.3864"/>
          <dgm:constr type="w" for="ch" forName="Accent3" refType="w" fact="0.0433"/>
          <dgm:constr type="h" for="ch" forName="Accent3" refType="h" fact="0.069"/>
          <dgm:constr type="l" for="ch" forName="Accent9" refType="w" fact="0.6839"/>
          <dgm:constr type="t" for="ch" forName="Accent9" refType="h" fact="0.27"/>
          <dgm:constr type="w" for="ch" forName="Accent9" refType="w" fact="0.0598"/>
          <dgm:constr type="h" for="ch" forName="Accent9" refType="h" fact="0.0952"/>
          <dgm:constr type="l" for="ch" forName="Child1" refType="w" fact="0.0206"/>
          <dgm:constr type="t" for="ch" forName="Child1" refType="h" fact="0.1935"/>
          <dgm:constr type="w" for="ch" forName="Child1" refType="w" fact="0.2186"/>
          <dgm:constr type="h" for="ch" forName="Child1" refType="h" fact="0.3479"/>
          <dgm:constr type="l" for="ch" forName="Child2" refType="w" fact="0.7814"/>
          <dgm:constr type="t" for="ch" forName="Child2" refType="h" fact="0.0298"/>
          <dgm:constr type="w" for="ch" forName="Child2" refType="w" fact="0.2186"/>
          <dgm:constr type="h" for="ch" forName="Child2" refType="h" fact="0.3479"/>
          <dgm:constr type="l" for="ch" forName="Accent10" refType="w" fact="0"/>
          <dgm:constr type="t" for="ch" forName="Accent10" refType="h" fact="0.8482"/>
          <dgm:constr type="w" for="ch" forName="Accent10" refType="w" fact="0.0433"/>
          <dgm:constr type="h" for="ch" forName="Accent10" refType="h" fact="0.069"/>
          <dgm:constr type="l" for="ch" forName="Accent11" refType="w" fact="0.4318"/>
          <dgm:constr type="t" for="ch" forName="Accent11" refType="h" fact="0.75"/>
          <dgm:constr type="w" for="ch" forName="Accent11" refType="w" fact="0.0433"/>
          <dgm:constr type="h" for="ch" forName="Accent11" refType="h" fact="0.069"/>
          <dgm:constr type="l" for="ch" forName="Accent7" refType="w" fact="0.4349"/>
          <dgm:constr type="t" for="ch" forName="Accent7" refType="h" fact="0.1383"/>
          <dgm:constr type="w" for="ch" forName="Accent7" refType="w" fact="0.0598"/>
          <dgm:constr type="h" for="ch" forName="Accent7" refType="h" fact="0.0952"/>
          <dgm:constr type="l" for="ch" forName="Accent5" refType="w" fact="0.3661"/>
          <dgm:constr type="t" for="ch" forName="Accent5" refType="h" fact="0.1353"/>
          <dgm:constr type="w" for="ch" forName="Accent5" refType="w" fact="0.0433"/>
          <dgm:constr type="h" for="ch" forName="Accent5" refType="h" fact="0.069"/>
          <dgm:constr type="l" for="ch" forName="Accent6" refType="w" fact="0.2296"/>
          <dgm:constr type="t" for="ch" forName="Accent6" refType="h" fact="0.53"/>
          <dgm:constr type="w" for="ch" forName="Accent6" refType="w" fact="0.0433"/>
          <dgm:constr type="h" for="ch" forName="Accent6" refType="h" fact="0.069"/>
          <dgm:constr type="l" for="ch" forName="Accent4" refType="w" fact="0.5537"/>
          <dgm:constr type="t" for="ch" forName="Accent4" refType="h" fact="0.9048"/>
          <dgm:constr type="w" for="ch" forName="Accent4" refType="w" fact="0.0598"/>
          <dgm:constr type="h" for="ch" forName="Accent4" refType="h" fact="0.0952"/>
        </dgm:constrLst>
      </dgm:if>
      <dgm:if name="Name5" axis="ch ch" ptType="node node" func="cnt" op="equ" val="3">
        <dgm:alg type="composite">
          <dgm:param type="ar" val="1.7557"/>
        </dgm:alg>
        <dgm:constrLst>
          <dgm:constr type="primFontSz" for="des" ptType="node" op="equ" val="65"/>
          <dgm:constr type="l" for="ch" forName="Parent" refType="w" fact="0.171"/>
          <dgm:constr type="t" for="ch" forName="Parent" refType="h" fact="0.039"/>
          <dgm:constr type="w" for="ch" forName="Parent" refType="w" fact="0.4875"/>
          <dgm:constr type="h" for="ch" forName="Parent" refType="h" fact="0.856"/>
          <dgm:constr type="l" for="ch" forName="Accent8" refType="w" fact="0.0373"/>
          <dgm:constr type="t" for="ch" forName="Accent8" refType="h" fact="0.6434"/>
          <dgm:constr type="w" for="ch" forName="Accent8" refType="w" fact="0.098"/>
          <dgm:constr type="h" for="ch" forName="Accent8" refType="h" fact="0.1721"/>
          <dgm:constr type="l" for="ch" forName="Accent1" refType="w" fact="0.4492"/>
          <dgm:constr type="t" for="ch" forName="Accent1" refType="h" fact="0"/>
          <dgm:constr type="w" for="ch" forName="Accent1" refType="w" fact="0.0542"/>
          <dgm:constr type="h" for="ch" forName="Accent1" refType="h" fact="0.0952"/>
          <dgm:constr type="l" for="ch" forName="Accent2" refType="w" fact="0.3209"/>
          <dgm:constr type="t" for="ch" forName="Accent2" refType="h" fact="0.8314"/>
          <dgm:constr type="w" for="ch" forName="Accent2" refType="w" fact="0.0393"/>
          <dgm:constr type="h" for="ch" forName="Accent2" refType="h" fact="0.069"/>
          <dgm:constr type="l" for="ch" forName="Accent3" refType="w" fact="0.6899"/>
          <dgm:constr type="t" for="ch" forName="Accent3" refType="h" fact="0.3864"/>
          <dgm:constr type="w" for="ch" forName="Accent3" refType="w" fact="0.0393"/>
          <dgm:constr type="h" for="ch" forName="Accent3" refType="h" fact="0.069"/>
          <dgm:constr type="l" for="ch" forName="Accent9" refType="w" fact="0.6201"/>
          <dgm:constr type="t" for="ch" forName="Accent9" refType="h" fact="0.27"/>
          <dgm:constr type="w" for="ch" forName="Accent9" refType="w" fact="0.0542"/>
          <dgm:constr type="h" for="ch" forName="Accent9" refType="h" fact="0.0952"/>
          <dgm:constr type="l" for="ch" forName="Child1" refType="w" fact="0.0186"/>
          <dgm:constr type="t" for="ch" forName="Child1" refType="h" fact="0.1935"/>
          <dgm:constr type="w" for="ch" forName="Child1" refType="w" fact="0.1982"/>
          <dgm:constr type="h" for="ch" forName="Child1" refType="h" fact="0.3479"/>
          <dgm:constr type="l" for="ch" forName="Child2" refType="w" fact="0.7086"/>
          <dgm:constr type="t" for="ch" forName="Child2" refType="h" fact="0.0298"/>
          <dgm:constr type="w" for="ch" forName="Child2" refType="w" fact="0.1982"/>
          <dgm:constr type="h" for="ch" forName="Child2" refType="h" fact="0.3479"/>
          <dgm:constr type="l" for="ch" forName="Child3" refType="w" fact="0.8018"/>
          <dgm:constr type="t" for="ch" forName="Child3" refType="h" fact="0.6312"/>
          <dgm:constr type="w" for="ch" forName="Child3" refType="w" fact="0.1982"/>
          <dgm:constr type="h" for="ch" forName="Child3" refType="h" fact="0.3479"/>
          <dgm:constr type="l" for="ch" forName="Accent12" refType="w" fact="0.7459"/>
          <dgm:constr type="t" for="ch" forName="Accent12" refType="h" fact="0.619"/>
          <dgm:constr type="w" for="ch" forName="Accent12" refType="w" fact="0.0393"/>
          <dgm:constr type="h" for="ch" forName="Accent12" refType="h" fact="0.069"/>
          <dgm:constr type="l" for="ch" forName="Accent4" refType="w" fact="0.5021"/>
          <dgm:constr type="t" for="ch" forName="Accent4" refType="h" fact="0.9048"/>
          <dgm:constr type="w" for="ch" forName="Accent4" refType="w" fact="0.0542"/>
          <dgm:constr type="h" for="ch" forName="Accent4" refType="h" fact="0.0952"/>
          <dgm:constr type="l" for="ch" forName="Accent10" refType="w" fact="0"/>
          <dgm:constr type="t" for="ch" forName="Accent10" refType="h" fact="0.8482"/>
          <dgm:constr type="w" for="ch" forName="Accent10" refType="w" fact="0.0393"/>
          <dgm:constr type="h" for="ch" forName="Accent10" refType="h" fact="0.069"/>
          <dgm:constr type="l" for="ch" forName="Accent11" refType="w" fact="0.3916"/>
          <dgm:constr type="t" for="ch" forName="Accent11" refType="h" fact="0.75"/>
          <dgm:constr type="w" for="ch" forName="Accent11" refType="w" fact="0.0393"/>
          <dgm:constr type="h" for="ch" forName="Accent11" refType="h" fact="0.069"/>
          <dgm:constr type="l" for="ch" forName="Accent7" refType="w" fact="0.3944"/>
          <dgm:constr type="t" for="ch" forName="Accent7" refType="h" fact="0.1383"/>
          <dgm:constr type="w" for="ch" forName="Accent7" refType="w" fact="0.0542"/>
          <dgm:constr type="h" for="ch" forName="Accent7" refType="h" fact="0.0952"/>
          <dgm:constr type="l" for="ch" forName="Accent5" refType="w" fact="0.3319"/>
          <dgm:constr type="t" for="ch" forName="Accent5" refType="h" fact="0.1353"/>
          <dgm:constr type="w" for="ch" forName="Accent5" refType="w" fact="0.0393"/>
          <dgm:constr type="h" for="ch" forName="Accent5" refType="h" fact="0.069"/>
          <dgm:constr type="l" for="ch" forName="Accent6" refType="w" fact="0.2082"/>
          <dgm:constr type="t" for="ch" forName="Accent6" refType="h" fact="0.53"/>
          <dgm:constr type="w" for="ch" forName="Accent6" refType="w" fact="0.0393"/>
          <dgm:constr type="h" for="ch" forName="Accent6" refType="h" fact="0.069"/>
        </dgm:constrLst>
      </dgm:if>
      <dgm:if name="Name6" axis="ch ch" ptType="node node" func="cnt" op="equ" val="4">
        <dgm:alg type="composite">
          <dgm:param type="ar" val="1.3749"/>
        </dgm:alg>
        <dgm:constrLst>
          <dgm:constr type="primFontSz" for="des" ptType="node" op="equ" val="65"/>
          <dgm:constr type="l" for="ch" forName="Parent" refType="w" fact="0.171"/>
          <dgm:constr type="t" for="ch" forName="Parent" refType="h" fact="0.0306"/>
          <dgm:constr type="w" for="ch" forName="Parent" refType="w" fact="0.4875"/>
          <dgm:constr type="h" for="ch" forName="Parent" refType="h" fact="0.6703"/>
          <dgm:constr type="l" for="ch" forName="Accent8" refType="w" fact="0.0373"/>
          <dgm:constr type="t" for="ch" forName="Accent8" refType="h" fact="0.5038"/>
          <dgm:constr type="w" for="ch" forName="Accent8" refType="w" fact="0.098"/>
          <dgm:constr type="h" for="ch" forName="Accent8" refType="h" fact="0.1348"/>
          <dgm:constr type="l" for="ch" forName="Accent1" refType="w" fact="0.4492"/>
          <dgm:constr type="t" for="ch" forName="Accent1" refType="h" fact="0"/>
          <dgm:constr type="w" for="ch" forName="Accent1" refType="w" fact="0.0542"/>
          <dgm:constr type="h" for="ch" forName="Accent1" refType="h" fact="0.0746"/>
          <dgm:constr type="l" for="ch" forName="Accent2" refType="w" fact="0.3209"/>
          <dgm:constr type="t" for="ch" forName="Accent2" refType="h" fact="0.6511"/>
          <dgm:constr type="w" for="ch" forName="Accent2" refType="w" fact="0.0393"/>
          <dgm:constr type="h" for="ch" forName="Accent2" refType="h" fact="0.054"/>
          <dgm:constr type="l" for="ch" forName="Accent3" refType="w" fact="0.6899"/>
          <dgm:constr type="t" for="ch" forName="Accent3" refType="h" fact="0.3026"/>
          <dgm:constr type="w" for="ch" forName="Accent3" refType="w" fact="0.0393"/>
          <dgm:constr type="h" for="ch" forName="Accent3" refType="h" fact="0.054"/>
          <dgm:constr type="l" for="ch" forName="Accent9" refType="w" fact="0.6201"/>
          <dgm:constr type="t" for="ch" forName="Accent9" refType="h" fact="0.2115"/>
          <dgm:constr type="w" for="ch" forName="Accent9" refType="w" fact="0.0542"/>
          <dgm:constr type="h" for="ch" forName="Accent9" refType="h" fact="0.0746"/>
          <dgm:constr type="l" for="ch" forName="Child1" refType="w" fact="0.0186"/>
          <dgm:constr type="t" for="ch" forName="Child1" refType="h" fact="0.1515"/>
          <dgm:constr type="w" for="ch" forName="Child1" refType="w" fact="0.1982"/>
          <dgm:constr type="h" for="ch" forName="Child1" refType="h" fact="0.2725"/>
          <dgm:constr type="l" for="ch" forName="Child2" refType="w" fact="0.7086"/>
          <dgm:constr type="t" for="ch" forName="Child2" refType="h" fact="0.0233"/>
          <dgm:constr type="w" for="ch" forName="Child2" refType="w" fact="0.1982"/>
          <dgm:constr type="h" for="ch" forName="Child2" refType="h" fact="0.2725"/>
          <dgm:constr type="l" for="ch" forName="Child3" refType="w" fact="0.8018"/>
          <dgm:constr type="t" for="ch" forName="Child3" refType="h" fact="0.4943"/>
          <dgm:constr type="w" for="ch" forName="Child3" refType="w" fact="0.1982"/>
          <dgm:constr type="h" for="ch" forName="Child3" refType="h" fact="0.2725"/>
          <dgm:constr type="l" for="ch" forName="Accent12" refType="w" fact="0.7459"/>
          <dgm:constr type="t" for="ch" forName="Accent12" refType="h" fact="0.4848"/>
          <dgm:constr type="w" for="ch" forName="Accent12" refType="w" fact="0.0393"/>
          <dgm:constr type="h" for="ch" forName="Accent12" refType="h" fact="0.054"/>
          <dgm:constr type="l" for="ch" forName="Accent4" refType="w" fact="0.5021"/>
          <dgm:constr type="t" for="ch" forName="Accent4" refType="h" fact="0.7085"/>
          <dgm:constr type="w" for="ch" forName="Accent4" refType="w" fact="0.0542"/>
          <dgm:constr type="h" for="ch" forName="Accent4" refType="h" fact="0.0746"/>
          <dgm:constr type="l" for="ch" forName="Accent10" refType="w" fact="0"/>
          <dgm:constr type="t" for="ch" forName="Accent10" refType="h" fact="0.6642"/>
          <dgm:constr type="w" for="ch" forName="Accent10" refType="w" fact="0.0393"/>
          <dgm:constr type="h" for="ch" forName="Accent10" refType="h" fact="0.054"/>
          <dgm:constr type="l" for="ch" forName="Accent11" refType="w" fact="0.3916"/>
          <dgm:constr type="t" for="ch" forName="Accent11" refType="h" fact="0.5873"/>
          <dgm:constr type="w" for="ch" forName="Accent11" refType="w" fact="0.0393"/>
          <dgm:constr type="h" for="ch" forName="Accent11" refType="h" fact="0.054"/>
          <dgm:constr type="l" for="ch" forName="Accent7" refType="w" fact="0.3944"/>
          <dgm:constr type="t" for="ch" forName="Accent7" refType="h" fact="0.1083"/>
          <dgm:constr type="w" for="ch" forName="Accent7" refType="w" fact="0.0542"/>
          <dgm:constr type="h" for="ch" forName="Accent7" refType="h" fact="0.0746"/>
          <dgm:constr type="l" for="ch" forName="Accent5" refType="w" fact="0.3319"/>
          <dgm:constr type="t" for="ch" forName="Accent5" refType="h" fact="0.1059"/>
          <dgm:constr type="w" for="ch" forName="Accent5" refType="w" fact="0.0393"/>
          <dgm:constr type="h" for="ch" forName="Accent5" refType="h" fact="0.054"/>
          <dgm:constr type="l" for="ch" forName="Accent6" refType="w" fact="0.2082"/>
          <dgm:constr type="t" for="ch" forName="Accent6" refType="h" fact="0.4151"/>
          <dgm:constr type="w" for="ch" forName="Accent6" refType="w" fact="0.0393"/>
          <dgm:constr type="h" for="ch" forName="Accent6" refType="h" fact="0.054"/>
          <dgm:constr type="l" for="ch" forName="Child4" refType="w" fact="0.2329"/>
          <dgm:constr type="t" for="ch" forName="Child4" refType="h" fact="0.7275"/>
          <dgm:constr type="w" for="ch" forName="Child4" refType="w" fact="0.1982"/>
          <dgm:constr type="h" for="ch" forName="Child4" refType="h" fact="0.2725"/>
          <dgm:constr type="l" for="ch" forName="Accent13" refType="w" fact="0.4099"/>
          <dgm:constr type="t" for="ch" forName="Accent13" refType="h" fact="0.7183"/>
          <dgm:constr type="w" for="ch" forName="Accent13" refType="w" fact="0.0393"/>
          <dgm:constr type="h" for="ch" forName="Accent13" refType="h" fact="0.054"/>
        </dgm:constrLst>
      </dgm:if>
      <dgm:else name="Name7">
        <dgm:alg type="composite">
          <dgm:param type="ar" val="1.1477"/>
        </dgm:alg>
        <dgm:constrLst>
          <dgm:constr type="primFontSz" for="des" ptType="node" op="equ" val="65"/>
          <dgm:constr type="l" for="ch" forName="Parent" refType="w" fact="0.171"/>
          <dgm:constr type="t" for="ch" forName="Parent" refType="h" fact="0.1907"/>
          <dgm:constr type="w" for="ch" forName="Parent" refType="w" fact="0.4875"/>
          <dgm:constr type="h" for="ch" forName="Parent" refType="h" fact="0.5596"/>
          <dgm:constr type="l" for="ch" forName="Accent8" refType="w" fact="0.0373"/>
          <dgm:constr type="t" for="ch" forName="Accent8" refType="h" fact="0.5858"/>
          <dgm:constr type="w" for="ch" forName="Accent8" refType="w" fact="0.098"/>
          <dgm:constr type="h" for="ch" forName="Accent8" refType="h" fact="0.1125"/>
          <dgm:constr type="l" for="ch" forName="Accent1" refType="w" fact="0.4492"/>
          <dgm:constr type="t" for="ch" forName="Accent1" refType="h" fact="0.1652"/>
          <dgm:constr type="w" for="ch" forName="Accent1" refType="w" fact="0.0542"/>
          <dgm:constr type="h" for="ch" forName="Accent1" refType="h" fact="0.0623"/>
          <dgm:constr type="l" for="ch" forName="Accent2" refType="w" fact="0.3209"/>
          <dgm:constr type="t" for="ch" forName="Accent2" refType="h" fact="0.7087"/>
          <dgm:constr type="w" for="ch" forName="Accent2" refType="w" fact="0.0393"/>
          <dgm:constr type="h" for="ch" forName="Accent2" refType="h" fact="0.0451"/>
          <dgm:constr type="l" for="ch" forName="Accent3" refType="w" fact="0.6899"/>
          <dgm:constr type="t" for="ch" forName="Accent3" refType="h" fact="0.4178"/>
          <dgm:constr type="w" for="ch" forName="Accent3" refType="w" fact="0.0393"/>
          <dgm:constr type="h" for="ch" forName="Accent3" refType="h" fact="0.0451"/>
          <dgm:constr type="l" for="ch" forName="Accent9" refType="w" fact="0.6201"/>
          <dgm:constr type="t" for="ch" forName="Accent9" refType="h" fact="0.3417"/>
          <dgm:constr type="w" for="ch" forName="Accent9" refType="w" fact="0.0542"/>
          <dgm:constr type="h" for="ch" forName="Accent9" refType="h" fact="0.0623"/>
          <dgm:constr type="l" for="ch" forName="Child1" refType="w" fact="0.0186"/>
          <dgm:constr type="t" for="ch" forName="Child1" refType="h" fact="0.2917"/>
          <dgm:constr type="w" for="ch" forName="Child1" refType="w" fact="0.1982"/>
          <dgm:constr type="h" for="ch" forName="Child1" refType="h" fact="0.2275"/>
          <dgm:constr type="l" for="ch" forName="Child2" refType="w" fact="0.7086"/>
          <dgm:constr type="t" for="ch" forName="Child2" refType="h" fact="0.1847"/>
          <dgm:constr type="w" for="ch" forName="Child2" refType="w" fact="0.1982"/>
          <dgm:constr type="h" for="ch" forName="Child2" refType="h" fact="0.2275"/>
          <dgm:constr type="l" for="ch" forName="Child3" refType="w" fact="0.8018"/>
          <dgm:constr type="t" for="ch" forName="Child3" refType="h" fact="0.5778"/>
          <dgm:constr type="w" for="ch" forName="Child3" refType="w" fact="0.1982"/>
          <dgm:constr type="h" for="ch" forName="Child3" refType="h" fact="0.2275"/>
          <dgm:constr type="l" for="ch" forName="Accent12" refType="w" fact="0.7459"/>
          <dgm:constr type="t" for="ch" forName="Accent12" refType="h" fact="0.5699"/>
          <dgm:constr type="w" for="ch" forName="Accent12" refType="w" fact="0.0393"/>
          <dgm:constr type="h" for="ch" forName="Accent12" refType="h" fact="0.0451"/>
          <dgm:constr type="l" for="ch" forName="Accent4" refType="w" fact="0.5021"/>
          <dgm:constr type="t" for="ch" forName="Accent4" refType="h" fact="0.7567"/>
          <dgm:constr type="w" for="ch" forName="Accent4" refType="w" fact="0.0542"/>
          <dgm:constr type="h" for="ch" forName="Accent4" refType="h" fact="0.0623"/>
          <dgm:constr type="l" for="ch" forName="Accent10" refType="w" fact="0"/>
          <dgm:constr type="t" for="ch" forName="Accent10" refType="h" fact="0.7197"/>
          <dgm:constr type="w" for="ch" forName="Accent10" refType="w" fact="0.0393"/>
          <dgm:constr type="h" for="ch" forName="Accent10" refType="h" fact="0.0451"/>
          <dgm:constr type="l" for="ch" forName="Accent11" refType="w" fact="0.3916"/>
          <dgm:constr type="t" for="ch" forName="Accent11" refType="h" fact="0.6555"/>
          <dgm:constr type="w" for="ch" forName="Accent11" refType="w" fact="0.0393"/>
          <dgm:constr type="h" for="ch" forName="Accent11" refType="h" fact="0.0451"/>
          <dgm:constr type="l" for="ch" forName="Accent7" refType="w" fact="0.3944"/>
          <dgm:constr type="t" for="ch" forName="Accent7" refType="h" fact="0.2556"/>
          <dgm:constr type="w" for="ch" forName="Accent7" refType="w" fact="0.0542"/>
          <dgm:constr type="h" for="ch" forName="Accent7" refType="h" fact="0.0623"/>
          <dgm:constr type="l" for="ch" forName="Accent5" refType="w" fact="0.3319"/>
          <dgm:constr type="t" for="ch" forName="Accent5" refType="h" fact="0.2536"/>
          <dgm:constr type="w" for="ch" forName="Accent5" refType="w" fact="0.0393"/>
          <dgm:constr type="h" for="ch" forName="Accent5" refType="h" fact="0.0451"/>
          <dgm:constr type="l" for="ch" forName="Accent6" refType="w" fact="0.2082"/>
          <dgm:constr type="t" for="ch" forName="Accent6" refType="h" fact="0.5117"/>
          <dgm:constr type="w" for="ch" forName="Accent6" refType="w" fact="0.0393"/>
          <dgm:constr type="h" for="ch" forName="Accent6" refType="h" fact="0.0451"/>
          <dgm:constr type="l" for="ch" forName="Child5" refType="w" fact="0.4219"/>
          <dgm:constr type="t" for="ch" forName="Child5" refType="h" fact="0"/>
          <dgm:constr type="w" for="ch" forName="Child5" refType="w" fact="0.1982"/>
          <dgm:constr type="h" for="ch" forName="Child5" refType="h" fact="0.2275"/>
          <dgm:constr type="l" for="ch" forName="Child4" refType="w" fact="0.2329"/>
          <dgm:constr type="t" for="ch" forName="Child4" refType="h" fact="0.7725"/>
          <dgm:constr type="w" for="ch" forName="Child4" refType="w" fact="0.1982"/>
          <dgm:constr type="h" for="ch" forName="Child4" refType="h" fact="0.2275"/>
          <dgm:constr type="l" for="ch" forName="Accent15" refType="w" fact="0.1775"/>
          <dgm:constr type="t" for="ch" forName="Accent15" refType="h" fact="0.2466"/>
          <dgm:constr type="w" for="ch" forName="Accent15" refType="w" fact="0.0393"/>
          <dgm:constr type="h" for="ch" forName="Accent15" refType="h" fact="0.0451"/>
          <dgm:constr type="l" for="ch" forName="Accent16" refType="w" fact="0.6351"/>
          <dgm:constr type="t" for="ch" forName="Accent16" refType="h" fact="0.056"/>
          <dgm:constr type="w" for="ch" forName="Accent16" refType="w" fact="0.0393"/>
          <dgm:constr type="h" for="ch" forName="Accent16" refType="h" fact="0.0451"/>
          <dgm:constr type="l" for="ch" forName="Accent13" refType="w" fact="0.4099"/>
          <dgm:constr type="t" for="ch" forName="Accent13" refType="h" fact="0.7648"/>
          <dgm:constr type="w" for="ch" forName="Accent13" refType="w" fact="0.0393"/>
          <dgm:constr type="h" for="ch" forName="Accent13" refType="h" fact="0.0451"/>
        </dgm:constrLst>
      </dgm:else>
    </dgm:choose>
    <dgm:forEach name="wrapper" axis="self" ptType="parTrans">
      <dgm:forEach name="accentRepeat1" axis="self">
        <dgm:layoutNode name="AccentHold1" styleLbl="node1">
          <dgm:alg type="sp"/>
          <dgm:shape xmlns:r="http://schemas.openxmlformats.org/officeDocument/2006/relationships" type="ellipse" r:blip="">
            <dgm:adjLst/>
          </dgm:shape>
          <dgm:presOf/>
        </dgm:layoutNode>
      </dgm:forEach>
      <dgm:forEach name="accentRepeat2" axis="self">
        <dgm:layoutNode name="AccentHold2" styleLbl="node1">
          <dgm:alg type="sp"/>
          <dgm:shape xmlns:r="http://schemas.openxmlformats.org/officeDocument/2006/relationships" type="ellipse" r:blip="">
            <dgm:adjLst/>
          </dgm:shape>
          <dgm:presOf/>
        </dgm:layoutNode>
      </dgm:forEach>
      <dgm:forEach name="accentRepeat3" axis="self">
        <dgm:layoutNode name="AccentHold3" styleLbl="node1">
          <dgm:alg type="sp"/>
          <dgm:shape xmlns:r="http://schemas.openxmlformats.org/officeDocument/2006/relationships" type="ellipse" r:blip="">
            <dgm:adjLst/>
          </dgm:shape>
          <dgm:presOf/>
        </dgm:layoutNode>
      </dgm:forEach>
    </dgm:forEach>
    <dgm:forEach name="Name8" axis="ch" ptType="node" cnt="1">
      <dgm:layoutNode name="Parent" styleLbl="node0">
        <dgm:varLst>
          <dgm:chMax val="5"/>
          <dgm:chPref val="5"/>
        </dgm:varLst>
        <dgm:alg type="tx"/>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ch" ptType="node" func="cnt" op="lte" val="4">
          <dgm:layoutNode name="Accent1" styleLbl="node1">
            <dgm:alg type="sp"/>
            <dgm:shape xmlns:r="http://schemas.openxmlformats.org/officeDocument/2006/relationships" type="ellipse" r:blip="">
              <dgm:adjLst/>
            </dgm:shape>
            <dgm:presOf/>
            <dgm:constrLst/>
          </dgm:layoutNode>
        </dgm:if>
        <dgm:else name="Name11"/>
      </dgm:choose>
      <dgm:layoutNode name="Accent2" styleLbl="node1">
        <dgm:alg type="sp"/>
        <dgm:shape xmlns:r="http://schemas.openxmlformats.org/officeDocument/2006/relationships" type="ellipse" r:blip="">
          <dgm:adjLst/>
        </dgm:shape>
        <dgm:presOf/>
        <dgm:constrLst/>
      </dgm:layoutNode>
      <dgm:layoutNode name="Accent3" styleLbl="node1">
        <dgm:alg type="sp"/>
        <dgm:shape xmlns:r="http://schemas.openxmlformats.org/officeDocument/2006/relationships" type="ellipse" r:blip="">
          <dgm:adjLst/>
        </dgm:shape>
        <dgm:presOf/>
        <dgm:constrLst/>
      </dgm:layoutNode>
      <dgm:layoutNode name="Accent4" styleLbl="node1">
        <dgm:alg type="sp"/>
        <dgm:shape xmlns:r="http://schemas.openxmlformats.org/officeDocument/2006/relationships" type="ellipse" r:blip="">
          <dgm:adjLst/>
        </dgm:shape>
        <dgm:presOf/>
        <dgm:constrLst/>
      </dgm:layoutNode>
      <dgm:layoutNode name="Accent5" styleLbl="node1">
        <dgm:alg type="sp"/>
        <dgm:shape xmlns:r="http://schemas.openxmlformats.org/officeDocument/2006/relationships" type="ellipse" r:blip="">
          <dgm:adjLst/>
        </dgm:shape>
        <dgm:presOf/>
        <dgm:constrLst/>
      </dgm:layoutNode>
      <dgm:layoutNode name="Accent6" styleLbl="node1">
        <dgm:alg type="sp"/>
        <dgm:shape xmlns:r="http://schemas.openxmlformats.org/officeDocument/2006/relationships" type="ellipse" r:blip="">
          <dgm:adjLst/>
        </dgm:shape>
        <dgm:presOf/>
        <dgm:constrLst/>
      </dgm:layoutNode>
    </dgm:forEach>
    <dgm:forEach name="Name12" axis="ch ch" ptType="node node" st="1 1" cnt="1 1">
      <dgm:layoutNode name="Child1"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7">
        <dgm:alg type="sp"/>
        <dgm:shape xmlns:r="http://schemas.openxmlformats.org/officeDocument/2006/relationships" r:blip="">
          <dgm:adjLst/>
        </dgm:shape>
        <dgm:presOf/>
        <dgm:constrLst/>
        <dgm:forEach name="Name13" ref="accentRepeat1"/>
      </dgm:layoutNode>
      <dgm:layoutNode name="Accent8">
        <dgm:alg type="sp"/>
        <dgm:shape xmlns:r="http://schemas.openxmlformats.org/officeDocument/2006/relationships" r:blip="">
          <dgm:adjLst/>
        </dgm:shape>
        <dgm:presOf/>
        <dgm:constrLst/>
        <dgm:forEach name="Name14" ref="accentRepeat2"/>
      </dgm:layoutNode>
    </dgm:forEach>
    <dgm:forEach name="Name15" axis="ch ch" ptType="node node" st="1 2" cnt="1 1">
      <dgm:layoutNode name="Child2"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9">
        <dgm:alg type="sp"/>
        <dgm:shape xmlns:r="http://schemas.openxmlformats.org/officeDocument/2006/relationships" r:blip="">
          <dgm:adjLst/>
        </dgm:shape>
        <dgm:presOf/>
        <dgm:constrLst/>
        <dgm:forEach name="Name16" ref="accentRepeat1"/>
      </dgm:layoutNode>
      <dgm:layoutNode name="Accent10">
        <dgm:alg type="sp"/>
        <dgm:shape xmlns:r="http://schemas.openxmlformats.org/officeDocument/2006/relationships" r:blip="">
          <dgm:adjLst/>
        </dgm:shape>
        <dgm:presOf/>
        <dgm:constrLst/>
        <dgm:forEach name="Name17" ref="accentRepeat2"/>
      </dgm:layoutNode>
      <dgm:layoutNode name="Accent11">
        <dgm:alg type="sp"/>
        <dgm:shape xmlns:r="http://schemas.openxmlformats.org/officeDocument/2006/relationships" r:blip="">
          <dgm:adjLst/>
        </dgm:shape>
        <dgm:presOf/>
        <dgm:constrLst/>
        <dgm:forEach name="Name18" ref="accentRepeat3"/>
      </dgm:layoutNode>
    </dgm:forEach>
    <dgm:forEach name="Name19" axis="ch ch" ptType="node node" st="1 3" cnt="1 1">
      <dgm:layoutNode name="Child3"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2">
        <dgm:alg type="sp"/>
        <dgm:shape xmlns:r="http://schemas.openxmlformats.org/officeDocument/2006/relationships" r:blip="">
          <dgm:adjLst/>
        </dgm:shape>
        <dgm:presOf/>
        <dgm:constrLst/>
        <dgm:forEach name="Name20" ref="accentRepeat1"/>
      </dgm:layoutNode>
    </dgm:forEach>
    <dgm:forEach name="Name21" axis="ch ch" ptType="node node" st="1 4" cnt="1 1">
      <dgm:layoutNode name="Child4"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3">
        <dgm:alg type="sp"/>
        <dgm:shape xmlns:r="http://schemas.openxmlformats.org/officeDocument/2006/relationships" r:blip="">
          <dgm:adjLst/>
        </dgm:shape>
        <dgm:presOf/>
        <dgm:constrLst/>
        <dgm:forEach name="Name22" ref="accentRepeat1"/>
      </dgm:layoutNode>
    </dgm:forEach>
    <dgm:forEach name="Name23" axis="ch ch" ptType="node node" st="1 5" cnt="1 1">
      <dgm:layoutNode name="Child5"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5">
        <dgm:alg type="sp"/>
        <dgm:shape xmlns:r="http://schemas.openxmlformats.org/officeDocument/2006/relationships" r:blip="">
          <dgm:adjLst/>
        </dgm:shape>
        <dgm:presOf/>
        <dgm:constrLst/>
        <dgm:forEach name="Name24" ref="accentRepeat2"/>
      </dgm:layoutNode>
      <dgm:layoutNode name="Accent16">
        <dgm:alg type="sp"/>
        <dgm:shape xmlns:r="http://schemas.openxmlformats.org/officeDocument/2006/relationships" r:blip="">
          <dgm:adjLst/>
        </dgm:shape>
        <dgm:presOf/>
        <dgm:constrLst/>
        <dgm:forEach name="Name25" ref="accentRepeat3"/>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xmlns="" id="{B6644415-FF73-4635-A828-1BF64C3E25C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xmlns="" id="{467CFC73-7BBD-42E6-B4E0-AEA52F19C35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7B071A8-EF9A-4908-A356-4DC1375FB1BF}" type="datetimeFigureOut">
              <a:rPr lang="es-ES" smtClean="0"/>
              <a:t>20/01/2020</a:t>
            </a:fld>
            <a:endParaRPr lang="es-ES"/>
          </a:p>
        </p:txBody>
      </p:sp>
      <p:sp>
        <p:nvSpPr>
          <p:cNvPr id="4" name="Marcador de pie de página 3">
            <a:extLst>
              <a:ext uri="{FF2B5EF4-FFF2-40B4-BE49-F238E27FC236}">
                <a16:creationId xmlns:a16="http://schemas.microsoft.com/office/drawing/2014/main" xmlns="" id="{11AABD9E-C2C8-4ECD-A749-AED2FF3758D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xmlns="" id="{CCD0331F-25B6-4FCB-92B1-E19A50AE74E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AB2733A-471A-4057-B5C1-60E8804041B4}" type="slidenum">
              <a:rPr lang="es-ES" smtClean="0"/>
              <a:t>‹Nº›</a:t>
            </a:fld>
            <a:endParaRPr lang="es-ES"/>
          </a:p>
        </p:txBody>
      </p:sp>
    </p:spTree>
    <p:extLst>
      <p:ext uri="{BB962C8B-B14F-4D97-AF65-F5344CB8AC3E}">
        <p14:creationId xmlns:p14="http://schemas.microsoft.com/office/powerpoint/2010/main" val="421446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D254E2-8FFC-4017-9604-CA24C4F82E84}" type="datetimeFigureOut">
              <a:rPr lang="es-ES" noProof="0" smtClean="0"/>
              <a:t>20/01/2020</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noProof="0" dirty="0"/>
              <a:t>Editar estilos de texto del patrón</a:t>
            </a:r>
          </a:p>
          <a:p>
            <a:pPr lvl="1"/>
            <a:r>
              <a:rPr lang="es-ES" noProof="0" dirty="0"/>
              <a:t>Segundo nivel</a:t>
            </a:r>
          </a:p>
          <a:p>
            <a:pPr lvl="2"/>
            <a:r>
              <a:rPr lang="es-ES" noProof="0" dirty="0"/>
              <a:t>Tercer nivel</a:t>
            </a:r>
          </a:p>
          <a:p>
            <a:pPr lvl="3"/>
            <a:r>
              <a:rPr lang="es-ES" noProof="0" dirty="0"/>
              <a:t>Cuarto nivel</a:t>
            </a:r>
          </a:p>
          <a:p>
            <a:pPr lvl="4"/>
            <a:r>
              <a:rPr lang="es-ES" noProof="0" dirty="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noProof="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8DB6BF-749A-44FF-AB9C-8B6FD44EF3AF}" type="slidenum">
              <a:rPr lang="es-ES" noProof="0" smtClean="0"/>
              <a:t>‹Nº›</a:t>
            </a:fld>
            <a:endParaRPr lang="es-ES" noProof="0"/>
          </a:p>
        </p:txBody>
      </p:sp>
    </p:spTree>
    <p:extLst>
      <p:ext uri="{BB962C8B-B14F-4D97-AF65-F5344CB8AC3E}">
        <p14:creationId xmlns:p14="http://schemas.microsoft.com/office/powerpoint/2010/main" val="4143000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298DB6BF-749A-44FF-AB9C-8B6FD44EF3AF}" type="slidenum">
              <a:rPr lang="es-ES" smtClean="0"/>
              <a:t>1</a:t>
            </a:fld>
            <a:endParaRPr lang="es-ES"/>
          </a:p>
        </p:txBody>
      </p:sp>
    </p:spTree>
    <p:extLst>
      <p:ext uri="{BB962C8B-B14F-4D97-AF65-F5344CB8AC3E}">
        <p14:creationId xmlns:p14="http://schemas.microsoft.com/office/powerpoint/2010/main" val="40125340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298DB6BF-749A-44FF-AB9C-8B6FD44EF3AF}" type="slidenum">
              <a:rPr lang="es-ES" smtClean="0"/>
              <a:t>4</a:t>
            </a:fld>
            <a:endParaRPr lang="es-ES"/>
          </a:p>
        </p:txBody>
      </p:sp>
    </p:spTree>
    <p:extLst>
      <p:ext uri="{BB962C8B-B14F-4D97-AF65-F5344CB8AC3E}">
        <p14:creationId xmlns:p14="http://schemas.microsoft.com/office/powerpoint/2010/main" val="7620831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298DB6BF-749A-44FF-AB9C-8B6FD44EF3AF}" type="slidenum">
              <a:rPr lang="es-ES" smtClean="0"/>
              <a:t>7</a:t>
            </a:fld>
            <a:endParaRPr lang="es-ES"/>
          </a:p>
        </p:txBody>
      </p:sp>
    </p:spTree>
    <p:extLst>
      <p:ext uri="{BB962C8B-B14F-4D97-AF65-F5344CB8AC3E}">
        <p14:creationId xmlns:p14="http://schemas.microsoft.com/office/powerpoint/2010/main" val="41398954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298DB6BF-749A-44FF-AB9C-8B6FD44EF3AF}" type="slidenum">
              <a:rPr lang="es-ES" smtClean="0"/>
              <a:t>8</a:t>
            </a:fld>
            <a:endParaRPr lang="es-ES"/>
          </a:p>
        </p:txBody>
      </p:sp>
    </p:spTree>
    <p:extLst>
      <p:ext uri="{BB962C8B-B14F-4D97-AF65-F5344CB8AC3E}">
        <p14:creationId xmlns:p14="http://schemas.microsoft.com/office/powerpoint/2010/main" val="17659316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3">
        <a:schemeClr val="bg2"/>
      </p:bgRef>
    </p:bg>
    <p:spTree>
      <p:nvGrpSpPr>
        <p:cNvPr id="1" name=""/>
        <p:cNvGrpSpPr/>
        <p:nvPr/>
      </p:nvGrpSpPr>
      <p:grpSpPr>
        <a:xfrm>
          <a:off x="0" y="0"/>
          <a:ext cx="0" cy="0"/>
          <a:chOff x="0" y="0"/>
          <a:chExt cx="0" cy="0"/>
        </a:xfrm>
      </p:grpSpPr>
      <p:pic>
        <p:nvPicPr>
          <p:cNvPr id="7" name="Imagen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p:cNvSpPr>
            <a:spLocks noGrp="1"/>
          </p:cNvSpPr>
          <p:nvPr>
            <p:ph type="ctrTitle"/>
          </p:nvPr>
        </p:nvSpPr>
        <p:spPr>
          <a:xfrm>
            <a:off x="3962399" y="1964267"/>
            <a:ext cx="7197726" cy="2421464"/>
          </a:xfrm>
        </p:spPr>
        <p:txBody>
          <a:bodyPr rtlCol="0" anchor="b">
            <a:normAutofit/>
          </a:bodyPr>
          <a:lstStyle>
            <a:lvl1pPr algn="r">
              <a:defRPr sz="4800">
                <a:effectLst/>
              </a:defRPr>
            </a:lvl1pPr>
          </a:lstStyle>
          <a:p>
            <a:pPr rtl="0"/>
            <a:r>
              <a:rPr lang="es-ES" noProof="0" smtClean="0"/>
              <a:t>Haga clic para modificar el estilo de título del patrón</a:t>
            </a:r>
            <a:endParaRPr lang="es-ES" noProof="0"/>
          </a:p>
        </p:txBody>
      </p:sp>
      <p:sp>
        <p:nvSpPr>
          <p:cNvPr id="3" name="Subtítulo 2"/>
          <p:cNvSpPr>
            <a:spLocks noGrp="1"/>
          </p:cNvSpPr>
          <p:nvPr>
            <p:ph type="subTitle" idx="1" hasCustomPrompt="1"/>
          </p:nvPr>
        </p:nvSpPr>
        <p:spPr>
          <a:xfrm>
            <a:off x="3962399" y="4385732"/>
            <a:ext cx="7197726" cy="1405467"/>
          </a:xfrm>
        </p:spPr>
        <p:txBody>
          <a:bodyPr rtlCol="0"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s-ES" noProof="0"/>
              <a:t>Haga clic para editar el estilo de subtítulo del patrón</a:t>
            </a:r>
          </a:p>
        </p:txBody>
      </p:sp>
      <p:sp>
        <p:nvSpPr>
          <p:cNvPr id="4" name="Marcador de posición de fecha 3"/>
          <p:cNvSpPr>
            <a:spLocks noGrp="1"/>
          </p:cNvSpPr>
          <p:nvPr>
            <p:ph type="dt" sz="half" idx="10"/>
          </p:nvPr>
        </p:nvSpPr>
        <p:spPr>
          <a:xfrm>
            <a:off x="8932558" y="5870575"/>
            <a:ext cx="1600200" cy="377825"/>
          </a:xfrm>
        </p:spPr>
        <p:txBody>
          <a:bodyPr rtlCol="0"/>
          <a:lstStyle/>
          <a:p>
            <a:pPr rtl="0"/>
            <a:fld id="{F9ED9D5C-6C5E-4E41-A800-98E98BFD3B24}" type="datetime1">
              <a:rPr lang="es-ES" noProof="0" smtClean="0"/>
              <a:t>20/01/2020</a:t>
            </a:fld>
            <a:endParaRPr lang="es-ES" noProof="0"/>
          </a:p>
        </p:txBody>
      </p:sp>
      <p:sp>
        <p:nvSpPr>
          <p:cNvPr id="5" name="Marcador de posición de pie de página 4"/>
          <p:cNvSpPr>
            <a:spLocks noGrp="1"/>
          </p:cNvSpPr>
          <p:nvPr>
            <p:ph type="ftr" sz="quarter" idx="11"/>
          </p:nvPr>
        </p:nvSpPr>
        <p:spPr>
          <a:xfrm>
            <a:off x="3962399" y="5870575"/>
            <a:ext cx="4893958" cy="377825"/>
          </a:xfrm>
        </p:spPr>
        <p:txBody>
          <a:bodyPr rtlCol="0"/>
          <a:lstStyle/>
          <a:p>
            <a:pPr rtl="0"/>
            <a:endParaRPr lang="es-ES" noProof="0"/>
          </a:p>
        </p:txBody>
      </p:sp>
      <p:sp>
        <p:nvSpPr>
          <p:cNvPr id="6" name="Marcador de posición de número de diapositiva 5"/>
          <p:cNvSpPr>
            <a:spLocks noGrp="1"/>
          </p:cNvSpPr>
          <p:nvPr>
            <p:ph type="sldNum" sz="quarter" idx="12"/>
          </p:nvPr>
        </p:nvSpPr>
        <p:spPr>
          <a:xfrm>
            <a:off x="10608958" y="5870575"/>
            <a:ext cx="551167" cy="377825"/>
          </a:xfrm>
        </p:spPr>
        <p:txBody>
          <a:bodyPr rtlCol="0"/>
          <a:lstStyle/>
          <a:p>
            <a:pPr rtl="0"/>
            <a:fld id="{69E57DC2-970A-4B3E-BB1C-7A09969E49DF}" type="slidenum">
              <a:rPr lang="es-ES" noProof="0" smtClean="0"/>
              <a:pPr rtl="0"/>
              <a:t>‹Nº›</a:t>
            </a:fld>
            <a:endParaRPr lang="es-ES" noProof="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leyenda">
    <p:spTree>
      <p:nvGrpSpPr>
        <p:cNvPr id="1" name=""/>
        <p:cNvGrpSpPr/>
        <p:nvPr/>
      </p:nvGrpSpPr>
      <p:grpSpPr>
        <a:xfrm>
          <a:off x="0" y="0"/>
          <a:ext cx="0" cy="0"/>
          <a:chOff x="0" y="0"/>
          <a:chExt cx="0" cy="0"/>
        </a:xfrm>
      </p:grpSpPr>
      <p:pic>
        <p:nvPicPr>
          <p:cNvPr id="8" name="Imagen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p:cNvSpPr>
            <a:spLocks noGrp="1"/>
          </p:cNvSpPr>
          <p:nvPr>
            <p:ph type="title"/>
          </p:nvPr>
        </p:nvSpPr>
        <p:spPr>
          <a:xfrm>
            <a:off x="685800" y="4732865"/>
            <a:ext cx="10131427" cy="566738"/>
          </a:xfrm>
        </p:spPr>
        <p:txBody>
          <a:bodyPr rtlCol="0" anchor="b">
            <a:normAutofit/>
          </a:bodyPr>
          <a:lstStyle>
            <a:lvl1pPr algn="l">
              <a:defRPr sz="2400" b="0"/>
            </a:lvl1pPr>
          </a:lstStyle>
          <a:p>
            <a:pPr rtl="0"/>
            <a:r>
              <a:rPr lang="es-ES" noProof="0" smtClean="0"/>
              <a:t>Haga clic para modificar el estilo de título del patrón</a:t>
            </a:r>
            <a:endParaRPr lang="es-ES" noProof="0"/>
          </a:p>
        </p:txBody>
      </p:sp>
      <p:sp>
        <p:nvSpPr>
          <p:cNvPr id="3" name="Marcador de posición de imagen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smtClean="0"/>
              <a:t>Haga clic en el icono para agregar una imagen</a:t>
            </a:r>
            <a:endParaRPr lang="es-ES" noProof="0"/>
          </a:p>
        </p:txBody>
      </p:sp>
      <p:sp>
        <p:nvSpPr>
          <p:cNvPr id="4" name="Marcador de posición de texto 3"/>
          <p:cNvSpPr>
            <a:spLocks noGrp="1"/>
          </p:cNvSpPr>
          <p:nvPr>
            <p:ph type="body" sz="half" idx="2" hasCustomPrompt="1"/>
          </p:nvPr>
        </p:nvSpPr>
        <p:spPr>
          <a:xfrm>
            <a:off x="685800" y="5299603"/>
            <a:ext cx="10131427" cy="49371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5" name="Marcador de posición de fecha 4"/>
          <p:cNvSpPr>
            <a:spLocks noGrp="1"/>
          </p:cNvSpPr>
          <p:nvPr>
            <p:ph type="dt" sz="half" idx="10"/>
          </p:nvPr>
        </p:nvSpPr>
        <p:spPr/>
        <p:txBody>
          <a:bodyPr rtlCol="0"/>
          <a:lstStyle/>
          <a:p>
            <a:pPr rtl="0"/>
            <a:fld id="{998E2F49-D0B4-4398-9952-0F6C7D2C391C}" type="datetime1">
              <a:rPr lang="es-ES" noProof="0" smtClean="0"/>
              <a:t>20/01/2020</a:t>
            </a:fld>
            <a:endParaRPr lang="es-ES" noProof="0"/>
          </a:p>
        </p:txBody>
      </p:sp>
      <p:sp>
        <p:nvSpPr>
          <p:cNvPr id="6" name="Marcador de posición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69E57DC2-970A-4B3E-BB1C-7A09969E49DF}" type="slidenum">
              <a:rPr lang="es-ES" noProof="0" smtClean="0"/>
              <a:pPr rtl="0"/>
              <a:t>‹Nº›</a:t>
            </a:fld>
            <a:endParaRPr lang="es-ES" noProof="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leyenda">
    <p:spTree>
      <p:nvGrpSpPr>
        <p:cNvPr id="1" name=""/>
        <p:cNvGrpSpPr/>
        <p:nvPr/>
      </p:nvGrpSpPr>
      <p:grpSpPr>
        <a:xfrm>
          <a:off x="0" y="0"/>
          <a:ext cx="0" cy="0"/>
          <a:chOff x="0" y="0"/>
          <a:chExt cx="0" cy="0"/>
        </a:xfrm>
      </p:grpSpPr>
      <p:pic>
        <p:nvPicPr>
          <p:cNvPr id="7" name="Imagen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p:cNvSpPr>
            <a:spLocks noGrp="1"/>
          </p:cNvSpPr>
          <p:nvPr>
            <p:ph type="title"/>
          </p:nvPr>
        </p:nvSpPr>
        <p:spPr>
          <a:xfrm>
            <a:off x="685801" y="609601"/>
            <a:ext cx="10131427" cy="3124199"/>
          </a:xfrm>
        </p:spPr>
        <p:txBody>
          <a:bodyPr rtlCol="0" anchor="ctr">
            <a:normAutofit/>
          </a:bodyPr>
          <a:lstStyle>
            <a:lvl1pPr algn="l">
              <a:defRPr sz="3200" b="0" cap="none"/>
            </a:lvl1pPr>
          </a:lstStyle>
          <a:p>
            <a:pPr rtl="0"/>
            <a:r>
              <a:rPr lang="es-ES" noProof="0" smtClean="0"/>
              <a:t>Haga clic para modificar el estilo de título del patrón</a:t>
            </a:r>
            <a:endParaRPr lang="es-ES" noProof="0"/>
          </a:p>
        </p:txBody>
      </p:sp>
      <p:sp>
        <p:nvSpPr>
          <p:cNvPr id="3" name="Marcador de posición de texto 2"/>
          <p:cNvSpPr>
            <a:spLocks noGrp="1"/>
          </p:cNvSpPr>
          <p:nvPr>
            <p:ph type="body" idx="1" hasCustomPrompt="1"/>
          </p:nvPr>
        </p:nvSpPr>
        <p:spPr>
          <a:xfrm>
            <a:off x="685800" y="4343400"/>
            <a:ext cx="10131428" cy="1447800"/>
          </a:xfrm>
        </p:spPr>
        <p:txBody>
          <a:bodyPr rtlCol="0"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Editar estilos de texto del patrón</a:t>
            </a:r>
          </a:p>
        </p:txBody>
      </p:sp>
      <p:sp>
        <p:nvSpPr>
          <p:cNvPr id="4" name="Marcador de posición de fecha 3"/>
          <p:cNvSpPr>
            <a:spLocks noGrp="1"/>
          </p:cNvSpPr>
          <p:nvPr>
            <p:ph type="dt" sz="half" idx="10"/>
          </p:nvPr>
        </p:nvSpPr>
        <p:spPr/>
        <p:txBody>
          <a:bodyPr rtlCol="0"/>
          <a:lstStyle/>
          <a:p>
            <a:pPr rtl="0"/>
            <a:fld id="{2C4C7BC3-C12E-4753-A404-DE93D16DCD68}" type="datetime1">
              <a:rPr lang="es-ES" noProof="0" smtClean="0"/>
              <a:t>20/01/2020</a:t>
            </a:fld>
            <a:endParaRPr lang="es-ES" noProof="0"/>
          </a:p>
        </p:txBody>
      </p:sp>
      <p:sp>
        <p:nvSpPr>
          <p:cNvPr id="5" name="Marcador de posición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69E57DC2-970A-4B3E-BB1C-7A09969E49DF}" type="slidenum">
              <a:rPr lang="es-ES" noProof="0" smtClean="0"/>
              <a:pPr rtl="0"/>
              <a:t>‹Nº›</a:t>
            </a:fld>
            <a:endParaRPr lang="es-ES" noProof="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título">
    <p:spTree>
      <p:nvGrpSpPr>
        <p:cNvPr id="1" name=""/>
        <p:cNvGrpSpPr/>
        <p:nvPr/>
      </p:nvGrpSpPr>
      <p:grpSpPr>
        <a:xfrm>
          <a:off x="0" y="0"/>
          <a:ext cx="0" cy="0"/>
          <a:chOff x="0" y="0"/>
          <a:chExt cx="0" cy="0"/>
        </a:xfrm>
      </p:grpSpPr>
      <p:pic>
        <p:nvPicPr>
          <p:cNvPr id="11" name="Imagen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Cuadro de texto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es-ES" sz="8000" noProof="0">
                <a:solidFill>
                  <a:schemeClr val="tx1"/>
                </a:solidFill>
                <a:effectLst/>
              </a:rPr>
              <a:t>”</a:t>
            </a:r>
          </a:p>
        </p:txBody>
      </p:sp>
      <p:sp>
        <p:nvSpPr>
          <p:cNvPr id="14" name="Cuadro de texto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es-ES" sz="8000" noProof="0">
                <a:solidFill>
                  <a:schemeClr val="tx1"/>
                </a:solidFill>
                <a:effectLst/>
              </a:rPr>
              <a:t>“</a:t>
            </a:r>
          </a:p>
        </p:txBody>
      </p:sp>
      <p:sp>
        <p:nvSpPr>
          <p:cNvPr id="16" name="Título 1"/>
          <p:cNvSpPr>
            <a:spLocks noGrp="1"/>
          </p:cNvSpPr>
          <p:nvPr>
            <p:ph type="title"/>
          </p:nvPr>
        </p:nvSpPr>
        <p:spPr>
          <a:xfrm>
            <a:off x="992267" y="609601"/>
            <a:ext cx="9550399" cy="2743199"/>
          </a:xfrm>
        </p:spPr>
        <p:txBody>
          <a:bodyPr rtlCol="0" anchor="ctr">
            <a:normAutofit/>
          </a:bodyPr>
          <a:lstStyle>
            <a:lvl1pPr algn="l">
              <a:defRPr sz="3200" b="0" cap="none">
                <a:solidFill>
                  <a:schemeClr val="tx1"/>
                </a:solidFill>
              </a:defRPr>
            </a:lvl1pPr>
          </a:lstStyle>
          <a:p>
            <a:pPr rtl="0"/>
            <a:r>
              <a:rPr lang="es-ES" noProof="0" smtClean="0"/>
              <a:t>Haga clic para modificar el estilo de título del patrón</a:t>
            </a:r>
            <a:endParaRPr lang="es-ES" noProof="0"/>
          </a:p>
        </p:txBody>
      </p:sp>
      <p:sp>
        <p:nvSpPr>
          <p:cNvPr id="10" name="Marcador de texto 9"/>
          <p:cNvSpPr>
            <a:spLocks noGrp="1"/>
          </p:cNvSpPr>
          <p:nvPr>
            <p:ph type="body" sz="quarter" idx="13" hasCustomPrompt="1"/>
          </p:nvPr>
        </p:nvSpPr>
        <p:spPr>
          <a:xfrm>
            <a:off x="1097875" y="3352800"/>
            <a:ext cx="9339184" cy="381000"/>
          </a:xfrm>
        </p:spPr>
        <p:txBody>
          <a:bodyPr rtlCol="0"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rtl="0"/>
            <a:r>
              <a:rPr lang="es-ES" noProof="0"/>
              <a:t>Editar estilos de texto del patrón</a:t>
            </a:r>
          </a:p>
        </p:txBody>
      </p:sp>
      <p:sp>
        <p:nvSpPr>
          <p:cNvPr id="3" name="Marcador de posición de texto 2"/>
          <p:cNvSpPr>
            <a:spLocks noGrp="1"/>
          </p:cNvSpPr>
          <p:nvPr>
            <p:ph type="body" idx="1" hasCustomPrompt="1"/>
          </p:nvPr>
        </p:nvSpPr>
        <p:spPr>
          <a:xfrm>
            <a:off x="687465" y="4343400"/>
            <a:ext cx="10152367" cy="1447800"/>
          </a:xfrm>
        </p:spPr>
        <p:txBody>
          <a:bodyPr rtlCol="0"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Editar estilos de texto del patrón</a:t>
            </a:r>
          </a:p>
        </p:txBody>
      </p:sp>
      <p:sp>
        <p:nvSpPr>
          <p:cNvPr id="4" name="Marcador de posición de fecha 3"/>
          <p:cNvSpPr>
            <a:spLocks noGrp="1"/>
          </p:cNvSpPr>
          <p:nvPr>
            <p:ph type="dt" sz="half" idx="10"/>
          </p:nvPr>
        </p:nvSpPr>
        <p:spPr/>
        <p:txBody>
          <a:bodyPr rtlCol="0"/>
          <a:lstStyle/>
          <a:p>
            <a:pPr rtl="0"/>
            <a:fld id="{4FC57FCC-B238-4294-A9C2-8DF07F6466E3}" type="datetime1">
              <a:rPr lang="es-ES" noProof="0" smtClean="0"/>
              <a:t>20/01/2020</a:t>
            </a:fld>
            <a:endParaRPr lang="es-ES" noProof="0"/>
          </a:p>
        </p:txBody>
      </p:sp>
      <p:sp>
        <p:nvSpPr>
          <p:cNvPr id="5" name="Marcador de posición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69E57DC2-970A-4B3E-BB1C-7A09969E49DF}" type="slidenum">
              <a:rPr lang="es-ES" noProof="0" smtClean="0"/>
              <a:pPr rtl="0"/>
              <a:t>‹Nº›</a:t>
            </a:fld>
            <a:endParaRPr lang="es-ES" noProof="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7" name="Imagen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p:cNvSpPr>
            <a:spLocks noGrp="1"/>
          </p:cNvSpPr>
          <p:nvPr>
            <p:ph type="title"/>
          </p:nvPr>
        </p:nvSpPr>
        <p:spPr>
          <a:xfrm>
            <a:off x="685802" y="3308581"/>
            <a:ext cx="10131425" cy="1468800"/>
          </a:xfrm>
        </p:spPr>
        <p:txBody>
          <a:bodyPr rtlCol="0" anchor="b">
            <a:normAutofit/>
          </a:bodyPr>
          <a:lstStyle>
            <a:lvl1pPr algn="l">
              <a:defRPr sz="3200" b="0" cap="none"/>
            </a:lvl1pPr>
          </a:lstStyle>
          <a:p>
            <a:pPr rtl="0"/>
            <a:r>
              <a:rPr lang="es-ES" noProof="0" smtClean="0"/>
              <a:t>Haga clic para modificar el estilo de título del patrón</a:t>
            </a:r>
            <a:endParaRPr lang="es-ES" noProof="0"/>
          </a:p>
        </p:txBody>
      </p:sp>
      <p:sp>
        <p:nvSpPr>
          <p:cNvPr id="3" name="Marcador de posición de texto 2"/>
          <p:cNvSpPr>
            <a:spLocks noGrp="1"/>
          </p:cNvSpPr>
          <p:nvPr>
            <p:ph type="body" idx="1" hasCustomPrompt="1"/>
          </p:nvPr>
        </p:nvSpPr>
        <p:spPr>
          <a:xfrm>
            <a:off x="685801" y="4777381"/>
            <a:ext cx="10131426" cy="860400"/>
          </a:xfrm>
        </p:spPr>
        <p:txBody>
          <a:bodyPr rtlCol="0"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Editar estilos de texto del patrón</a:t>
            </a:r>
          </a:p>
        </p:txBody>
      </p:sp>
      <p:sp>
        <p:nvSpPr>
          <p:cNvPr id="4" name="Marcador de posición de fecha 3"/>
          <p:cNvSpPr>
            <a:spLocks noGrp="1"/>
          </p:cNvSpPr>
          <p:nvPr>
            <p:ph type="dt" sz="half" idx="10"/>
          </p:nvPr>
        </p:nvSpPr>
        <p:spPr/>
        <p:txBody>
          <a:bodyPr rtlCol="0"/>
          <a:lstStyle/>
          <a:p>
            <a:pPr rtl="0"/>
            <a:fld id="{5C2F428B-4CD3-4B44-882B-9EE851AB66C6}" type="datetime1">
              <a:rPr lang="es-ES" noProof="0" smtClean="0"/>
              <a:t>20/01/2020</a:t>
            </a:fld>
            <a:endParaRPr lang="es-ES" noProof="0"/>
          </a:p>
        </p:txBody>
      </p:sp>
      <p:sp>
        <p:nvSpPr>
          <p:cNvPr id="5" name="Marcador de posición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69E57DC2-970A-4B3E-BB1C-7A09969E49DF}" type="slidenum">
              <a:rPr lang="es-ES" noProof="0" smtClean="0"/>
              <a:pPr rtl="0"/>
              <a:t>‹Nº›</a:t>
            </a:fld>
            <a:endParaRPr lang="es-ES" noProof="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 tarjeta de nombre">
    <p:spTree>
      <p:nvGrpSpPr>
        <p:cNvPr id="1" name=""/>
        <p:cNvGrpSpPr/>
        <p:nvPr/>
      </p:nvGrpSpPr>
      <p:grpSpPr>
        <a:xfrm>
          <a:off x="0" y="0"/>
          <a:ext cx="0" cy="0"/>
          <a:chOff x="0" y="0"/>
          <a:chExt cx="0" cy="0"/>
        </a:xfrm>
      </p:grpSpPr>
      <p:pic>
        <p:nvPicPr>
          <p:cNvPr id="11" name="Imagen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Cuadro de texto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es-ES" sz="8000" noProof="0">
                <a:solidFill>
                  <a:schemeClr val="tx1"/>
                </a:solidFill>
                <a:effectLst/>
              </a:rPr>
              <a:t>”</a:t>
            </a:r>
          </a:p>
        </p:txBody>
      </p:sp>
      <p:sp>
        <p:nvSpPr>
          <p:cNvPr id="14" name="Cuadro de texto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es-ES" sz="8000" noProof="0">
                <a:solidFill>
                  <a:schemeClr val="tx1"/>
                </a:solidFill>
                <a:effectLst/>
              </a:rPr>
              <a:t>“</a:t>
            </a:r>
          </a:p>
        </p:txBody>
      </p:sp>
      <p:sp>
        <p:nvSpPr>
          <p:cNvPr id="16" name="Título 1"/>
          <p:cNvSpPr>
            <a:spLocks noGrp="1"/>
          </p:cNvSpPr>
          <p:nvPr>
            <p:ph type="title"/>
          </p:nvPr>
        </p:nvSpPr>
        <p:spPr>
          <a:xfrm>
            <a:off x="992267" y="609601"/>
            <a:ext cx="9550399" cy="2743199"/>
          </a:xfrm>
        </p:spPr>
        <p:txBody>
          <a:bodyPr rtlCol="0" anchor="ctr">
            <a:normAutofit/>
          </a:bodyPr>
          <a:lstStyle>
            <a:lvl1pPr algn="l">
              <a:defRPr sz="3200" b="0" cap="none">
                <a:solidFill>
                  <a:schemeClr val="tx1"/>
                </a:solidFill>
              </a:defRPr>
            </a:lvl1pPr>
          </a:lstStyle>
          <a:p>
            <a:pPr rtl="0"/>
            <a:r>
              <a:rPr lang="es-ES" noProof="0" smtClean="0"/>
              <a:t>Haga clic para modificar el estilo de título del patrón</a:t>
            </a:r>
            <a:endParaRPr lang="es-ES" noProof="0"/>
          </a:p>
        </p:txBody>
      </p:sp>
      <p:sp>
        <p:nvSpPr>
          <p:cNvPr id="10" name="Marcador de texto 9"/>
          <p:cNvSpPr>
            <a:spLocks noGrp="1"/>
          </p:cNvSpPr>
          <p:nvPr>
            <p:ph type="body" sz="quarter" idx="13" hasCustomPrompt="1"/>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rtl="0">
              <a:spcBef>
                <a:spcPct val="0"/>
              </a:spcBef>
              <a:buNone/>
            </a:pPr>
            <a:r>
              <a:rPr lang="es-ES" noProof="0"/>
              <a:t>Editar estilos de texto del patrón</a:t>
            </a:r>
          </a:p>
        </p:txBody>
      </p:sp>
      <p:sp>
        <p:nvSpPr>
          <p:cNvPr id="3" name="Marcador de posición de texto 2"/>
          <p:cNvSpPr>
            <a:spLocks noGrp="1"/>
          </p:cNvSpPr>
          <p:nvPr>
            <p:ph type="body" idx="1" hasCustomPrompt="1"/>
          </p:nvPr>
        </p:nvSpPr>
        <p:spPr>
          <a:xfrm>
            <a:off x="685799" y="4775200"/>
            <a:ext cx="10135436" cy="1016000"/>
          </a:xfrm>
        </p:spPr>
        <p:txBody>
          <a:bodyPr rtlCol="0"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Editar estilos de texto del patrón</a:t>
            </a:r>
          </a:p>
        </p:txBody>
      </p:sp>
      <p:sp>
        <p:nvSpPr>
          <p:cNvPr id="4" name="Marcador de posición de fecha 3"/>
          <p:cNvSpPr>
            <a:spLocks noGrp="1"/>
          </p:cNvSpPr>
          <p:nvPr>
            <p:ph type="dt" sz="half" idx="10"/>
          </p:nvPr>
        </p:nvSpPr>
        <p:spPr/>
        <p:txBody>
          <a:bodyPr rtlCol="0"/>
          <a:lstStyle/>
          <a:p>
            <a:pPr rtl="0"/>
            <a:fld id="{BD00BD2A-6013-48BC-B926-822ECE3AE5D7}" type="datetime1">
              <a:rPr lang="es-ES" noProof="0" smtClean="0"/>
              <a:t>20/01/2020</a:t>
            </a:fld>
            <a:endParaRPr lang="es-ES" noProof="0"/>
          </a:p>
        </p:txBody>
      </p:sp>
      <p:sp>
        <p:nvSpPr>
          <p:cNvPr id="5" name="Marcador de posición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69E57DC2-970A-4B3E-BB1C-7A09969E49DF}" type="slidenum">
              <a:rPr lang="es-ES" noProof="0" smtClean="0"/>
              <a:pPr rtl="0"/>
              <a:t>‹Nº›</a:t>
            </a:fld>
            <a:endParaRPr lang="es-ES" noProof="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pic>
        <p:nvPicPr>
          <p:cNvPr id="8" name="Imagen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rtl="0"/>
            <a:r>
              <a:rPr lang="es-ES" noProof="0" smtClean="0"/>
              <a:t>Haga clic para modificar el estilo de título del patrón</a:t>
            </a:r>
            <a:endParaRPr lang="es-ES" noProof="0"/>
          </a:p>
        </p:txBody>
      </p:sp>
      <p:sp>
        <p:nvSpPr>
          <p:cNvPr id="10" name="Marcador de texto 9"/>
          <p:cNvSpPr>
            <a:spLocks noGrp="1"/>
          </p:cNvSpPr>
          <p:nvPr>
            <p:ph type="body" sz="quarter" idx="13" hasCustomPrompt="1"/>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rtl="0">
              <a:spcBef>
                <a:spcPct val="0"/>
              </a:spcBef>
              <a:buNone/>
            </a:pPr>
            <a:r>
              <a:rPr lang="es-ES" noProof="0"/>
              <a:t>Editar estilos de texto del patrón</a:t>
            </a:r>
          </a:p>
        </p:txBody>
      </p:sp>
      <p:sp>
        <p:nvSpPr>
          <p:cNvPr id="3" name="Marcador de posición de texto 2"/>
          <p:cNvSpPr>
            <a:spLocks noGrp="1"/>
          </p:cNvSpPr>
          <p:nvPr>
            <p:ph type="body" idx="1" hasCustomPrompt="1"/>
          </p:nvPr>
        </p:nvSpPr>
        <p:spPr>
          <a:xfrm>
            <a:off x="685800" y="4343400"/>
            <a:ext cx="10131428" cy="1447800"/>
          </a:xfrm>
        </p:spPr>
        <p:txBody>
          <a:bodyPr rtlCol="0"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Editar estilos de texto del patrón</a:t>
            </a:r>
          </a:p>
        </p:txBody>
      </p:sp>
      <p:sp>
        <p:nvSpPr>
          <p:cNvPr id="4" name="Marcador de posición de fecha 3"/>
          <p:cNvSpPr>
            <a:spLocks noGrp="1"/>
          </p:cNvSpPr>
          <p:nvPr>
            <p:ph type="dt" sz="half" idx="10"/>
          </p:nvPr>
        </p:nvSpPr>
        <p:spPr/>
        <p:txBody>
          <a:bodyPr rtlCol="0"/>
          <a:lstStyle/>
          <a:p>
            <a:pPr rtl="0"/>
            <a:fld id="{C5704F8A-5643-41F0-93C6-F41CB8C85559}" type="datetime1">
              <a:rPr lang="es-ES" noProof="0" smtClean="0"/>
              <a:t>20/01/2020</a:t>
            </a:fld>
            <a:endParaRPr lang="es-ES" noProof="0"/>
          </a:p>
        </p:txBody>
      </p:sp>
      <p:sp>
        <p:nvSpPr>
          <p:cNvPr id="5" name="Marcador de posición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69E57DC2-970A-4B3E-BB1C-7A09969E49DF}" type="slidenum">
              <a:rPr lang="es-ES" noProof="0" smtClean="0"/>
              <a:pPr rtl="0"/>
              <a:t>‹Nº›</a:t>
            </a:fld>
            <a:endParaRPr lang="es-ES" noProof="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exto vertical y título">
    <p:spTree>
      <p:nvGrpSpPr>
        <p:cNvPr id="1" name=""/>
        <p:cNvGrpSpPr/>
        <p:nvPr/>
      </p:nvGrpSpPr>
      <p:grpSpPr>
        <a:xfrm>
          <a:off x="0" y="0"/>
          <a:ext cx="0" cy="0"/>
          <a:chOff x="0" y="0"/>
          <a:chExt cx="0" cy="0"/>
        </a:xfrm>
      </p:grpSpPr>
      <p:pic>
        <p:nvPicPr>
          <p:cNvPr id="7" name="Imagen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ítulo 1"/>
          <p:cNvSpPr>
            <a:spLocks noGrp="1"/>
          </p:cNvSpPr>
          <p:nvPr>
            <p:ph type="title"/>
          </p:nvPr>
        </p:nvSpPr>
        <p:spPr>
          <a:xfrm>
            <a:off x="685801" y="609600"/>
            <a:ext cx="10131425" cy="1456267"/>
          </a:xfrm>
        </p:spPr>
        <p:txBody>
          <a:bodyPr rtlCol="0"/>
          <a:lstStyle/>
          <a:p>
            <a:pPr rtl="0"/>
            <a:r>
              <a:rPr lang="es-ES" noProof="0" smtClean="0"/>
              <a:t>Haga clic para modificar el estilo de título del patrón</a:t>
            </a:r>
            <a:endParaRPr lang="es-ES" noProof="0"/>
          </a:p>
        </p:txBody>
      </p:sp>
      <p:sp>
        <p:nvSpPr>
          <p:cNvPr id="3" name="Marcador de posición de texto vertical 2"/>
          <p:cNvSpPr>
            <a:spLocks noGrp="1"/>
          </p:cNvSpPr>
          <p:nvPr>
            <p:ph type="body" orient="vert" idx="1" hasCustomPrompt="1"/>
          </p:nvPr>
        </p:nvSpPr>
        <p:spPr/>
        <p:txBody>
          <a:bodyPr vert="eaVert" rtlCol="0" anchor="t"/>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10"/>
          </p:nvPr>
        </p:nvSpPr>
        <p:spPr/>
        <p:txBody>
          <a:bodyPr rtlCol="0"/>
          <a:lstStyle/>
          <a:p>
            <a:pPr rtl="0"/>
            <a:fld id="{D0F58AF2-8A9E-476F-A981-BB1179E3E96B}" type="datetime1">
              <a:rPr lang="es-ES" noProof="0" smtClean="0"/>
              <a:t>20/01/2020</a:t>
            </a:fld>
            <a:endParaRPr lang="es-ES" noProof="0"/>
          </a:p>
        </p:txBody>
      </p:sp>
      <p:sp>
        <p:nvSpPr>
          <p:cNvPr id="5" name="Marcador de posición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69E57DC2-970A-4B3E-BB1C-7A09969E49DF}" type="slidenum">
              <a:rPr lang="es-ES" noProof="0" smtClean="0"/>
              <a:t>‹Nº›</a:t>
            </a:fld>
            <a:endParaRPr lang="es-ES" noProof="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y texto vertical">
    <p:spTree>
      <p:nvGrpSpPr>
        <p:cNvPr id="1" name=""/>
        <p:cNvGrpSpPr/>
        <p:nvPr/>
      </p:nvGrpSpPr>
      <p:grpSpPr>
        <a:xfrm>
          <a:off x="0" y="0"/>
          <a:ext cx="0" cy="0"/>
          <a:chOff x="0" y="0"/>
          <a:chExt cx="0" cy="0"/>
        </a:xfrm>
      </p:grpSpPr>
      <p:pic>
        <p:nvPicPr>
          <p:cNvPr id="7" name="Imagen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vertical 1"/>
          <p:cNvSpPr>
            <a:spLocks noGrp="1"/>
          </p:cNvSpPr>
          <p:nvPr>
            <p:ph type="title" orient="vert"/>
          </p:nvPr>
        </p:nvSpPr>
        <p:spPr>
          <a:xfrm>
            <a:off x="8658675" y="609599"/>
            <a:ext cx="2158552" cy="5181601"/>
          </a:xfrm>
        </p:spPr>
        <p:txBody>
          <a:bodyPr vert="eaVert" rtlCol="0"/>
          <a:lstStyle/>
          <a:p>
            <a:pPr rtl="0"/>
            <a:r>
              <a:rPr lang="es-ES" noProof="0" smtClean="0"/>
              <a:t>Haga clic para modificar el estilo de título del patrón</a:t>
            </a:r>
            <a:endParaRPr lang="es-ES" noProof="0"/>
          </a:p>
        </p:txBody>
      </p:sp>
      <p:sp>
        <p:nvSpPr>
          <p:cNvPr id="3" name="Marcador de posición de texto vertical 2"/>
          <p:cNvSpPr>
            <a:spLocks noGrp="1"/>
          </p:cNvSpPr>
          <p:nvPr>
            <p:ph type="body" orient="vert" idx="1" hasCustomPrompt="1"/>
          </p:nvPr>
        </p:nvSpPr>
        <p:spPr>
          <a:xfrm>
            <a:off x="685800" y="609600"/>
            <a:ext cx="7832116" cy="5181600"/>
          </a:xfrm>
        </p:spPr>
        <p:txBody>
          <a:bodyPr vert="eaVert" rtlCol="0" anchor="t"/>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10"/>
          </p:nvPr>
        </p:nvSpPr>
        <p:spPr/>
        <p:txBody>
          <a:bodyPr rtlCol="0"/>
          <a:lstStyle/>
          <a:p>
            <a:pPr rtl="0"/>
            <a:fld id="{3F133A77-1A83-4B42-8BD2-D62E592E918F}" type="datetime1">
              <a:rPr lang="es-ES" noProof="0" smtClean="0"/>
              <a:t>20/01/2020</a:t>
            </a:fld>
            <a:endParaRPr lang="es-ES" noProof="0"/>
          </a:p>
        </p:txBody>
      </p:sp>
      <p:sp>
        <p:nvSpPr>
          <p:cNvPr id="5" name="Marcador de posición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69E57DC2-970A-4B3E-BB1C-7A09969E49DF}" type="slidenum">
              <a:rPr lang="es-ES" noProof="0" smtClean="0"/>
              <a:t>‹Nº›</a:t>
            </a:fld>
            <a:endParaRPr lang="es-ES" noProof="0"/>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pic>
        <p:nvPicPr>
          <p:cNvPr id="7" name="Imagen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a:p>
        </p:txBody>
      </p:sp>
      <p:sp>
        <p:nvSpPr>
          <p:cNvPr id="3" name="Marcador de posición de contenido 2"/>
          <p:cNvSpPr>
            <a:spLocks noGrp="1"/>
          </p:cNvSpPr>
          <p:nvPr>
            <p:ph idx="1" hasCustomPrompt="1"/>
          </p:nvPr>
        </p:nvSpPr>
        <p:spPr/>
        <p:txBody>
          <a:bodyPr rtlCol="0" anchor="ct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10"/>
          </p:nvPr>
        </p:nvSpPr>
        <p:spPr/>
        <p:txBody>
          <a:bodyPr rtlCol="0"/>
          <a:lstStyle/>
          <a:p>
            <a:pPr rtl="0"/>
            <a:fld id="{470C786E-B2E4-4B50-A5C3-3AD13FC87CF7}" type="datetime1">
              <a:rPr lang="es-ES" noProof="0" smtClean="0"/>
              <a:t>20/01/2020</a:t>
            </a:fld>
            <a:endParaRPr lang="es-ES" noProof="0"/>
          </a:p>
        </p:txBody>
      </p:sp>
      <p:sp>
        <p:nvSpPr>
          <p:cNvPr id="5" name="Marcador de posición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69E57DC2-970A-4B3E-BB1C-7A09969E49DF}" type="slidenum">
              <a:rPr lang="es-ES" noProof="0" smtClean="0"/>
              <a:t>‹Nº›</a:t>
            </a:fld>
            <a:endParaRPr lang="es-ES" noProof="0"/>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Imagen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p:cNvSpPr>
            <a:spLocks noGrp="1"/>
          </p:cNvSpPr>
          <p:nvPr>
            <p:ph type="title"/>
          </p:nvPr>
        </p:nvSpPr>
        <p:spPr>
          <a:xfrm>
            <a:off x="685800" y="3308581"/>
            <a:ext cx="10131427" cy="1468800"/>
          </a:xfrm>
        </p:spPr>
        <p:txBody>
          <a:bodyPr rtlCol="0" anchor="b"/>
          <a:lstStyle>
            <a:lvl1pPr algn="l">
              <a:defRPr sz="4000" b="0" cap="all"/>
            </a:lvl1pPr>
          </a:lstStyle>
          <a:p>
            <a:pPr rtl="0"/>
            <a:r>
              <a:rPr lang="es-ES" noProof="0" smtClean="0"/>
              <a:t>Haga clic para modificar el estilo de título del patrón</a:t>
            </a:r>
            <a:endParaRPr lang="es-ES" noProof="0"/>
          </a:p>
        </p:txBody>
      </p:sp>
      <p:sp>
        <p:nvSpPr>
          <p:cNvPr id="3" name="Marcador de posición de texto 2"/>
          <p:cNvSpPr>
            <a:spLocks noGrp="1"/>
          </p:cNvSpPr>
          <p:nvPr>
            <p:ph type="body" idx="1" hasCustomPrompt="1"/>
          </p:nvPr>
        </p:nvSpPr>
        <p:spPr>
          <a:xfrm>
            <a:off x="685799" y="4777381"/>
            <a:ext cx="10131428" cy="860400"/>
          </a:xfrm>
        </p:spPr>
        <p:txBody>
          <a:bodyPr rtlCol="0"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Editar estilos de texto del patrón</a:t>
            </a:r>
          </a:p>
        </p:txBody>
      </p:sp>
      <p:sp>
        <p:nvSpPr>
          <p:cNvPr id="4" name="Marcador de posición de fecha 3"/>
          <p:cNvSpPr>
            <a:spLocks noGrp="1"/>
          </p:cNvSpPr>
          <p:nvPr>
            <p:ph type="dt" sz="half" idx="10"/>
          </p:nvPr>
        </p:nvSpPr>
        <p:spPr/>
        <p:txBody>
          <a:bodyPr rtlCol="0"/>
          <a:lstStyle/>
          <a:p>
            <a:pPr rtl="0"/>
            <a:fld id="{989091C0-0C1F-4B47-93AF-EC6317D9AC53}" type="datetime1">
              <a:rPr lang="es-ES" noProof="0" smtClean="0"/>
              <a:t>20/01/2020</a:t>
            </a:fld>
            <a:endParaRPr lang="es-ES" noProof="0"/>
          </a:p>
        </p:txBody>
      </p:sp>
      <p:sp>
        <p:nvSpPr>
          <p:cNvPr id="5" name="Marcador de posición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69E57DC2-970A-4B3E-BB1C-7A09969E49DF}" type="slidenum">
              <a:rPr lang="es-ES" noProof="0" smtClean="0"/>
              <a:pPr rtl="0"/>
              <a:t>‹Nº›</a:t>
            </a:fld>
            <a:endParaRPr lang="es-ES" noProof="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Imagen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a:p>
        </p:txBody>
      </p:sp>
      <p:sp>
        <p:nvSpPr>
          <p:cNvPr id="3" name="Marcador de posición de contenido 2"/>
          <p:cNvSpPr>
            <a:spLocks noGrp="1"/>
          </p:cNvSpPr>
          <p:nvPr>
            <p:ph sz="half" idx="1" hasCustomPrompt="1"/>
          </p:nvPr>
        </p:nvSpPr>
        <p:spPr>
          <a:xfrm>
            <a:off x="685802" y="2142067"/>
            <a:ext cx="4995334" cy="3649134"/>
          </a:xfrm>
        </p:spPr>
        <p:txBody>
          <a:bodyPr rtlCol="0">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contenido 3"/>
          <p:cNvSpPr>
            <a:spLocks noGrp="1"/>
          </p:cNvSpPr>
          <p:nvPr>
            <p:ph sz="half" idx="2" hasCustomPrompt="1"/>
          </p:nvPr>
        </p:nvSpPr>
        <p:spPr>
          <a:xfrm>
            <a:off x="5821895" y="2142067"/>
            <a:ext cx="4995332" cy="3649133"/>
          </a:xfrm>
        </p:spPr>
        <p:txBody>
          <a:bodyPr rtlCol="0">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fecha 4"/>
          <p:cNvSpPr>
            <a:spLocks noGrp="1"/>
          </p:cNvSpPr>
          <p:nvPr>
            <p:ph type="dt" sz="half" idx="10"/>
          </p:nvPr>
        </p:nvSpPr>
        <p:spPr/>
        <p:txBody>
          <a:bodyPr rtlCol="0"/>
          <a:lstStyle/>
          <a:p>
            <a:pPr rtl="0"/>
            <a:fld id="{6E8946AA-C9FD-4B63-9E82-1BA3CBEB08D2}" type="datetime1">
              <a:rPr lang="es-ES" noProof="0" smtClean="0"/>
              <a:t>20/01/2020</a:t>
            </a:fld>
            <a:endParaRPr lang="es-ES" noProof="0"/>
          </a:p>
        </p:txBody>
      </p:sp>
      <p:sp>
        <p:nvSpPr>
          <p:cNvPr id="6" name="Marcador de posición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69E57DC2-970A-4B3E-BB1C-7A09969E49DF}" type="slidenum">
              <a:rPr lang="es-ES" noProof="0" smtClean="0"/>
              <a:t>‹Nº›</a:t>
            </a:fld>
            <a:endParaRPr lang="es-ES" noProof="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defRPr/>
            </a:lvl1pPr>
          </a:lstStyle>
          <a:p>
            <a:pPr rtl="0"/>
            <a:r>
              <a:rPr lang="es-ES" noProof="0" smtClean="0"/>
              <a:t>Haga clic para modificar el estilo de título del patrón</a:t>
            </a:r>
            <a:endParaRPr lang="es-ES" noProof="0"/>
          </a:p>
        </p:txBody>
      </p:sp>
      <p:sp>
        <p:nvSpPr>
          <p:cNvPr id="3" name="Marcador de posición de texto 2"/>
          <p:cNvSpPr>
            <a:spLocks noGrp="1"/>
          </p:cNvSpPr>
          <p:nvPr>
            <p:ph type="body" idx="1" hasCustomPrompt="1"/>
          </p:nvPr>
        </p:nvSpPr>
        <p:spPr>
          <a:xfrm>
            <a:off x="973670" y="2218267"/>
            <a:ext cx="4709054" cy="576262"/>
          </a:xfrm>
        </p:spPr>
        <p:txBody>
          <a:bodyPr rtlCol="0"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4" name="Marcador de posición de contenido 3"/>
          <p:cNvSpPr>
            <a:spLocks noGrp="1"/>
          </p:cNvSpPr>
          <p:nvPr>
            <p:ph sz="half" idx="2" hasCustomPrompt="1"/>
          </p:nvPr>
        </p:nvSpPr>
        <p:spPr>
          <a:xfrm>
            <a:off x="685801" y="2870201"/>
            <a:ext cx="4996923" cy="2920998"/>
          </a:xfrm>
        </p:spPr>
        <p:txBody>
          <a:bodyPr rtlCol="0" anchor="t">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texto 4"/>
          <p:cNvSpPr>
            <a:spLocks noGrp="1"/>
          </p:cNvSpPr>
          <p:nvPr>
            <p:ph type="body" sz="quarter" idx="3" hasCustomPrompt="1"/>
          </p:nvPr>
        </p:nvSpPr>
        <p:spPr>
          <a:xfrm>
            <a:off x="6096003" y="2226734"/>
            <a:ext cx="4722813" cy="576262"/>
          </a:xfrm>
        </p:spPr>
        <p:txBody>
          <a:bodyPr rtlCol="0"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6" name="Marcador de posición de contenido 5"/>
          <p:cNvSpPr>
            <a:spLocks noGrp="1"/>
          </p:cNvSpPr>
          <p:nvPr>
            <p:ph sz="quarter" idx="4" hasCustomPrompt="1"/>
          </p:nvPr>
        </p:nvSpPr>
        <p:spPr>
          <a:xfrm>
            <a:off x="5823483" y="2870201"/>
            <a:ext cx="4995334" cy="2920998"/>
          </a:xfrm>
        </p:spPr>
        <p:txBody>
          <a:bodyPr rtlCol="0" anchor="t">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posición de fecha 6"/>
          <p:cNvSpPr>
            <a:spLocks noGrp="1"/>
          </p:cNvSpPr>
          <p:nvPr>
            <p:ph type="dt" sz="half" idx="10"/>
          </p:nvPr>
        </p:nvSpPr>
        <p:spPr/>
        <p:txBody>
          <a:bodyPr rtlCol="0"/>
          <a:lstStyle/>
          <a:p>
            <a:pPr rtl="0"/>
            <a:fld id="{27F74E82-BC1E-4ED4-9E0F-0F2E91F047D3}" type="datetime1">
              <a:rPr lang="es-ES" noProof="0" smtClean="0"/>
              <a:t>20/01/2020</a:t>
            </a:fld>
            <a:endParaRPr lang="es-ES" noProof="0"/>
          </a:p>
        </p:txBody>
      </p:sp>
      <p:sp>
        <p:nvSpPr>
          <p:cNvPr id="8" name="Marcador de posición de pie de página 7"/>
          <p:cNvSpPr>
            <a:spLocks noGrp="1"/>
          </p:cNvSpPr>
          <p:nvPr>
            <p:ph type="ftr" sz="quarter" idx="11"/>
          </p:nvPr>
        </p:nvSpPr>
        <p:spPr/>
        <p:txBody>
          <a:bodyPr rtlCol="0"/>
          <a:lstStyle/>
          <a:p>
            <a:pPr rtl="0"/>
            <a:endParaRPr lang="es-ES" noProof="0"/>
          </a:p>
        </p:txBody>
      </p:sp>
      <p:sp>
        <p:nvSpPr>
          <p:cNvPr id="9" name="Marcador de número de diapositiva 8"/>
          <p:cNvSpPr>
            <a:spLocks noGrp="1"/>
          </p:cNvSpPr>
          <p:nvPr>
            <p:ph type="sldNum" sz="quarter" idx="12"/>
          </p:nvPr>
        </p:nvSpPr>
        <p:spPr/>
        <p:txBody>
          <a:bodyPr rtlCol="0"/>
          <a:lstStyle/>
          <a:p>
            <a:pPr rtl="0"/>
            <a:fld id="{69E57DC2-970A-4B3E-BB1C-7A09969E49DF}" type="slidenum">
              <a:rPr lang="es-ES" noProof="0" smtClean="0"/>
              <a:t>‹Nº›</a:t>
            </a:fld>
            <a:endParaRPr lang="es-ES" noProof="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Imagen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a:p>
        </p:txBody>
      </p:sp>
      <p:sp>
        <p:nvSpPr>
          <p:cNvPr id="3" name="Marcador de posición de fecha 2"/>
          <p:cNvSpPr>
            <a:spLocks noGrp="1"/>
          </p:cNvSpPr>
          <p:nvPr>
            <p:ph type="dt" sz="half" idx="10"/>
          </p:nvPr>
        </p:nvSpPr>
        <p:spPr/>
        <p:txBody>
          <a:bodyPr rtlCol="0"/>
          <a:lstStyle/>
          <a:p>
            <a:pPr rtl="0"/>
            <a:fld id="{C098A529-48DD-4F6D-A862-37EF6469A894}" type="datetime1">
              <a:rPr lang="es-ES" noProof="0" smtClean="0"/>
              <a:t>20/01/2020</a:t>
            </a:fld>
            <a:endParaRPr lang="es-ES" noProof="0"/>
          </a:p>
        </p:txBody>
      </p:sp>
      <p:sp>
        <p:nvSpPr>
          <p:cNvPr id="4" name="Marcador de posición de pie de página 3"/>
          <p:cNvSpPr>
            <a:spLocks noGrp="1"/>
          </p:cNvSpPr>
          <p:nvPr>
            <p:ph type="ftr" sz="quarter" idx="11"/>
          </p:nvPr>
        </p:nvSpPr>
        <p:spPr/>
        <p:txBody>
          <a:bodyPr rtlCol="0"/>
          <a:lstStyle/>
          <a:p>
            <a:pPr rtl="0"/>
            <a:endParaRPr lang="es-ES" noProof="0"/>
          </a:p>
        </p:txBody>
      </p:sp>
      <p:sp>
        <p:nvSpPr>
          <p:cNvPr id="5" name="Marcador de posición de número de diapositiva 4"/>
          <p:cNvSpPr>
            <a:spLocks noGrp="1"/>
          </p:cNvSpPr>
          <p:nvPr>
            <p:ph type="sldNum" sz="quarter" idx="12"/>
          </p:nvPr>
        </p:nvSpPr>
        <p:spPr/>
        <p:txBody>
          <a:bodyPr rtlCol="0"/>
          <a:lstStyle/>
          <a:p>
            <a:pPr rtl="0"/>
            <a:fld id="{69E57DC2-970A-4B3E-BB1C-7A09969E49DF}" type="slidenum">
              <a:rPr lang="es-ES" noProof="0" smtClean="0"/>
              <a:t>‹Nº›</a:t>
            </a:fld>
            <a:endParaRPr lang="es-ES" noProof="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Imagen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Marcador de posición de fecha 1"/>
          <p:cNvSpPr>
            <a:spLocks noGrp="1"/>
          </p:cNvSpPr>
          <p:nvPr>
            <p:ph type="dt" sz="half" idx="10"/>
          </p:nvPr>
        </p:nvSpPr>
        <p:spPr/>
        <p:txBody>
          <a:bodyPr rtlCol="0"/>
          <a:lstStyle/>
          <a:p>
            <a:pPr rtl="0"/>
            <a:fld id="{F2D6DEB3-7E92-49B6-9602-1DCB0328C3A6}" type="datetime1">
              <a:rPr lang="es-ES" noProof="0" smtClean="0"/>
              <a:t>20/01/2020</a:t>
            </a:fld>
            <a:endParaRPr lang="es-ES" noProof="0"/>
          </a:p>
        </p:txBody>
      </p:sp>
      <p:sp>
        <p:nvSpPr>
          <p:cNvPr id="3" name="Marcador de posición de pie de página 2"/>
          <p:cNvSpPr>
            <a:spLocks noGrp="1"/>
          </p:cNvSpPr>
          <p:nvPr>
            <p:ph type="ftr" sz="quarter" idx="11"/>
          </p:nvPr>
        </p:nvSpPr>
        <p:spPr/>
        <p:txBody>
          <a:bodyPr rtlCol="0"/>
          <a:lstStyle/>
          <a:p>
            <a:pPr rtl="0"/>
            <a:endParaRPr lang="es-ES" noProof="0" dirty="0"/>
          </a:p>
        </p:txBody>
      </p:sp>
      <p:sp>
        <p:nvSpPr>
          <p:cNvPr id="4" name="Marcador de número de diapositiva 3"/>
          <p:cNvSpPr>
            <a:spLocks noGrp="1"/>
          </p:cNvSpPr>
          <p:nvPr>
            <p:ph type="sldNum" sz="quarter" idx="12"/>
          </p:nvPr>
        </p:nvSpPr>
        <p:spPr/>
        <p:txBody>
          <a:bodyPr rtlCol="0"/>
          <a:lstStyle/>
          <a:p>
            <a:pPr rtl="0"/>
            <a:fld id="{69E57DC2-970A-4B3E-BB1C-7A09969E49DF}" type="slidenum">
              <a:rPr lang="es-ES" noProof="0" smtClean="0"/>
              <a:t>‹Nº›</a:t>
            </a:fld>
            <a:endParaRPr lang="es-ES" noProof="0" dirty="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leyenda">
    <p:spTree>
      <p:nvGrpSpPr>
        <p:cNvPr id="1" name=""/>
        <p:cNvGrpSpPr/>
        <p:nvPr/>
      </p:nvGrpSpPr>
      <p:grpSpPr>
        <a:xfrm>
          <a:off x="0" y="0"/>
          <a:ext cx="0" cy="0"/>
          <a:chOff x="0" y="0"/>
          <a:chExt cx="0" cy="0"/>
        </a:xfrm>
      </p:grpSpPr>
      <p:pic>
        <p:nvPicPr>
          <p:cNvPr id="8" name="Imagen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p:cNvSpPr>
            <a:spLocks noGrp="1"/>
          </p:cNvSpPr>
          <p:nvPr>
            <p:ph type="title"/>
          </p:nvPr>
        </p:nvSpPr>
        <p:spPr>
          <a:xfrm>
            <a:off x="685800" y="2074333"/>
            <a:ext cx="3680885" cy="1371600"/>
          </a:xfrm>
        </p:spPr>
        <p:txBody>
          <a:bodyPr rtlCol="0" anchor="b">
            <a:normAutofit/>
          </a:bodyPr>
          <a:lstStyle>
            <a:lvl1pPr algn="l">
              <a:defRPr sz="2400" b="0"/>
            </a:lvl1pPr>
          </a:lstStyle>
          <a:p>
            <a:pPr rtl="0"/>
            <a:r>
              <a:rPr lang="es-ES" noProof="0" smtClean="0"/>
              <a:t>Haga clic para modificar el estilo de título del patrón</a:t>
            </a:r>
            <a:endParaRPr lang="es-ES" noProof="0"/>
          </a:p>
        </p:txBody>
      </p:sp>
      <p:sp>
        <p:nvSpPr>
          <p:cNvPr id="3" name="Marcador de posición de contenido 2"/>
          <p:cNvSpPr>
            <a:spLocks noGrp="1"/>
          </p:cNvSpPr>
          <p:nvPr>
            <p:ph idx="1" hasCustomPrompt="1"/>
          </p:nvPr>
        </p:nvSpPr>
        <p:spPr>
          <a:xfrm>
            <a:off x="4648201" y="609601"/>
            <a:ext cx="6169026" cy="5181600"/>
          </a:xfrm>
        </p:spPr>
        <p:txBody>
          <a:bodyPr rtlCol="0" anchor="ctr">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texto 3"/>
          <p:cNvSpPr>
            <a:spLocks noGrp="1"/>
          </p:cNvSpPr>
          <p:nvPr>
            <p:ph type="body" sz="half" idx="2" hasCustomPrompt="1"/>
          </p:nvPr>
        </p:nvSpPr>
        <p:spPr>
          <a:xfrm>
            <a:off x="685800" y="3445933"/>
            <a:ext cx="3680885" cy="1828800"/>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5" name="Marcador de posición de fecha 4"/>
          <p:cNvSpPr>
            <a:spLocks noGrp="1"/>
          </p:cNvSpPr>
          <p:nvPr>
            <p:ph type="dt" sz="half" idx="10"/>
          </p:nvPr>
        </p:nvSpPr>
        <p:spPr/>
        <p:txBody>
          <a:bodyPr rtlCol="0"/>
          <a:lstStyle/>
          <a:p>
            <a:pPr rtl="0"/>
            <a:fld id="{4ED36CB4-0C9D-4E13-AF99-6DA23D67CA19}" type="datetime1">
              <a:rPr lang="es-ES" noProof="0" smtClean="0"/>
              <a:t>20/01/2020</a:t>
            </a:fld>
            <a:endParaRPr lang="es-ES" noProof="0"/>
          </a:p>
        </p:txBody>
      </p:sp>
      <p:sp>
        <p:nvSpPr>
          <p:cNvPr id="6" name="Marcador de posición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69E57DC2-970A-4B3E-BB1C-7A09969E49DF}" type="slidenum">
              <a:rPr lang="es-ES" noProof="0" smtClean="0"/>
              <a:pPr rtl="0"/>
              <a:t>‹Nº›</a:t>
            </a:fld>
            <a:endParaRPr lang="es-ES" noProof="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pic>
        <p:nvPicPr>
          <p:cNvPr id="8" name="Imagen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p:cNvSpPr>
            <a:spLocks noGrp="1"/>
          </p:cNvSpPr>
          <p:nvPr>
            <p:ph type="title"/>
          </p:nvPr>
        </p:nvSpPr>
        <p:spPr>
          <a:xfrm>
            <a:off x="685800" y="1600200"/>
            <a:ext cx="6164653" cy="1371600"/>
          </a:xfrm>
        </p:spPr>
        <p:txBody>
          <a:bodyPr rtlCol="0" anchor="b">
            <a:normAutofit/>
          </a:bodyPr>
          <a:lstStyle>
            <a:lvl1pPr algn="l">
              <a:defRPr sz="2800" b="0"/>
            </a:lvl1pPr>
          </a:lstStyle>
          <a:p>
            <a:pPr rtl="0"/>
            <a:r>
              <a:rPr lang="es-ES" noProof="0" smtClean="0"/>
              <a:t>Haga clic para modificar el estilo de título del patrón</a:t>
            </a:r>
            <a:endParaRPr lang="es-ES" noProof="0"/>
          </a:p>
        </p:txBody>
      </p:sp>
      <p:sp>
        <p:nvSpPr>
          <p:cNvPr id="14" name="Marcador de posición de imagen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smtClean="0"/>
              <a:t>Haga clic en el icono para agregar una imagen</a:t>
            </a:r>
            <a:endParaRPr lang="es-ES" noProof="0"/>
          </a:p>
        </p:txBody>
      </p:sp>
      <p:sp>
        <p:nvSpPr>
          <p:cNvPr id="4" name="Marcador de posición de texto 3"/>
          <p:cNvSpPr>
            <a:spLocks noGrp="1"/>
          </p:cNvSpPr>
          <p:nvPr>
            <p:ph type="body" sz="half" idx="2" hasCustomPrompt="1"/>
          </p:nvPr>
        </p:nvSpPr>
        <p:spPr>
          <a:xfrm>
            <a:off x="685800" y="2971800"/>
            <a:ext cx="6164653" cy="1828800"/>
          </a:xfrm>
        </p:spPr>
        <p:txBody>
          <a:bodyPr rtlCol="0"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5" name="Marcador de posición de fecha 4"/>
          <p:cNvSpPr>
            <a:spLocks noGrp="1"/>
          </p:cNvSpPr>
          <p:nvPr>
            <p:ph type="dt" sz="half" idx="10"/>
          </p:nvPr>
        </p:nvSpPr>
        <p:spPr/>
        <p:txBody>
          <a:bodyPr rtlCol="0"/>
          <a:lstStyle/>
          <a:p>
            <a:pPr rtl="0"/>
            <a:fld id="{7CFB0BCE-98C7-46FE-B554-DC6C72F398B9}" type="datetime1">
              <a:rPr lang="es-ES" noProof="0" smtClean="0"/>
              <a:t>20/01/2020</a:t>
            </a:fld>
            <a:endParaRPr lang="es-ES" noProof="0"/>
          </a:p>
        </p:txBody>
      </p:sp>
      <p:sp>
        <p:nvSpPr>
          <p:cNvPr id="6" name="Marcador de posición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69E57DC2-970A-4B3E-BB1C-7A09969E49DF}" type="slidenum">
              <a:rPr lang="es-ES" noProof="0" smtClean="0"/>
              <a:pPr rtl="0"/>
              <a:t>‹Nº›</a:t>
            </a:fld>
            <a:endParaRPr lang="es-ES" noProof="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Marcador de posición de título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pPr rtl="0"/>
            <a:r>
              <a:rPr lang="es-ES" noProof="0"/>
              <a:t>Haga clic para modificar el estilo de título del patrón</a:t>
            </a:r>
          </a:p>
        </p:txBody>
      </p:sp>
      <p:sp>
        <p:nvSpPr>
          <p:cNvPr id="3" name="Marcador de posición de texto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9AD75807-E084-4E7A-BDB2-38BB6161F78F}" type="datetime1">
              <a:rPr lang="es-ES" noProof="0" smtClean="0"/>
              <a:t>20/01/2020</a:t>
            </a:fld>
            <a:endParaRPr lang="es-ES" noProof="0"/>
          </a:p>
        </p:txBody>
      </p:sp>
      <p:sp>
        <p:nvSpPr>
          <p:cNvPr id="5" name="Marcador de posición de pie de página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rtl="0"/>
            <a:endParaRPr lang="es-ES" noProof="0"/>
          </a:p>
        </p:txBody>
      </p:sp>
      <p:sp>
        <p:nvSpPr>
          <p:cNvPr id="6" name="Marcador de posición de número de diapositiva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69E57DC2-970A-4B3E-BB1C-7A09969E49DF}" type="slidenum">
              <a:rPr lang="es-ES" noProof="0" smtClean="0"/>
              <a:pPr rtl="0"/>
              <a:t>‹Nº›</a:t>
            </a:fld>
            <a:endParaRPr lang="es-ES" noProof="0"/>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1.jpg"/><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cielo nocturno con montañas a lo lejos en el horizonte">
            <a:extLst>
              <a:ext uri="{FF2B5EF4-FFF2-40B4-BE49-F238E27FC236}">
                <a16:creationId xmlns:a16="http://schemas.microsoft.com/office/drawing/2014/main" xmlns=""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ítulo 1">
            <a:extLst>
              <a:ext uri="{FF2B5EF4-FFF2-40B4-BE49-F238E27FC236}">
                <a16:creationId xmlns:a16="http://schemas.microsoft.com/office/drawing/2014/main" xmlns="" id="{340C7600-5BA8-4A54-887F-74AF87750A31}"/>
              </a:ext>
            </a:extLst>
          </p:cNvPr>
          <p:cNvSpPr>
            <a:spLocks noGrp="1"/>
          </p:cNvSpPr>
          <p:nvPr>
            <p:ph type="ctrTitle"/>
          </p:nvPr>
        </p:nvSpPr>
        <p:spPr>
          <a:xfrm>
            <a:off x="4150658" y="1277414"/>
            <a:ext cx="7197726" cy="2421464"/>
          </a:xfrm>
        </p:spPr>
        <p:txBody>
          <a:bodyPr rtlCol="0">
            <a:normAutofit/>
          </a:bodyPr>
          <a:lstStyle/>
          <a:p>
            <a:pPr algn="ctr"/>
            <a:r>
              <a:rPr lang="es-ES" sz="5400" b="1" dirty="0" smtClean="0"/>
              <a:t>Gestión de impresoras 3d en red</a:t>
            </a:r>
            <a:endParaRPr lang="es-ES" sz="5400" b="1" dirty="0"/>
          </a:p>
        </p:txBody>
      </p:sp>
      <p:sp>
        <p:nvSpPr>
          <p:cNvPr id="3" name="Subtítulo 2">
            <a:extLst>
              <a:ext uri="{FF2B5EF4-FFF2-40B4-BE49-F238E27FC236}">
                <a16:creationId xmlns:a16="http://schemas.microsoft.com/office/drawing/2014/main" xmlns="" id="{AE584786-6548-4BB4-95FD-977AD1F362C6}"/>
              </a:ext>
            </a:extLst>
          </p:cNvPr>
          <p:cNvSpPr>
            <a:spLocks noGrp="1"/>
          </p:cNvSpPr>
          <p:nvPr>
            <p:ph type="subTitle" idx="1"/>
          </p:nvPr>
        </p:nvSpPr>
        <p:spPr>
          <a:xfrm>
            <a:off x="3442446" y="3634846"/>
            <a:ext cx="8095129" cy="2682871"/>
          </a:xfrm>
          <a:ln>
            <a:solidFill>
              <a:schemeClr val="accent1">
                <a:lumMod val="60000"/>
                <a:lumOff val="40000"/>
              </a:schemeClr>
            </a:solidFill>
          </a:ln>
        </p:spPr>
        <p:txBody>
          <a:bodyPr rtlCol="0">
            <a:noAutofit/>
          </a:bodyPr>
          <a:lstStyle/>
          <a:p>
            <a:pPr algn="ctr" rtl="0"/>
            <a:r>
              <a:rPr lang="es-ES" sz="2000" b="1" i="1" u="sng" dirty="0" smtClean="0">
                <a:solidFill>
                  <a:schemeClr val="bg2">
                    <a:lumMod val="40000"/>
                    <a:lumOff val="60000"/>
                  </a:schemeClr>
                </a:solidFill>
              </a:rPr>
              <a:t>Grupo #1</a:t>
            </a:r>
          </a:p>
          <a:p>
            <a:pPr algn="ctr" rtl="0"/>
            <a:r>
              <a:rPr lang="es-ES" sz="2000" b="1" dirty="0" smtClean="0">
                <a:solidFill>
                  <a:schemeClr val="bg2">
                    <a:lumMod val="40000"/>
                    <a:lumOff val="60000"/>
                  </a:schemeClr>
                </a:solidFill>
              </a:rPr>
              <a:t>Bowen </a:t>
            </a:r>
            <a:r>
              <a:rPr lang="es-ES" sz="2000" b="1" dirty="0" err="1" smtClean="0">
                <a:solidFill>
                  <a:schemeClr val="bg2">
                    <a:lumMod val="40000"/>
                    <a:lumOff val="60000"/>
                  </a:schemeClr>
                </a:solidFill>
              </a:rPr>
              <a:t>david</a:t>
            </a:r>
            <a:r>
              <a:rPr lang="es-ES" sz="2000" b="1" dirty="0" smtClean="0">
                <a:solidFill>
                  <a:schemeClr val="bg2">
                    <a:lumMod val="40000"/>
                    <a:lumOff val="60000"/>
                  </a:schemeClr>
                </a:solidFill>
              </a:rPr>
              <a:t>, España Sofía, Sánchez juan, </a:t>
            </a:r>
            <a:r>
              <a:rPr lang="es-ES" sz="2000" b="1" dirty="0" err="1" smtClean="0">
                <a:solidFill>
                  <a:schemeClr val="bg2">
                    <a:lumMod val="40000"/>
                    <a:lumOff val="60000"/>
                  </a:schemeClr>
                </a:solidFill>
              </a:rPr>
              <a:t>párraga</a:t>
            </a:r>
            <a:r>
              <a:rPr lang="es-ES" sz="2000" b="1" dirty="0" smtClean="0">
                <a:solidFill>
                  <a:schemeClr val="bg2">
                    <a:lumMod val="40000"/>
                    <a:lumOff val="60000"/>
                  </a:schemeClr>
                </a:solidFill>
              </a:rPr>
              <a:t> José, </a:t>
            </a:r>
            <a:r>
              <a:rPr lang="es-ES" sz="2000" b="1" dirty="0" err="1" smtClean="0">
                <a:solidFill>
                  <a:schemeClr val="bg2">
                    <a:lumMod val="40000"/>
                    <a:lumOff val="60000"/>
                  </a:schemeClr>
                </a:solidFill>
              </a:rPr>
              <a:t>cedeño</a:t>
            </a:r>
            <a:r>
              <a:rPr lang="es-ES" sz="2000" b="1" dirty="0" smtClean="0">
                <a:solidFill>
                  <a:schemeClr val="bg2">
                    <a:lumMod val="40000"/>
                    <a:lumOff val="60000"/>
                  </a:schemeClr>
                </a:solidFill>
              </a:rPr>
              <a:t> Ronald</a:t>
            </a:r>
            <a:endParaRPr lang="es-ES" sz="2000" b="1" dirty="0">
              <a:solidFill>
                <a:schemeClr val="bg2">
                  <a:lumMod val="40000"/>
                  <a:lumOff val="60000"/>
                </a:schemeClr>
              </a:solidFill>
            </a:endParaRPr>
          </a:p>
          <a:p>
            <a:pPr algn="ctr" rtl="0"/>
            <a:r>
              <a:rPr lang="es-ES" sz="2000" b="1" i="1" dirty="0" smtClean="0">
                <a:solidFill>
                  <a:schemeClr val="accent1">
                    <a:lumMod val="40000"/>
                    <a:lumOff val="60000"/>
                  </a:schemeClr>
                </a:solidFill>
              </a:rPr>
              <a:t>Programación de sistemas telemáticos</a:t>
            </a:r>
          </a:p>
          <a:p>
            <a:pPr algn="ctr" rtl="0"/>
            <a:r>
              <a:rPr lang="es-ES" sz="2000" b="1" i="1" dirty="0" smtClean="0">
                <a:solidFill>
                  <a:schemeClr val="accent1">
                    <a:lumMod val="40000"/>
                    <a:lumOff val="60000"/>
                  </a:schemeClr>
                </a:solidFill>
              </a:rPr>
              <a:t>Término 2019-2020</a:t>
            </a:r>
          </a:p>
          <a:p>
            <a:pPr algn="ctr" rtl="0"/>
            <a:r>
              <a:rPr lang="es-ES" sz="2000" b="1" i="1" dirty="0" err="1" smtClean="0">
                <a:solidFill>
                  <a:schemeClr val="accent1">
                    <a:lumMod val="40000"/>
                    <a:lumOff val="60000"/>
                  </a:schemeClr>
                </a:solidFill>
              </a:rPr>
              <a:t>Msig</a:t>
            </a:r>
            <a:r>
              <a:rPr lang="es-ES" sz="2000" b="1" i="1" dirty="0" smtClean="0">
                <a:solidFill>
                  <a:schemeClr val="accent1">
                    <a:lumMod val="40000"/>
                    <a:lumOff val="60000"/>
                  </a:schemeClr>
                </a:solidFill>
              </a:rPr>
              <a:t>. Adriana </a:t>
            </a:r>
            <a:r>
              <a:rPr lang="es-ES" sz="2000" b="1" i="1" dirty="0" err="1" smtClean="0">
                <a:solidFill>
                  <a:schemeClr val="accent1">
                    <a:lumMod val="40000"/>
                    <a:lumOff val="60000"/>
                  </a:schemeClr>
                </a:solidFill>
              </a:rPr>
              <a:t>collaguazo</a:t>
            </a:r>
            <a:r>
              <a:rPr lang="es-ES" sz="2000" b="1" i="1" dirty="0" smtClean="0">
                <a:solidFill>
                  <a:schemeClr val="accent1">
                    <a:lumMod val="40000"/>
                    <a:lumOff val="60000"/>
                  </a:schemeClr>
                </a:solidFill>
              </a:rPr>
              <a:t> </a:t>
            </a:r>
            <a:r>
              <a:rPr lang="es-ES" sz="2000" b="1" i="1" dirty="0" err="1" smtClean="0">
                <a:solidFill>
                  <a:schemeClr val="accent1">
                    <a:lumMod val="40000"/>
                    <a:lumOff val="60000"/>
                  </a:schemeClr>
                </a:solidFill>
              </a:rPr>
              <a:t>jaramillo</a:t>
            </a:r>
            <a:endParaRPr lang="es-ES" sz="2000" b="1" i="1" dirty="0">
              <a:solidFill>
                <a:schemeClr val="accent1">
                  <a:lumMod val="40000"/>
                  <a:lumOff val="60000"/>
                </a:schemeClr>
              </a:solidFill>
            </a:endParaRPr>
          </a:p>
        </p:txBody>
      </p:sp>
    </p:spTree>
    <p:extLst>
      <p:ext uri="{BB962C8B-B14F-4D97-AF65-F5344CB8AC3E}">
        <p14:creationId xmlns:p14="http://schemas.microsoft.com/office/powerpoint/2010/main" val="34177214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Problema a solucionar </a:t>
            </a:r>
            <a:endParaRPr lang="es-MX" dirty="0"/>
          </a:p>
        </p:txBody>
      </p:sp>
      <p:sp>
        <p:nvSpPr>
          <p:cNvPr id="3" name="Marcador de contenido 2"/>
          <p:cNvSpPr>
            <a:spLocks noGrp="1"/>
          </p:cNvSpPr>
          <p:nvPr>
            <p:ph idx="1"/>
          </p:nvPr>
        </p:nvSpPr>
        <p:spPr>
          <a:xfrm>
            <a:off x="484095" y="995082"/>
            <a:ext cx="10131425" cy="3074894"/>
          </a:xfrm>
        </p:spPr>
        <p:txBody>
          <a:bodyPr>
            <a:normAutofit/>
          </a:bodyPr>
          <a:lstStyle/>
          <a:p>
            <a:pPr algn="just"/>
            <a:r>
              <a:rPr lang="es-MX" sz="2000" dirty="0" smtClean="0"/>
              <a:t>Al momento de realizar proyectos que involucran el uso de impresoras 3D solemos tener pequeñas fallas de impresión que pueden ser observadas incluso en mitad del proceso de impresión, para lo que procedemos a cancelar la operación. No obstante, es imposible estar siempre presentes para detener nuestra impresora, como consecuencia podemos perder mucho material y tiempo al trabajar en un proyecto.</a:t>
            </a:r>
            <a:endParaRPr lang="es-MX" sz="2000" dirty="0"/>
          </a:p>
        </p:txBody>
      </p:sp>
      <p:pic>
        <p:nvPicPr>
          <p:cNvPr id="5" name="Imagen 4"/>
          <p:cNvPicPr>
            <a:picLocks noChangeAspect="1"/>
          </p:cNvPicPr>
          <p:nvPr/>
        </p:nvPicPr>
        <p:blipFill>
          <a:blip r:embed="rId2"/>
          <a:stretch>
            <a:fillRect/>
          </a:stretch>
        </p:blipFill>
        <p:spPr>
          <a:xfrm>
            <a:off x="874058" y="3962399"/>
            <a:ext cx="4370295" cy="2185148"/>
          </a:xfrm>
          <a:prstGeom prst="rect">
            <a:avLst/>
          </a:prstGeom>
        </p:spPr>
      </p:pic>
      <p:pic>
        <p:nvPicPr>
          <p:cNvPr id="6" name="Imagen 5"/>
          <p:cNvPicPr>
            <a:picLocks noChangeAspect="1"/>
          </p:cNvPicPr>
          <p:nvPr/>
        </p:nvPicPr>
        <p:blipFill>
          <a:blip r:embed="rId3"/>
          <a:stretch>
            <a:fillRect/>
          </a:stretch>
        </p:blipFill>
        <p:spPr>
          <a:xfrm>
            <a:off x="6251760" y="3962399"/>
            <a:ext cx="3887322" cy="2186619"/>
          </a:xfrm>
          <a:prstGeom prst="rect">
            <a:avLst/>
          </a:prstGeom>
        </p:spPr>
      </p:pic>
    </p:spTree>
    <p:extLst>
      <p:ext uri="{BB962C8B-B14F-4D97-AF65-F5344CB8AC3E}">
        <p14:creationId xmlns:p14="http://schemas.microsoft.com/office/powerpoint/2010/main" val="6499236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Solución propuesta</a:t>
            </a:r>
            <a:endParaRPr lang="es-MX" dirty="0"/>
          </a:p>
        </p:txBody>
      </p:sp>
      <p:sp>
        <p:nvSpPr>
          <p:cNvPr id="3" name="Marcador de contenido 2"/>
          <p:cNvSpPr>
            <a:spLocks noGrp="1"/>
          </p:cNvSpPr>
          <p:nvPr>
            <p:ph idx="1"/>
          </p:nvPr>
        </p:nvSpPr>
        <p:spPr>
          <a:xfrm>
            <a:off x="336177" y="734608"/>
            <a:ext cx="10131425" cy="3649133"/>
          </a:xfrm>
        </p:spPr>
        <p:txBody>
          <a:bodyPr>
            <a:normAutofit/>
          </a:bodyPr>
          <a:lstStyle/>
          <a:p>
            <a:r>
              <a:rPr lang="es-MX" sz="2000" dirty="0" smtClean="0"/>
              <a:t>Lo que se planteó para solucionar este problema es el desarrollo de una aplicación móvil capaz de controlar remotamente nuestra impresora sin tener que estar presentes en el sitio donde se encuentre alojada. La aplicación debe ser capaz de acceder a las redes donde se encuentren conectadas las impresoras que deseamos manejar de manera que el usuario pueda acceder ingresando su id y contraseña (previamente aprobado por el administrador) para poder obtener la IP de la red a la que queremos acceder.</a:t>
            </a:r>
            <a:endParaRPr lang="es-MX" sz="2000" dirty="0"/>
          </a:p>
        </p:txBody>
      </p:sp>
    </p:spTree>
    <p:extLst>
      <p:ext uri="{BB962C8B-B14F-4D97-AF65-F5344CB8AC3E}">
        <p14:creationId xmlns:p14="http://schemas.microsoft.com/office/powerpoint/2010/main" val="7701622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E99F444-FCBD-B140-9C05-E443FA0805C4}"/>
              </a:ext>
            </a:extLst>
          </p:cNvPr>
          <p:cNvSpPr>
            <a:spLocks noGrp="1"/>
          </p:cNvSpPr>
          <p:nvPr>
            <p:ph type="title"/>
          </p:nvPr>
        </p:nvSpPr>
        <p:spPr>
          <a:xfrm>
            <a:off x="1188721" y="609600"/>
            <a:ext cx="6143423" cy="1456267"/>
          </a:xfrm>
        </p:spPr>
        <p:txBody>
          <a:bodyPr rtlCol="0">
            <a:normAutofit/>
          </a:bodyPr>
          <a:lstStyle/>
          <a:p>
            <a:pPr rtl="0"/>
            <a:r>
              <a:rPr lang="es-ES" dirty="0" smtClean="0"/>
              <a:t>Componentes principales</a:t>
            </a:r>
            <a:endParaRPr lang="es-ES" dirty="0"/>
          </a:p>
        </p:txBody>
      </p:sp>
      <p:graphicFrame>
        <p:nvGraphicFramePr>
          <p:cNvPr id="5" name="Marcador de posición de contenido 4" descr="Gráfico de SmartArt">
            <a:extLst>
              <a:ext uri="{FF2B5EF4-FFF2-40B4-BE49-F238E27FC236}">
                <a16:creationId xmlns:a16="http://schemas.microsoft.com/office/drawing/2014/main" xmlns="" id="{C983627E-F26C-354F-BF0A-ECCD7E968A2B}"/>
              </a:ext>
            </a:extLst>
          </p:cNvPr>
          <p:cNvGraphicFramePr>
            <a:graphicFrameLocks noGrp="1"/>
          </p:cNvGraphicFramePr>
          <p:nvPr>
            <p:ph idx="1"/>
            <p:extLst>
              <p:ext uri="{D42A27DB-BD31-4B8C-83A1-F6EECF244321}">
                <p14:modId xmlns:p14="http://schemas.microsoft.com/office/powerpoint/2010/main" val="1028359856"/>
              </p:ext>
            </p:extLst>
          </p:nvPr>
        </p:nvGraphicFramePr>
        <p:xfrm>
          <a:off x="1188721" y="1815353"/>
          <a:ext cx="7363608" cy="48543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Imagen 3" descr="satélite con el cielo nocturno de fondo">
            <a:extLst>
              <a:ext uri="{FF2B5EF4-FFF2-40B4-BE49-F238E27FC236}">
                <a16:creationId xmlns:a16="http://schemas.microsoft.com/office/drawing/2014/main" xmlns="" id="{D4F2268B-BB87-42FB-B84F-C145C01B497A}"/>
              </a:ext>
            </a:extLst>
          </p:cNvPr>
          <p:cNvPicPr>
            <a:picLocks noChangeAspect="1"/>
          </p:cNvPicPr>
          <p:nvPr/>
        </p:nvPicPr>
        <p:blipFill rotWithShape="1">
          <a:blip r:embed="rId8"/>
          <a:srcRect l="8611" r="16027" b="1"/>
          <a:stretch/>
        </p:blipFill>
        <p:spPr>
          <a:xfrm>
            <a:off x="8888133" y="4144246"/>
            <a:ext cx="3302966" cy="2717299"/>
          </a:xfrm>
          <a:custGeom>
            <a:avLst/>
            <a:gdLst>
              <a:gd name="connsiteX0" fmla="*/ 1663658 w 3039855"/>
              <a:gd name="connsiteY0" fmla="*/ 0 h 2500842"/>
              <a:gd name="connsiteX1" fmla="*/ 2947417 w 3039855"/>
              <a:gd name="connsiteY1" fmla="*/ 605417 h 2500842"/>
              <a:gd name="connsiteX2" fmla="*/ 3039855 w 3039855"/>
              <a:gd name="connsiteY2" fmla="*/ 729032 h 2500842"/>
              <a:gd name="connsiteX3" fmla="*/ 3039855 w 3039855"/>
              <a:gd name="connsiteY3" fmla="*/ 2500842 h 2500842"/>
              <a:gd name="connsiteX4" fmla="*/ 226952 w 3039855"/>
              <a:gd name="connsiteY4" fmla="*/ 2500842 h 2500842"/>
              <a:gd name="connsiteX5" fmla="*/ 155401 w 3039855"/>
              <a:gd name="connsiteY5" fmla="*/ 2366679 h 2500842"/>
              <a:gd name="connsiteX6" fmla="*/ 0 w 3039855"/>
              <a:gd name="connsiteY6" fmla="*/ 1663658 h 2500842"/>
              <a:gd name="connsiteX7" fmla="*/ 1663658 w 3039855"/>
              <a:gd name="connsiteY7" fmla="*/ 0 h 250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9855" h="2500842">
                <a:moveTo>
                  <a:pt x="1663658" y="0"/>
                </a:moveTo>
                <a:cubicBezTo>
                  <a:pt x="2180490" y="0"/>
                  <a:pt x="2642278" y="235674"/>
                  <a:pt x="2947417" y="605417"/>
                </a:cubicBezTo>
                <a:lnTo>
                  <a:pt x="3039855" y="729032"/>
                </a:lnTo>
                <a:lnTo>
                  <a:pt x="3039855" y="2500842"/>
                </a:lnTo>
                <a:lnTo>
                  <a:pt x="226952" y="2500842"/>
                </a:lnTo>
                <a:lnTo>
                  <a:pt x="155401" y="2366679"/>
                </a:lnTo>
                <a:cubicBezTo>
                  <a:pt x="55691" y="2153127"/>
                  <a:pt x="0" y="1914896"/>
                  <a:pt x="0" y="1663658"/>
                </a:cubicBezTo>
                <a:cubicBezTo>
                  <a:pt x="0" y="744845"/>
                  <a:pt x="744845" y="0"/>
                  <a:pt x="1663658" y="0"/>
                </a:cubicBezTo>
                <a:close/>
              </a:path>
            </a:pathLst>
          </a:custGeom>
        </p:spPr>
      </p:pic>
    </p:spTree>
    <p:extLst>
      <p:ext uri="{BB962C8B-B14F-4D97-AF65-F5344CB8AC3E}">
        <p14:creationId xmlns:p14="http://schemas.microsoft.com/office/powerpoint/2010/main" val="29138249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Recursos de software</a:t>
            </a:r>
            <a:endParaRPr lang="es-MX" dirty="0"/>
          </a:p>
        </p:txBody>
      </p:sp>
      <p:sp>
        <p:nvSpPr>
          <p:cNvPr id="3" name="Marcador de contenido 2"/>
          <p:cNvSpPr>
            <a:spLocks noGrp="1"/>
          </p:cNvSpPr>
          <p:nvPr>
            <p:ph idx="1"/>
          </p:nvPr>
        </p:nvSpPr>
        <p:spPr/>
        <p:txBody>
          <a:bodyPr/>
          <a:lstStyle/>
          <a:p>
            <a:endParaRPr lang="es-MX"/>
          </a:p>
        </p:txBody>
      </p:sp>
    </p:spTree>
    <p:extLst>
      <p:ext uri="{BB962C8B-B14F-4D97-AF65-F5344CB8AC3E}">
        <p14:creationId xmlns:p14="http://schemas.microsoft.com/office/powerpoint/2010/main" val="2183709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Implementación del proyecto</a:t>
            </a:r>
            <a:endParaRPr lang="es-MX" dirty="0"/>
          </a:p>
        </p:txBody>
      </p:sp>
      <p:sp>
        <p:nvSpPr>
          <p:cNvPr id="3" name="Marcador de contenido 2"/>
          <p:cNvSpPr>
            <a:spLocks noGrp="1"/>
          </p:cNvSpPr>
          <p:nvPr>
            <p:ph idx="1"/>
          </p:nvPr>
        </p:nvSpPr>
        <p:spPr/>
        <p:txBody>
          <a:bodyPr/>
          <a:lstStyle/>
          <a:p>
            <a:endParaRPr lang="es-MX" dirty="0"/>
          </a:p>
        </p:txBody>
      </p:sp>
    </p:spTree>
    <p:extLst>
      <p:ext uri="{BB962C8B-B14F-4D97-AF65-F5344CB8AC3E}">
        <p14:creationId xmlns:p14="http://schemas.microsoft.com/office/powerpoint/2010/main" val="22090872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posición de contenido 3" descr="cielo nocturno con montañas en el horizonte">
            <a:extLst>
              <a:ext uri="{FF2B5EF4-FFF2-40B4-BE49-F238E27FC236}">
                <a16:creationId xmlns:a16="http://schemas.microsoft.com/office/drawing/2014/main" xmlns="" id="{2739CFE1-3E46-48B5-9BDB-769492BA7A53}"/>
              </a:ext>
            </a:extLst>
          </p:cNvPr>
          <p:cNvPicPr>
            <a:picLocks noGrp="1" noChangeAspect="1"/>
          </p:cNvPicPr>
          <p:nvPr>
            <p:ph sz="half" idx="1"/>
          </p:nvPr>
        </p:nvPicPr>
        <p:blipFill rotWithShape="1">
          <a:blip r:embed="rId3"/>
          <a:srcRect t="4555" b="4555"/>
          <a:stretch/>
        </p:blipFill>
        <p:spPr>
          <a:xfrm>
            <a:off x="-600" y="-1226"/>
            <a:ext cx="12193200" cy="6860452"/>
          </a:xfrm>
          <a:custGeom>
            <a:avLst/>
            <a:gdLst/>
            <a:ahLst/>
            <a:cxnLst/>
            <a:rect l="l" t="t" r="r" b="b"/>
            <a:pathLst>
              <a:path w="12192000" h="6858000">
                <a:moveTo>
                  <a:pt x="6090347" y="706999"/>
                </a:moveTo>
                <a:cubicBezTo>
                  <a:pt x="4588386" y="706999"/>
                  <a:pt x="3370806" y="1924579"/>
                  <a:pt x="3370806" y="3426541"/>
                </a:cubicBezTo>
                <a:cubicBezTo>
                  <a:pt x="3370806" y="4928503"/>
                  <a:pt x="4588386" y="6146083"/>
                  <a:pt x="6090347" y="6146083"/>
                </a:cubicBezTo>
                <a:cubicBezTo>
                  <a:pt x="7592308" y="6146083"/>
                  <a:pt x="8809888" y="4928503"/>
                  <a:pt x="8809888" y="3426541"/>
                </a:cubicBezTo>
                <a:cubicBezTo>
                  <a:pt x="8809888" y="1924579"/>
                  <a:pt x="7592308" y="706999"/>
                  <a:pt x="6090347" y="706999"/>
                </a:cubicBezTo>
                <a:close/>
                <a:moveTo>
                  <a:pt x="6082303" y="247854"/>
                </a:moveTo>
                <a:cubicBezTo>
                  <a:pt x="7836802" y="247854"/>
                  <a:pt x="9259104" y="1671227"/>
                  <a:pt x="9259104" y="3427045"/>
                </a:cubicBezTo>
                <a:cubicBezTo>
                  <a:pt x="9259104" y="5182864"/>
                  <a:pt x="7836802" y="6606237"/>
                  <a:pt x="6082303" y="6606237"/>
                </a:cubicBezTo>
                <a:cubicBezTo>
                  <a:pt x="4327804" y="6606237"/>
                  <a:pt x="2905502" y="5182864"/>
                  <a:pt x="2905502" y="3427045"/>
                </a:cubicBezTo>
                <a:cubicBezTo>
                  <a:pt x="2905502" y="1671227"/>
                  <a:pt x="4327804" y="247854"/>
                  <a:pt x="6082303" y="247854"/>
                </a:cubicBezTo>
                <a:close/>
                <a:moveTo>
                  <a:pt x="9560257" y="0"/>
                </a:moveTo>
                <a:lnTo>
                  <a:pt x="12192000" y="0"/>
                </a:lnTo>
                <a:lnTo>
                  <a:pt x="12192000" y="6858000"/>
                </a:lnTo>
                <a:lnTo>
                  <a:pt x="9560255" y="6858000"/>
                </a:lnTo>
                <a:lnTo>
                  <a:pt x="9704262" y="6706843"/>
                </a:lnTo>
                <a:cubicBezTo>
                  <a:pt x="10490530" y="5841105"/>
                  <a:pt x="10969748" y="4691058"/>
                  <a:pt x="10969748" y="3428999"/>
                </a:cubicBezTo>
                <a:cubicBezTo>
                  <a:pt x="10969748" y="2166941"/>
                  <a:pt x="10490530" y="1016894"/>
                  <a:pt x="9704262" y="151155"/>
                </a:cubicBezTo>
                <a:close/>
                <a:moveTo>
                  <a:pt x="7947654" y="0"/>
                </a:moveTo>
                <a:lnTo>
                  <a:pt x="8099035" y="0"/>
                </a:lnTo>
                <a:lnTo>
                  <a:pt x="8158569" y="34257"/>
                </a:lnTo>
                <a:cubicBezTo>
                  <a:pt x="9305381" y="731601"/>
                  <a:pt x="10071441" y="1993601"/>
                  <a:pt x="10071441" y="3434659"/>
                </a:cubicBezTo>
                <a:cubicBezTo>
                  <a:pt x="10071441" y="4875717"/>
                  <a:pt x="9305381" y="6137716"/>
                  <a:pt x="8158569" y="6835060"/>
                </a:cubicBezTo>
                <a:lnTo>
                  <a:pt x="8118703" y="6858000"/>
                </a:lnTo>
                <a:lnTo>
                  <a:pt x="7923440" y="6858000"/>
                </a:lnTo>
                <a:lnTo>
                  <a:pt x="7938929" y="6850061"/>
                </a:lnTo>
                <a:cubicBezTo>
                  <a:pt x="9153123" y="6189975"/>
                  <a:pt x="9977382" y="4902579"/>
                  <a:pt x="9977382" y="3422520"/>
                </a:cubicBezTo>
                <a:cubicBezTo>
                  <a:pt x="9977382" y="2009739"/>
                  <a:pt x="9226353" y="772500"/>
                  <a:pt x="8102044" y="88839"/>
                </a:cubicBezTo>
                <a:close/>
                <a:moveTo>
                  <a:pt x="4097777" y="0"/>
                </a:moveTo>
                <a:lnTo>
                  <a:pt x="4216953" y="0"/>
                </a:lnTo>
                <a:lnTo>
                  <a:pt x="4062563" y="88839"/>
                </a:lnTo>
                <a:cubicBezTo>
                  <a:pt x="2938253" y="772500"/>
                  <a:pt x="2187224" y="2009739"/>
                  <a:pt x="2187224" y="3422520"/>
                </a:cubicBezTo>
                <a:cubicBezTo>
                  <a:pt x="2187224" y="4902579"/>
                  <a:pt x="3011483" y="6189975"/>
                  <a:pt x="4225677" y="6850061"/>
                </a:cubicBezTo>
                <a:lnTo>
                  <a:pt x="4241167" y="6858000"/>
                </a:lnTo>
                <a:lnTo>
                  <a:pt x="4078110" y="6858000"/>
                </a:lnTo>
                <a:lnTo>
                  <a:pt x="4038243" y="6835060"/>
                </a:lnTo>
                <a:cubicBezTo>
                  <a:pt x="2891431" y="6137716"/>
                  <a:pt x="2125371" y="4875717"/>
                  <a:pt x="2125371" y="3434659"/>
                </a:cubicBezTo>
                <a:cubicBezTo>
                  <a:pt x="2125371" y="1993601"/>
                  <a:pt x="2891431" y="731601"/>
                  <a:pt x="4038243" y="34257"/>
                </a:cubicBezTo>
                <a:close/>
                <a:moveTo>
                  <a:pt x="0" y="0"/>
                </a:moveTo>
                <a:lnTo>
                  <a:pt x="2636555" y="0"/>
                </a:lnTo>
                <a:lnTo>
                  <a:pt x="2492551" y="151155"/>
                </a:lnTo>
                <a:cubicBezTo>
                  <a:pt x="1706282" y="1016894"/>
                  <a:pt x="1227064" y="2166941"/>
                  <a:pt x="1227064" y="3428999"/>
                </a:cubicBezTo>
                <a:cubicBezTo>
                  <a:pt x="1227064" y="4691058"/>
                  <a:pt x="1706282" y="5841105"/>
                  <a:pt x="2492551" y="6706843"/>
                </a:cubicBezTo>
                <a:lnTo>
                  <a:pt x="2636557" y="6858000"/>
                </a:lnTo>
                <a:lnTo>
                  <a:pt x="0" y="6858000"/>
                </a:lnTo>
                <a:close/>
              </a:path>
            </a:pathLst>
          </a:custGeom>
          <a:ln w="60325" cmpd="dbl">
            <a:solidFill>
              <a:schemeClr val="tx1">
                <a:alpha val="40000"/>
              </a:schemeClr>
            </a:solidFill>
          </a:ln>
        </p:spPr>
      </p:pic>
      <p:graphicFrame>
        <p:nvGraphicFramePr>
          <p:cNvPr id="5" name="Marcador de posición de contenido 4" descr="Gráfico de SmartArt">
            <a:extLst>
              <a:ext uri="{FF2B5EF4-FFF2-40B4-BE49-F238E27FC236}">
                <a16:creationId xmlns:a16="http://schemas.microsoft.com/office/drawing/2014/main" xmlns="" id="{21A182E9-AC38-4344-9247-5AB4B8F03A26}"/>
              </a:ext>
            </a:extLst>
          </p:cNvPr>
          <p:cNvGraphicFramePr>
            <a:graphicFrameLocks noGrp="1"/>
          </p:cNvGraphicFramePr>
          <p:nvPr>
            <p:ph sz="half" idx="2"/>
            <p:extLst>
              <p:ext uri="{D42A27DB-BD31-4B8C-83A1-F6EECF244321}">
                <p14:modId xmlns:p14="http://schemas.microsoft.com/office/powerpoint/2010/main" val="1205653253"/>
              </p:ext>
            </p:extLst>
          </p:nvPr>
        </p:nvGraphicFramePr>
        <p:xfrm>
          <a:off x="2569323" y="2142067"/>
          <a:ext cx="7390680" cy="37253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Título 1">
            <a:extLst>
              <a:ext uri="{FF2B5EF4-FFF2-40B4-BE49-F238E27FC236}">
                <a16:creationId xmlns:a16="http://schemas.microsoft.com/office/drawing/2014/main" xmlns="" id="{144E241E-3110-4B1C-B9B0-F17B90FEEC1D}"/>
              </a:ext>
            </a:extLst>
          </p:cNvPr>
          <p:cNvSpPr>
            <a:spLocks noGrp="1"/>
          </p:cNvSpPr>
          <p:nvPr>
            <p:ph type="title"/>
          </p:nvPr>
        </p:nvSpPr>
        <p:spPr>
          <a:xfrm>
            <a:off x="2408903" y="787400"/>
            <a:ext cx="7390680" cy="1278467"/>
          </a:xfrm>
        </p:spPr>
        <p:txBody>
          <a:bodyPr vert="horz" lIns="91440" tIns="45720" rIns="91440" bIns="45720" rtlCol="0" anchor="ctr">
            <a:normAutofit/>
          </a:bodyPr>
          <a:lstStyle/>
          <a:p>
            <a:pPr algn="ctr" rtl="0"/>
            <a:r>
              <a:rPr lang="es-ES" dirty="0"/>
              <a:t>Tecnología de red</a:t>
            </a:r>
          </a:p>
        </p:txBody>
      </p:sp>
    </p:spTree>
    <p:extLst>
      <p:ext uri="{BB962C8B-B14F-4D97-AF65-F5344CB8AC3E}">
        <p14:creationId xmlns:p14="http://schemas.microsoft.com/office/powerpoint/2010/main" val="19748284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puntos de luz">
            <a:extLst>
              <a:ext uri="{FF2B5EF4-FFF2-40B4-BE49-F238E27FC236}">
                <a16:creationId xmlns:a16="http://schemas.microsoft.com/office/drawing/2014/main" xmlns=""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ítulo 1">
            <a:extLst>
              <a:ext uri="{FF2B5EF4-FFF2-40B4-BE49-F238E27FC236}">
                <a16:creationId xmlns:a16="http://schemas.microsoft.com/office/drawing/2014/main" xmlns="" id="{D44BCB7C-A6FC-4118-9027-468ECFDE6455}"/>
              </a:ext>
            </a:extLst>
          </p:cNvPr>
          <p:cNvSpPr>
            <a:spLocks noGrp="1"/>
          </p:cNvSpPr>
          <p:nvPr>
            <p:ph type="ctrTitle"/>
          </p:nvPr>
        </p:nvSpPr>
        <p:spPr>
          <a:xfrm>
            <a:off x="3962399" y="2573867"/>
            <a:ext cx="7197726" cy="2421464"/>
          </a:xfrm>
        </p:spPr>
        <p:txBody>
          <a:bodyPr rtlCol="0">
            <a:normAutofit/>
          </a:bodyPr>
          <a:lstStyle/>
          <a:p>
            <a:pPr rtl="0"/>
            <a:r>
              <a:rPr lang="es-ES"/>
              <a:t>Gracias</a:t>
            </a:r>
          </a:p>
        </p:txBody>
      </p:sp>
      <p:sp>
        <p:nvSpPr>
          <p:cNvPr id="4" name="Subtítulo 3"/>
          <p:cNvSpPr>
            <a:spLocks noGrp="1"/>
          </p:cNvSpPr>
          <p:nvPr>
            <p:ph type="subTitle" idx="1"/>
          </p:nvPr>
        </p:nvSpPr>
        <p:spPr/>
        <p:txBody>
          <a:bodyPr/>
          <a:lstStyle/>
          <a:p>
            <a:endParaRPr lang="es-MX"/>
          </a:p>
        </p:txBody>
      </p:sp>
    </p:spTree>
    <p:extLst>
      <p:ext uri="{BB962C8B-B14F-4D97-AF65-F5344CB8AC3E}">
        <p14:creationId xmlns:p14="http://schemas.microsoft.com/office/powerpoint/2010/main" val="293993086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Office_29751844_TF22566005" id="{80212831-F4EA-4C99-9968-B3433CBDC81C}" vid="{6295953B-19A2-44E8-BAE7-B9BD1276CA91}"/>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85274BF-C111-4B7A-8D90-F7666D37C131}">
  <ds:schemaRefs>
    <ds:schemaRef ds:uri="http://purl.org/dc/dcmitype/"/>
    <ds:schemaRef ds:uri="http://schemas.openxmlformats.org/package/2006/metadata/core-properties"/>
    <ds:schemaRef ds:uri="http://schemas.microsoft.com/office/infopath/2007/PartnerControls"/>
    <ds:schemaRef ds:uri="http://purl.org/dc/elements/1.1/"/>
    <ds:schemaRef ds:uri="http://schemas.microsoft.com/office/2006/documentManagement/types"/>
    <ds:schemaRef ds:uri="http://schemas.microsoft.com/office/2006/metadata/properties"/>
    <ds:schemaRef ds:uri="http://purl.org/dc/terms/"/>
    <ds:schemaRef ds:uri="16c05727-aa75-4e4a-9b5f-8a80a1165891"/>
    <ds:schemaRef ds:uri="71af3243-3dd4-4a8d-8c0d-dd76da1f02a5"/>
    <ds:schemaRef ds:uri="http://www.w3.org/XML/1998/namespace"/>
  </ds:schemaRefs>
</ds:datastoreItem>
</file>

<file path=customXml/itemProps2.xml><?xml version="1.0" encoding="utf-8"?>
<ds:datastoreItem xmlns:ds="http://schemas.openxmlformats.org/officeDocument/2006/customXml" ds:itemID="{E0F1DF1E-36E3-406C-8CF7-DB13BB647087}">
  <ds:schemaRefs>
    <ds:schemaRef ds:uri="http://schemas.microsoft.com/sharepoint/v3/contenttype/forms"/>
  </ds:schemaRefs>
</ds:datastoreItem>
</file>

<file path=customXml/itemProps3.xml><?xml version="1.0" encoding="utf-8"?>
<ds:datastoreItem xmlns:ds="http://schemas.openxmlformats.org/officeDocument/2006/customXml" ds:itemID="{9310845B-7F19-4A9A-BEE4-BEF0501E1A5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Diseño Futuro Celestial</Template>
  <TotalTime>0</TotalTime>
  <Words>218</Words>
  <Application>Microsoft Office PowerPoint</Application>
  <PresentationFormat>Panorámica</PresentationFormat>
  <Paragraphs>25</Paragraphs>
  <Slides>8</Slides>
  <Notes>4</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Calibri</vt:lpstr>
      <vt:lpstr>Calibri Light</vt:lpstr>
      <vt:lpstr>Celestial</vt:lpstr>
      <vt:lpstr>Gestión de impresoras 3d en red</vt:lpstr>
      <vt:lpstr>Problema a solucionar </vt:lpstr>
      <vt:lpstr>Solución propuesta</vt:lpstr>
      <vt:lpstr>Componentes principales</vt:lpstr>
      <vt:lpstr>Recursos de software</vt:lpstr>
      <vt:lpstr>Implementación del proyecto</vt:lpstr>
      <vt:lpstr>Tecnología de red</vt:lpstr>
      <vt:lpstr>Gracias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2020-01-21T01:27:31Z</dcterms:created>
  <dcterms:modified xsi:type="dcterms:W3CDTF">2020-01-21T15:36:59Z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