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7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Mattos" userId="b013aec0c4c2d3c9" providerId="LiveId" clId="{6390FEE4-635C-4A78-8FE9-3ED7EE4C7004}"/>
    <pc:docChg chg="undo custSel addSld modSld">
      <pc:chgData name="João Mattos" userId="b013aec0c4c2d3c9" providerId="LiveId" clId="{6390FEE4-635C-4A78-8FE9-3ED7EE4C7004}" dt="2025-05-27T15:01:00.767" v="41" actId="478"/>
      <pc:docMkLst>
        <pc:docMk/>
      </pc:docMkLst>
      <pc:sldChg chg="delSp modSp new mod">
        <pc:chgData name="João Mattos" userId="b013aec0c4c2d3c9" providerId="LiveId" clId="{6390FEE4-635C-4A78-8FE9-3ED7EE4C7004}" dt="2025-05-27T15:01:00.767" v="41" actId="478"/>
        <pc:sldMkLst>
          <pc:docMk/>
          <pc:sldMk cId="51019007" sldId="277"/>
        </pc:sldMkLst>
        <pc:spChg chg="del">
          <ac:chgData name="João Mattos" userId="b013aec0c4c2d3c9" providerId="LiveId" clId="{6390FEE4-635C-4A78-8FE9-3ED7EE4C7004}" dt="2025-05-27T15:01:00.767" v="41" actId="478"/>
          <ac:spMkLst>
            <pc:docMk/>
            <pc:sldMk cId="51019007" sldId="277"/>
            <ac:spMk id="2" creationId="{7BE2D933-5EDC-191F-DF8A-98153FC58824}"/>
          </ac:spMkLst>
        </pc:spChg>
        <pc:spChg chg="mod">
          <ac:chgData name="João Mattos" userId="b013aec0c4c2d3c9" providerId="LiveId" clId="{6390FEE4-635C-4A78-8FE9-3ED7EE4C7004}" dt="2025-05-27T14:49:41.260" v="40" actId="255"/>
          <ac:spMkLst>
            <pc:docMk/>
            <pc:sldMk cId="51019007" sldId="277"/>
            <ac:spMk id="3" creationId="{A25D908B-8B64-5B45-2100-0861093CC91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1ADD7-F6C5-50F0-6A5B-3E5920B2854F}"/>
              </a:ext>
            </a:extLst>
          </p:cNvPr>
          <p:cNvSpPr txBox="1"/>
          <p:nvPr/>
        </p:nvSpPr>
        <p:spPr>
          <a:xfrm>
            <a:off x="1846908" y="2231543"/>
            <a:ext cx="5441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 🛍️ Análise de Vendas - Walmart 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AAF1A-9B67-414E-3F44-11E56DEF05F0}"/>
              </a:ext>
            </a:extLst>
          </p:cNvPr>
          <p:cNvSpPr txBox="1"/>
          <p:nvPr/>
        </p:nvSpPr>
        <p:spPr>
          <a:xfrm>
            <a:off x="1222218" y="4216248"/>
            <a:ext cx="2806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Apresentado por João Guilherme</a:t>
            </a:r>
            <a:br>
              <a:rPr lang="pt-BR" dirty="0"/>
            </a:br>
            <a:r>
              <a:rPr lang="pt-BR" dirty="0"/>
              <a:t>Cientista de Dados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08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24" y="1267906"/>
            <a:ext cx="8355641" cy="35491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800680" cy="58258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5357"/>
            <a:ext cx="8138288" cy="48500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1" y="1479040"/>
            <a:ext cx="7715839" cy="54204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A6EEC1-F1C9-9B80-239B-BCFDBAE6510D}"/>
              </a:ext>
            </a:extLst>
          </p:cNvPr>
          <p:cNvSpPr txBox="1"/>
          <p:nvPr/>
        </p:nvSpPr>
        <p:spPr>
          <a:xfrm>
            <a:off x="1738265" y="307818"/>
            <a:ext cx="4653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4. 👤 Comportamento do Cliente</a:t>
            </a:r>
          </a:p>
          <a:p>
            <a:r>
              <a:rPr lang="pt-BR" dirty="0"/>
              <a:t>- Distribuição por idade/gênero</a:t>
            </a:r>
          </a:p>
          <a:p>
            <a:r>
              <a:rPr lang="pt-BR" dirty="0"/>
              <a:t>- Taxa de retorno (clientes recorrentes)</a:t>
            </a:r>
          </a:p>
          <a:p>
            <a:r>
              <a:rPr lang="pt-BR" dirty="0"/>
              <a:t>- Avaliação média dos produtos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09" y="353505"/>
            <a:ext cx="6169843" cy="6399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041661"/>
            <a:ext cx="8078559" cy="45484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24" y="2353855"/>
            <a:ext cx="8406352" cy="2757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0465A9-252D-2498-2C44-8F7AAF77BA18}"/>
              </a:ext>
            </a:extLst>
          </p:cNvPr>
          <p:cNvSpPr txBox="1"/>
          <p:nvPr/>
        </p:nvSpPr>
        <p:spPr>
          <a:xfrm>
            <a:off x="1376126" y="769543"/>
            <a:ext cx="5694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5. 📈 Vendas ao Longo do Tempo</a:t>
            </a:r>
          </a:p>
          <a:p>
            <a:r>
              <a:rPr lang="pt-BR" dirty="0"/>
              <a:t>-Gráfico de vendas por dia, semana ou mês</a:t>
            </a:r>
          </a:p>
          <a:p>
            <a:r>
              <a:rPr lang="pt-BR" dirty="0"/>
              <a:t>- Efeito de descontos nas vendas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85" y="183822"/>
            <a:ext cx="6490355" cy="64903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57199"/>
            <a:ext cx="7527303" cy="62514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3" y="1489762"/>
            <a:ext cx="8353325" cy="51706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49E5F9-714F-DF1F-C5F4-7F7DA67BC420}"/>
              </a:ext>
            </a:extLst>
          </p:cNvPr>
          <p:cNvSpPr txBox="1"/>
          <p:nvPr/>
        </p:nvSpPr>
        <p:spPr>
          <a:xfrm>
            <a:off x="1656784" y="543208"/>
            <a:ext cx="5097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6. 💳 Forma de Pagamento</a:t>
            </a:r>
          </a:p>
          <a:p>
            <a:pPr marL="285750" indent="-285750">
              <a:buFontTx/>
              <a:buChar char="-"/>
            </a:pPr>
            <a:r>
              <a:rPr lang="pt-BR" dirty="0"/>
              <a:t>Quais métodos são mais usados? </a:t>
            </a:r>
          </a:p>
          <a:p>
            <a:pPr marL="285750" indent="-285750">
              <a:buFontTx/>
              <a:buChar char="-"/>
            </a:pPr>
            <a:r>
              <a:rPr lang="pt-BR" dirty="0"/>
              <a:t>Comparar ticket médio por método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D908B-8B64-5B45-2100-0861093CC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457200" indent="-457200">
              <a:buAutoNum type="arabicPeriod"/>
            </a:pPr>
            <a:r>
              <a:rPr lang="en-US" sz="11200" b="0" i="0" dirty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📊 </a:t>
            </a:r>
            <a:r>
              <a:rPr lang="en-US" sz="11200" b="1" i="0" dirty="0" err="1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Resumo</a:t>
            </a:r>
            <a:r>
              <a:rPr lang="en-US" sz="11200" b="1" i="0" dirty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 Geral</a:t>
            </a:r>
          </a:p>
          <a:p>
            <a:pPr marL="457200" indent="-457200">
              <a:buFont typeface="Arial"/>
              <a:buAutoNum type="arabicPeriod"/>
            </a:pPr>
            <a:r>
              <a:rPr lang="pt-BR" sz="1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🧺 </a:t>
            </a:r>
            <a:r>
              <a:rPr lang="pt-BR" sz="1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Análises por Categoria e Produto</a:t>
            </a:r>
            <a:endParaRPr lang="pt-BR" sz="112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457200" indent="-457200">
              <a:buFont typeface="Arial"/>
              <a:buAutoNum type="arabicPeriod"/>
            </a:pPr>
            <a:r>
              <a:rPr lang="pt-BR" sz="1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🗺️ </a:t>
            </a:r>
            <a:r>
              <a:rPr lang="pt-BR" sz="1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Análises por Cidade ou Bairro</a:t>
            </a:r>
            <a:endParaRPr lang="pt-BR" sz="112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457200" indent="-457200">
              <a:buFont typeface="Arial"/>
              <a:buAutoNum type="arabicPeriod"/>
            </a:pPr>
            <a:r>
              <a:rPr lang="en-US" sz="1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👤 </a:t>
            </a:r>
            <a:r>
              <a:rPr lang="en-US" sz="112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Comportamento</a:t>
            </a:r>
            <a:r>
              <a:rPr lang="en-US" sz="1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do </a:t>
            </a:r>
            <a:r>
              <a:rPr lang="en-US" sz="112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Cliente</a:t>
            </a:r>
            <a:endParaRPr lang="en-US" sz="112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457200" indent="-457200">
              <a:buFont typeface="Arial"/>
              <a:buAutoNum type="arabicPeriod"/>
            </a:pPr>
            <a:r>
              <a:rPr lang="pt-BR" sz="1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📈 </a:t>
            </a:r>
            <a:r>
              <a:rPr lang="pt-BR" sz="1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Vendas ao Longo do Tempo</a:t>
            </a:r>
            <a:endParaRPr lang="pt-BR" sz="112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457200" indent="-457200">
              <a:buFont typeface="Arial"/>
              <a:buAutoNum type="arabicPeriod"/>
            </a:pPr>
            <a:r>
              <a:rPr lang="en-US" sz="112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💳 </a:t>
            </a:r>
            <a:r>
              <a:rPr lang="en-US" sz="112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Forma de </a:t>
            </a:r>
            <a:r>
              <a:rPr lang="en-US" sz="112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Pagamento</a:t>
            </a:r>
            <a:endParaRPr lang="en-US" sz="11200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marL="457200" indent="-457200">
              <a:buAutoNum type="arabicPeriod"/>
            </a:pPr>
            <a:r>
              <a:rPr lang="en-US" sz="11200" b="1" dirty="0" err="1">
                <a:solidFill>
                  <a:schemeClr val="tx1"/>
                </a:solidFill>
                <a:latin typeface="Roboto" panose="02000000000000000000" pitchFamily="2" charset="0"/>
              </a:rPr>
              <a:t>Conclusões</a:t>
            </a:r>
            <a:endParaRPr lang="en-US" sz="11200" b="1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9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49" y="975673"/>
            <a:ext cx="8444701" cy="52271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2629-D7F5-D74E-99C1-5F3FAC04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F3E6-C711-CCDF-6DF9-E885C16726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O que descobrimos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39A93-56DF-164E-01F5-BCF9988D2E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O que falta fazer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0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34" y="1971392"/>
            <a:ext cx="8375715" cy="2493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67A179-A12F-5EF8-5575-320FD82B3F6B}"/>
              </a:ext>
            </a:extLst>
          </p:cNvPr>
          <p:cNvSpPr txBox="1"/>
          <p:nvPr/>
        </p:nvSpPr>
        <p:spPr>
          <a:xfrm>
            <a:off x="527434" y="918314"/>
            <a:ext cx="7475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📊 Resumo Geral- </a:t>
            </a:r>
          </a:p>
          <a:p>
            <a:r>
              <a:rPr lang="pt-BR" dirty="0"/>
              <a:t>- Receita total: </a:t>
            </a:r>
            <a:r>
              <a:rPr lang="pt-BR" dirty="0">
                <a:solidFill>
                  <a:srgbClr val="FF0000"/>
                </a:solidFill>
              </a:rPr>
              <a:t>12 Milhões</a:t>
            </a:r>
          </a:p>
          <a:p>
            <a:r>
              <a:rPr lang="pt-BR" dirty="0"/>
              <a:t>- Número total de clientes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50 Mil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/>
              <a:t>- Ticket médio por cliente: </a:t>
            </a:r>
            <a:r>
              <a:rPr lang="pt-BR" dirty="0">
                <a:solidFill>
                  <a:srgbClr val="FF0000"/>
                </a:solidFill>
              </a:rPr>
              <a:t>255 Reais</a:t>
            </a:r>
          </a:p>
          <a:p>
            <a:r>
              <a:rPr lang="pt-BR" dirty="0"/>
              <a:t>- Total de clientes recorrentes: </a:t>
            </a:r>
            <a:r>
              <a:rPr lang="pt-BR" dirty="0">
                <a:solidFill>
                  <a:srgbClr val="FF0000"/>
                </a:solidFill>
              </a:rPr>
              <a:t>25 Mil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824"/>
            <a:ext cx="8651530" cy="5161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24918A-991E-5E39-9ED7-95418D894414}"/>
              </a:ext>
            </a:extLst>
          </p:cNvPr>
          <p:cNvSpPr txBox="1"/>
          <p:nvPr/>
        </p:nvSpPr>
        <p:spPr>
          <a:xfrm>
            <a:off x="1991762" y="329938"/>
            <a:ext cx="4372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2. 🧺 Análises por Categoria e Produto</a:t>
            </a:r>
          </a:p>
          <a:p>
            <a:r>
              <a:rPr lang="pt-BR" dirty="0"/>
              <a:t>-Top 10 produtos mais vendidos</a:t>
            </a:r>
          </a:p>
          <a:p>
            <a:r>
              <a:rPr lang="pt-BR" dirty="0"/>
              <a:t>-Categorias mais populares</a:t>
            </a:r>
          </a:p>
          <a:p>
            <a:r>
              <a:rPr lang="pt-BR" dirty="0"/>
              <a:t>-Receita por categoria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51" y="1088796"/>
            <a:ext cx="8114265" cy="48406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23" y="1088796"/>
            <a:ext cx="8272283" cy="49349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11" y="980387"/>
            <a:ext cx="8209077" cy="4897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2" y="1657158"/>
            <a:ext cx="8398698" cy="50103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DEF7BF-56E8-497F-3DA7-1E9E977BB08C}"/>
              </a:ext>
            </a:extLst>
          </p:cNvPr>
          <p:cNvSpPr txBox="1"/>
          <p:nvPr/>
        </p:nvSpPr>
        <p:spPr>
          <a:xfrm>
            <a:off x="1455914" y="456829"/>
            <a:ext cx="6011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3. 🗺️ Análises por Cidade ou Bairro</a:t>
            </a:r>
          </a:p>
          <a:p>
            <a:r>
              <a:rPr lang="pt-BR" dirty="0"/>
              <a:t>- Receita por cidade</a:t>
            </a:r>
          </a:p>
          <a:p>
            <a:r>
              <a:rPr lang="pt-BR" dirty="0"/>
              <a:t>- Comparação de ticket médio entre cidades</a:t>
            </a:r>
          </a:p>
          <a:p>
            <a:r>
              <a:rPr lang="pt-BR" dirty="0"/>
              <a:t>- Perfil demográfico por cidade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25" y="994528"/>
            <a:ext cx="8161670" cy="48689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198</Words>
  <Application>Microsoft Office PowerPoint</Application>
  <PresentationFormat>On-screen Show (4:3)</PresentationFormat>
  <Paragraphs>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Conclusões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João Mattos</cp:lastModifiedBy>
  <cp:revision>3</cp:revision>
  <dcterms:created xsi:type="dcterms:W3CDTF">2013-01-27T09:14:16Z</dcterms:created>
  <dcterms:modified xsi:type="dcterms:W3CDTF">2025-05-27T15:01:09Z</dcterms:modified>
  <cp:category/>
</cp:coreProperties>
</file>