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86" r:id="rId4"/>
    <p:sldId id="287" r:id="rId5"/>
    <p:sldId id="284" r:id="rId6"/>
    <p:sldId id="262" r:id="rId7"/>
    <p:sldId id="288" r:id="rId8"/>
    <p:sldId id="289" r:id="rId9"/>
    <p:sldId id="290" r:id="rId10"/>
    <p:sldId id="261" r:id="rId11"/>
    <p:sldId id="291" r:id="rId12"/>
    <p:sldId id="265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B6A5"/>
    <a:srgbClr val="E95425"/>
    <a:srgbClr val="8BC34A"/>
    <a:srgbClr val="E74134"/>
    <a:srgbClr val="F8C128"/>
    <a:srgbClr val="FFEB3B"/>
    <a:srgbClr val="FFE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EAF8600-330C-4BEE-AA86-522392517B1B}">
  <a:tblStyle styleId="{BEAF8600-330C-4BEE-AA86-522392517B1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80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03578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9" name="Shape 9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1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3000"/>
            </a:lvl1pPr>
            <a:lvl2pPr>
              <a:spcBef>
                <a:spcPts val="0"/>
              </a:spcBef>
              <a:buSzPct val="100000"/>
              <a:defRPr sz="3000"/>
            </a:lvl2pPr>
            <a:lvl3pPr>
              <a:spcBef>
                <a:spcPts val="0"/>
              </a:spcBef>
              <a:buSzPct val="100000"/>
              <a:defRPr sz="3000"/>
            </a:lvl3pPr>
            <a:lvl4pPr>
              <a:spcBef>
                <a:spcPts val="0"/>
              </a:spcBef>
              <a:buSzPct val="100000"/>
              <a:defRPr sz="3000"/>
            </a:lvl4pPr>
            <a:lvl5pPr>
              <a:spcBef>
                <a:spcPts val="0"/>
              </a:spcBef>
              <a:buSzPct val="100000"/>
              <a:defRPr sz="3000"/>
            </a:lvl5pPr>
            <a:lvl6pPr>
              <a:spcBef>
                <a:spcPts val="0"/>
              </a:spcBef>
              <a:buSzPct val="100000"/>
              <a:defRPr sz="3000"/>
            </a:lvl6pPr>
            <a:lvl7pPr>
              <a:spcBef>
                <a:spcPts val="0"/>
              </a:spcBef>
              <a:buSzPct val="100000"/>
              <a:defRPr sz="3000"/>
            </a:lvl7pPr>
            <a:lvl8pPr>
              <a:spcBef>
                <a:spcPts val="0"/>
              </a:spcBef>
              <a:buSzPct val="100000"/>
              <a:defRPr sz="3000"/>
            </a:lvl8pPr>
            <a:lvl9pPr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3" name="Shape 1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SzPct val="100000"/>
              <a:defRPr sz="3000"/>
            </a:lvl1pPr>
            <a:lvl2pPr rtl="0">
              <a:spcBef>
                <a:spcPts val="0"/>
              </a:spcBef>
              <a:buSzPct val="100000"/>
              <a:defRPr sz="3000"/>
            </a:lvl2pPr>
            <a:lvl3pPr rtl="0">
              <a:spcBef>
                <a:spcPts val="0"/>
              </a:spcBef>
              <a:buSzPct val="100000"/>
              <a:defRPr sz="3000"/>
            </a:lvl3pPr>
            <a:lvl4pPr rtl="0">
              <a:spcBef>
                <a:spcPts val="0"/>
              </a:spcBef>
              <a:buSzPct val="100000"/>
              <a:defRPr sz="3000"/>
            </a:lvl4pPr>
            <a:lvl5pPr rtl="0">
              <a:spcBef>
                <a:spcPts val="0"/>
              </a:spcBef>
              <a:buSzPct val="100000"/>
              <a:defRPr sz="3000"/>
            </a:lvl5pPr>
            <a:lvl6pPr rtl="0">
              <a:spcBef>
                <a:spcPts val="0"/>
              </a:spcBef>
              <a:buSzPct val="100000"/>
              <a:defRPr sz="3000"/>
            </a:lvl6pPr>
            <a:lvl7pPr rtl="0">
              <a:spcBef>
                <a:spcPts val="0"/>
              </a:spcBef>
              <a:buSzPct val="100000"/>
              <a:defRPr sz="3000"/>
            </a:lvl7pPr>
            <a:lvl8pPr rtl="0">
              <a:spcBef>
                <a:spcPts val="0"/>
              </a:spcBef>
              <a:buSzPct val="100000"/>
              <a:defRPr sz="3000"/>
            </a:lvl8pPr>
            <a:lvl9pPr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+ imag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8" name="Shape 18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Shape 5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999999"/>
              </a:buClr>
              <a:buSzPct val="1000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370190" y="3216571"/>
            <a:ext cx="2828066" cy="5449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8BC34A"/>
                </a:solidFill>
              </a:rPr>
              <a:t>TECHYTEACH</a:t>
            </a:r>
            <a:endParaRPr lang="en" dirty="0">
              <a:solidFill>
                <a:srgbClr val="8BC34A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70813" y="2073685"/>
            <a:ext cx="6572648" cy="81841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4400" dirty="0"/>
              <a:t>Whats the </a:t>
            </a:r>
            <a:r>
              <a:rPr lang="en-US" sz="4400" dirty="0">
                <a:solidFill>
                  <a:srgbClr val="E95425"/>
                </a:solidFill>
              </a:rPr>
              <a:t>U</a:t>
            </a:r>
            <a:r>
              <a:rPr lang="en-US" sz="4400" dirty="0" smtClean="0">
                <a:solidFill>
                  <a:srgbClr val="E95425"/>
                </a:solidFill>
              </a:rPr>
              <a:t>niqueness</a:t>
            </a:r>
            <a:r>
              <a:rPr lang="en-US" sz="4400" dirty="0"/>
              <a:t>?</a:t>
            </a:r>
            <a:endParaRPr lang="en" sz="4400" dirty="0"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70813" y="2975558"/>
            <a:ext cx="5791537" cy="169949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30000"/>
              </a:lnSpc>
            </a:pPr>
            <a:r>
              <a:rPr lang="pt-BR" sz="2200" dirty="0"/>
              <a:t>No Internet </a:t>
            </a:r>
            <a:r>
              <a:rPr lang="pt-BR" sz="2200" dirty="0" smtClean="0"/>
              <a:t>Required</a:t>
            </a:r>
            <a:endParaRPr lang="en-US" sz="2400" dirty="0"/>
          </a:p>
          <a:p>
            <a:pPr marL="457200" lvl="0" indent="-228600">
              <a:lnSpc>
                <a:spcPct val="130000"/>
              </a:lnSpc>
            </a:pPr>
            <a:r>
              <a:rPr lang="pt-BR" sz="2200" dirty="0" smtClean="0"/>
              <a:t>Remote app launch</a:t>
            </a:r>
            <a:endParaRPr lang="en-US" sz="2200" dirty="0"/>
          </a:p>
          <a:p>
            <a:pPr marL="457200" lvl="0" indent="-228600">
              <a:lnSpc>
                <a:spcPct val="130000"/>
              </a:lnSpc>
            </a:pPr>
            <a:r>
              <a:rPr lang="en-US" sz="2200" dirty="0" smtClean="0"/>
              <a:t>Activity Manipulation</a:t>
            </a:r>
            <a:endParaRPr lang="pt-BR" sz="2200" dirty="0" smtClean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70813" y="701776"/>
            <a:ext cx="6572648" cy="81841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4400" dirty="0" smtClean="0"/>
              <a:t>Upcoming </a:t>
            </a:r>
            <a:r>
              <a:rPr lang="en-US" sz="4400" dirty="0" smtClean="0">
                <a:solidFill>
                  <a:srgbClr val="8BC34A"/>
                </a:solidFill>
              </a:rPr>
              <a:t>Features</a:t>
            </a:r>
            <a:endParaRPr lang="en" sz="4400" dirty="0">
              <a:solidFill>
                <a:srgbClr val="8BC34A"/>
              </a:solidFill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70813" y="1520190"/>
            <a:ext cx="5791537" cy="336491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30000"/>
              </a:lnSpc>
            </a:pPr>
            <a:r>
              <a:rPr lang="pt-BR" sz="2200" dirty="0" smtClean="0"/>
              <a:t>Routined Tasks (National Anthem)</a:t>
            </a:r>
          </a:p>
          <a:p>
            <a:pPr marL="457200" lvl="0" indent="-228600">
              <a:lnSpc>
                <a:spcPct val="130000"/>
              </a:lnSpc>
            </a:pPr>
            <a:r>
              <a:rPr lang="en-US" sz="2400" dirty="0" smtClean="0"/>
              <a:t>Rewards </a:t>
            </a:r>
            <a:r>
              <a:rPr lang="en-US" sz="2400" dirty="0" smtClean="0">
                <a:sym typeface="Wingdings"/>
              </a:rPr>
              <a:t></a:t>
            </a:r>
          </a:p>
          <a:p>
            <a:pPr marL="457200" lvl="0" indent="-228600">
              <a:lnSpc>
                <a:spcPct val="130000"/>
              </a:lnSpc>
            </a:pPr>
            <a:r>
              <a:rPr lang="en-US" sz="2400" dirty="0" smtClean="0">
                <a:sym typeface="Wingdings"/>
              </a:rPr>
              <a:t>Communication(chat,audio,video)</a:t>
            </a:r>
          </a:p>
          <a:p>
            <a:pPr marL="457200" lvl="0" indent="-228600">
              <a:lnSpc>
                <a:spcPct val="130000"/>
              </a:lnSpc>
            </a:pPr>
            <a:r>
              <a:rPr lang="en-US" sz="2400" dirty="0" smtClean="0">
                <a:sym typeface="Wingdings"/>
              </a:rPr>
              <a:t>Record Everything</a:t>
            </a:r>
          </a:p>
          <a:p>
            <a:pPr marL="457200" lvl="0" indent="-228600">
              <a:lnSpc>
                <a:spcPct val="130000"/>
              </a:lnSpc>
            </a:pPr>
            <a:r>
              <a:rPr lang="en-US" sz="2400" dirty="0" smtClean="0">
                <a:sym typeface="Wingdings"/>
              </a:rPr>
              <a:t>Send or Receive anything</a:t>
            </a:r>
          </a:p>
          <a:p>
            <a:pPr marL="457200" lvl="0" indent="-228600">
              <a:lnSpc>
                <a:spcPct val="130000"/>
              </a:lnSpc>
            </a:pPr>
            <a:r>
              <a:rPr lang="en-US" sz="2400" dirty="0" smtClean="0">
                <a:sym typeface="Wingdings"/>
              </a:rPr>
              <a:t>OnNet-OffNet</a:t>
            </a:r>
          </a:p>
          <a:p>
            <a:pPr marL="457200" lvl="0" indent="-228600">
              <a:lnSpc>
                <a:spcPct val="130000"/>
              </a:lnSpc>
            </a:pPr>
            <a:r>
              <a:rPr lang="en-US" sz="2400" dirty="0">
                <a:sym typeface="Wingdings"/>
              </a:rPr>
              <a:t> </a:t>
            </a:r>
            <a:r>
              <a:rPr lang="en-US" sz="2400" dirty="0" smtClean="0">
                <a:sym typeface="Wingdings"/>
              </a:rPr>
              <a:t>Lots of graphs and charts</a:t>
            </a:r>
          </a:p>
          <a:p>
            <a:pPr marL="457200" lvl="0" indent="-228600">
              <a:lnSpc>
                <a:spcPct val="13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153854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231759" y="1381178"/>
            <a:ext cx="4088205" cy="60133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300" dirty="0" smtClean="0"/>
              <a:t>Future </a:t>
            </a:r>
            <a:r>
              <a:rPr lang="en-US" sz="3300" dirty="0" smtClean="0">
                <a:solidFill>
                  <a:srgbClr val="5DB6A5"/>
                </a:solidFill>
              </a:rPr>
              <a:t>Possibilities</a:t>
            </a:r>
            <a:endParaRPr lang="en" sz="3300" dirty="0">
              <a:solidFill>
                <a:srgbClr val="5DB6A5"/>
              </a:solidFill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231759" y="2177179"/>
            <a:ext cx="4190178" cy="918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-US" sz="2200" dirty="0" smtClean="0"/>
              <a:t>Big Data in a short span</a:t>
            </a:r>
          </a:p>
          <a:p>
            <a:pPr algn="ctr">
              <a:buNone/>
            </a:pPr>
            <a:r>
              <a:rPr lang="en-US" sz="2200" dirty="0" smtClean="0"/>
              <a:t>Minor Tweaks make it Universal</a:t>
            </a:r>
            <a:endParaRPr lang="en" sz="2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4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dirty="0">
                <a:solidFill>
                  <a:srgbClr val="FFEB3B"/>
                </a:solidFill>
              </a:rPr>
              <a:t>HELLO!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subTitle" idx="4294967295"/>
          </p:nvPr>
        </p:nvSpPr>
        <p:spPr>
          <a:xfrm>
            <a:off x="685800" y="3163925"/>
            <a:ext cx="45314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 dirty="0" smtClean="0"/>
              <a:t>We are TrillionPixel</a:t>
            </a:r>
            <a:endParaRPr lang="en" sz="3600"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4294967295"/>
          </p:nvPr>
        </p:nvSpPr>
        <p:spPr>
          <a:xfrm>
            <a:off x="685800" y="3836000"/>
            <a:ext cx="4531499" cy="10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FFEB3B"/>
                </a:solidFill>
              </a:rPr>
              <a:t>We are here to present our application “TECHYTEACH” and it’s awesome features. </a:t>
            </a:r>
            <a:endParaRPr lang="en" dirty="0">
              <a:solidFill>
                <a:srgbClr val="FFEB3B"/>
              </a:solidFill>
            </a:endParaRPr>
          </a:p>
        </p:txBody>
      </p:sp>
      <p:grpSp>
        <p:nvGrpSpPr>
          <p:cNvPr id="86" name="Shape 86"/>
          <p:cNvGrpSpPr/>
          <p:nvPr/>
        </p:nvGrpSpPr>
        <p:grpSpPr>
          <a:xfrm>
            <a:off x="785304" y="2088866"/>
            <a:ext cx="462632" cy="462632"/>
            <a:chOff x="1278900" y="2333250"/>
            <a:chExt cx="381175" cy="381175"/>
          </a:xfrm>
        </p:grpSpPr>
        <p:sp>
          <p:nvSpPr>
            <p:cNvPr id="87" name="Shape 8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296650" y="2057863"/>
            <a:ext cx="3873950" cy="251528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4400" dirty="0">
                <a:solidFill>
                  <a:srgbClr val="8BC34A"/>
                </a:solidFill>
              </a:rPr>
              <a:t>Problem#</a:t>
            </a:r>
            <a:r>
              <a:rPr lang="en-US" sz="4400" dirty="0" smtClean="0">
                <a:solidFill>
                  <a:srgbClr val="8BC34A"/>
                </a:solidFill>
              </a:rPr>
              <a:t>1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baseline="30000" dirty="0"/>
              <a:t>Teachers can’t find out whats wrong!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385842529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296650" y="2057863"/>
            <a:ext cx="3873950" cy="251528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4400" dirty="0">
                <a:solidFill>
                  <a:srgbClr val="8BC34A"/>
                </a:solidFill>
              </a:rPr>
              <a:t>Problem</a:t>
            </a:r>
            <a:r>
              <a:rPr lang="en-US" sz="4400" dirty="0" smtClean="0">
                <a:solidFill>
                  <a:srgbClr val="8BC34A"/>
                </a:solidFill>
              </a:rPr>
              <a:t>#</a:t>
            </a:r>
            <a:r>
              <a:rPr lang="en-US" sz="4400" dirty="0">
                <a:solidFill>
                  <a:srgbClr val="8BC34A"/>
                </a:solidFill>
              </a:rPr>
              <a:t>2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baseline="30000" dirty="0" smtClean="0"/>
              <a:t>Nothing works without Internet!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28888932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296650" y="2057863"/>
            <a:ext cx="3873950" cy="251528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4400" dirty="0">
                <a:solidFill>
                  <a:srgbClr val="8BC34A"/>
                </a:solidFill>
              </a:rPr>
              <a:t>Problem</a:t>
            </a:r>
            <a:r>
              <a:rPr lang="en-US" sz="4400" dirty="0" smtClean="0">
                <a:solidFill>
                  <a:srgbClr val="8BC34A"/>
                </a:solidFill>
              </a:rPr>
              <a:t>#</a:t>
            </a:r>
            <a:r>
              <a:rPr lang="en-US" sz="4400" dirty="0">
                <a:solidFill>
                  <a:srgbClr val="8BC34A"/>
                </a:solidFill>
              </a:rPr>
              <a:t>3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baseline="30000" dirty="0" smtClean="0"/>
              <a:t>Resource sharing is tough!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205003510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 idx="4294967295"/>
          </p:nvPr>
        </p:nvSpPr>
        <p:spPr>
          <a:xfrm>
            <a:off x="307556" y="2984829"/>
            <a:ext cx="7117961" cy="825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4400" dirty="0"/>
              <a:t>Ultimate </a:t>
            </a:r>
            <a:r>
              <a:rPr lang="en-US" sz="4400" dirty="0">
                <a:solidFill>
                  <a:srgbClr val="E74134"/>
                </a:solidFill>
              </a:rPr>
              <a:t>Monitoring</a:t>
            </a:r>
            <a:r>
              <a:rPr lang="en-US" sz="4400" dirty="0"/>
              <a:t> Tool</a:t>
            </a:r>
            <a:endParaRPr lang="en" sz="4400" dirty="0">
              <a:solidFill>
                <a:srgbClr val="F44336"/>
              </a:solidFill>
            </a:endParaRPr>
          </a:p>
        </p:txBody>
      </p:sp>
      <p:grpSp>
        <p:nvGrpSpPr>
          <p:cNvPr id="121" name="Shape 121"/>
          <p:cNvGrpSpPr/>
          <p:nvPr/>
        </p:nvGrpSpPr>
        <p:grpSpPr>
          <a:xfrm>
            <a:off x="763879" y="1821997"/>
            <a:ext cx="664652" cy="1053756"/>
            <a:chOff x="6718575" y="2318625"/>
            <a:chExt cx="256950" cy="407375"/>
          </a:xfrm>
        </p:grpSpPr>
        <p:sp>
          <p:nvSpPr>
            <p:cNvPr id="122" name="Shape 12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 idx="4294967295"/>
          </p:nvPr>
        </p:nvSpPr>
        <p:spPr>
          <a:xfrm>
            <a:off x="669098" y="2984829"/>
            <a:ext cx="6042605" cy="825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600" dirty="0"/>
              <a:t>100% </a:t>
            </a:r>
            <a:r>
              <a:rPr lang="en-US" sz="4400" dirty="0">
                <a:solidFill>
                  <a:srgbClr val="8BC34A"/>
                </a:solidFill>
              </a:rPr>
              <a:t>Control</a:t>
            </a:r>
            <a:r>
              <a:rPr lang="en-US" sz="3600" dirty="0">
                <a:solidFill>
                  <a:srgbClr val="8BC34A"/>
                </a:solidFill>
              </a:rPr>
              <a:t> </a:t>
            </a:r>
            <a:r>
              <a:rPr lang="en-US" sz="3600" dirty="0"/>
              <a:t>of Teacher</a:t>
            </a:r>
            <a:endParaRPr lang="en" sz="3600" dirty="0">
              <a:solidFill>
                <a:srgbClr val="F443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58217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 idx="4294967295"/>
          </p:nvPr>
        </p:nvSpPr>
        <p:spPr>
          <a:xfrm>
            <a:off x="669098" y="2984828"/>
            <a:ext cx="6802770" cy="1436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4400" dirty="0"/>
              <a:t>Resource </a:t>
            </a:r>
            <a:r>
              <a:rPr lang="en-US" sz="4400" dirty="0">
                <a:solidFill>
                  <a:srgbClr val="8BC34A"/>
                </a:solidFill>
              </a:rPr>
              <a:t>Sharing</a:t>
            </a:r>
            <a:r>
              <a:rPr lang="en-US" sz="4400" dirty="0"/>
              <a:t> made easy</a:t>
            </a:r>
            <a:endParaRPr lang="en" sz="4400" dirty="0">
              <a:solidFill>
                <a:srgbClr val="F443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9908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 idx="4294967295"/>
          </p:nvPr>
        </p:nvSpPr>
        <p:spPr>
          <a:xfrm>
            <a:off x="669098" y="3568817"/>
            <a:ext cx="6802770" cy="852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4400" dirty="0" smtClean="0">
                <a:solidFill>
                  <a:srgbClr val="8BC34A"/>
                </a:solidFill>
              </a:rPr>
              <a:t>DEMO</a:t>
            </a:r>
            <a:endParaRPr lang="en" sz="4400" dirty="0">
              <a:solidFill>
                <a:srgbClr val="8BC3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99676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101</Words>
  <Application>Microsoft Macintosh PowerPoint</Application>
  <PresentationFormat>On-screen Show (16:9)</PresentationFormat>
  <Paragraphs>26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Montserrat</vt:lpstr>
      <vt:lpstr>Karla</vt:lpstr>
      <vt:lpstr>Cadwal template</vt:lpstr>
      <vt:lpstr>TECHYTEACH</vt:lpstr>
      <vt:lpstr>HELLO!</vt:lpstr>
      <vt:lpstr>Problem#1  Teachers can’t find out whats wrong!</vt:lpstr>
      <vt:lpstr>Problem#2  Nothing works without Internet!</vt:lpstr>
      <vt:lpstr>Problem#3  Resource sharing is tough!</vt:lpstr>
      <vt:lpstr>Ultimate Monitoring Tool</vt:lpstr>
      <vt:lpstr>100% Control of Teacher</vt:lpstr>
      <vt:lpstr>Resource Sharing made easy</vt:lpstr>
      <vt:lpstr>DEMO</vt:lpstr>
      <vt:lpstr>Whats the Uniqueness?</vt:lpstr>
      <vt:lpstr>Upcoming Features</vt:lpstr>
      <vt:lpstr>Future Possibilities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TECHYTEACH</dc:title>
  <cp:lastModifiedBy>Prince p</cp:lastModifiedBy>
  <cp:revision>24</cp:revision>
  <dcterms:modified xsi:type="dcterms:W3CDTF">2015-12-05T08:46:24Z</dcterms:modified>
</cp:coreProperties>
</file>