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2" r:id="rId4"/>
    <p:sldId id="262" r:id="rId5"/>
    <p:sldId id="267" r:id="rId6"/>
    <p:sldId id="268" r:id="rId7"/>
    <p:sldId id="273" r:id="rId8"/>
    <p:sldId id="270" r:id="rId9"/>
    <p:sldId id="263" r:id="rId10"/>
    <p:sldId id="264" r:id="rId11"/>
    <p:sldId id="269" r:id="rId12"/>
    <p:sldId id="274" r:id="rId13"/>
    <p:sldId id="265" r:id="rId14"/>
    <p:sldId id="258" r:id="rId15"/>
    <p:sldId id="271" r:id="rId16"/>
    <p:sldId id="260" r:id="rId17"/>
    <p:sldId id="261" r:id="rId18"/>
    <p:sldId id="27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241" autoAdjust="0"/>
  </p:normalViewPr>
  <p:slideViewPr>
    <p:cSldViewPr>
      <p:cViewPr varScale="1">
        <p:scale>
          <a:sx n="63" d="100"/>
          <a:sy n="63" d="100"/>
        </p:scale>
        <p:origin x="-30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B503C-22B8-4ED9-8209-07EC68FEDF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78384-D6F8-44E7-A564-2DEB72D15516}">
      <dgm:prSet phldrT="[Text]" custT="1"/>
      <dgm:spPr/>
      <dgm:t>
        <a:bodyPr/>
        <a:lstStyle/>
        <a:p>
          <a:r>
            <a:rPr lang="en-US" sz="4000" dirty="0" smtClean="0"/>
            <a:t>Abstract</a:t>
          </a:r>
          <a:endParaRPr lang="en-US" sz="4000" dirty="0"/>
        </a:p>
      </dgm:t>
    </dgm:pt>
    <dgm:pt modelId="{82EC2F12-C2DD-4D38-B775-9567493B9F8C}" type="parTrans" cxnId="{E1812581-B23C-414B-926C-6DCBC58C79F6}">
      <dgm:prSet/>
      <dgm:spPr/>
      <dgm:t>
        <a:bodyPr/>
        <a:lstStyle/>
        <a:p>
          <a:endParaRPr lang="en-US"/>
        </a:p>
      </dgm:t>
    </dgm:pt>
    <dgm:pt modelId="{CC2F5948-B7D0-4A31-B436-4BED907E2BFC}" type="sibTrans" cxnId="{E1812581-B23C-414B-926C-6DCBC58C79F6}">
      <dgm:prSet/>
      <dgm:spPr/>
      <dgm:t>
        <a:bodyPr/>
        <a:lstStyle/>
        <a:p>
          <a:endParaRPr lang="en-US"/>
        </a:p>
      </dgm:t>
    </dgm:pt>
    <dgm:pt modelId="{A07A8A54-3905-43D3-AC6F-2F603FA7AF7D}">
      <dgm:prSet phldrT="[Text]" custT="1"/>
      <dgm:spPr/>
      <dgm:t>
        <a:bodyPr/>
        <a:lstStyle/>
        <a:p>
          <a:r>
            <a:rPr lang="en-US" sz="2400" dirty="0" smtClean="0"/>
            <a:t>Abstract Op-1</a:t>
          </a:r>
          <a:endParaRPr lang="en-US" sz="2400" dirty="0"/>
        </a:p>
      </dgm:t>
    </dgm:pt>
    <dgm:pt modelId="{B9B50629-56B7-44C7-8ABE-DC98D6999653}" type="parTrans" cxnId="{A8975E7D-04DF-4CA8-90B6-142A45CD34CE}">
      <dgm:prSet/>
      <dgm:spPr/>
      <dgm:t>
        <a:bodyPr/>
        <a:lstStyle/>
        <a:p>
          <a:endParaRPr lang="en-US"/>
        </a:p>
      </dgm:t>
    </dgm:pt>
    <dgm:pt modelId="{E0F9168A-777F-41A8-934D-C061F08DC6BD}" type="sibTrans" cxnId="{A8975E7D-04DF-4CA8-90B6-142A45CD34CE}">
      <dgm:prSet/>
      <dgm:spPr/>
      <dgm:t>
        <a:bodyPr/>
        <a:lstStyle/>
        <a:p>
          <a:endParaRPr lang="en-US"/>
        </a:p>
      </dgm:t>
    </dgm:pt>
    <dgm:pt modelId="{AB974AB6-CAC5-4AE2-890A-B2A337D361FD}">
      <dgm:prSet phldrT="[Text]" custT="1"/>
      <dgm:spPr/>
      <dgm:t>
        <a:bodyPr/>
        <a:lstStyle/>
        <a:p>
          <a:r>
            <a:rPr lang="en-US" sz="2400" dirty="0" smtClean="0"/>
            <a:t>Abstract Op-2</a:t>
          </a:r>
          <a:endParaRPr lang="en-US" sz="2400" dirty="0"/>
        </a:p>
      </dgm:t>
    </dgm:pt>
    <dgm:pt modelId="{9FF612E5-F431-4ABC-AE2D-20DE1F9B2F06}" type="parTrans" cxnId="{45742061-5357-4258-89B8-0D1D817C2E52}">
      <dgm:prSet/>
      <dgm:spPr/>
      <dgm:t>
        <a:bodyPr/>
        <a:lstStyle/>
        <a:p>
          <a:endParaRPr lang="en-US"/>
        </a:p>
      </dgm:t>
    </dgm:pt>
    <dgm:pt modelId="{31A22426-BFB9-4B37-AC84-28FAC9DFC1B7}" type="sibTrans" cxnId="{45742061-5357-4258-89B8-0D1D817C2E52}">
      <dgm:prSet/>
      <dgm:spPr/>
      <dgm:t>
        <a:bodyPr/>
        <a:lstStyle/>
        <a:p>
          <a:endParaRPr lang="en-US"/>
        </a:p>
      </dgm:t>
    </dgm:pt>
    <dgm:pt modelId="{435DCAEC-8886-4A45-BD7B-E415DE5BEFF1}">
      <dgm:prSet phldrT="[Text]" custT="1"/>
      <dgm:spPr/>
      <dgm:t>
        <a:bodyPr/>
        <a:lstStyle/>
        <a:p>
          <a:r>
            <a:rPr lang="en-US" sz="4000" dirty="0" smtClean="0"/>
            <a:t>Derived</a:t>
          </a:r>
          <a:endParaRPr lang="en-US" sz="4000" dirty="0"/>
        </a:p>
      </dgm:t>
    </dgm:pt>
    <dgm:pt modelId="{C5A4E7AB-79F4-4269-A47C-075868315CB5}" type="parTrans" cxnId="{45ED13C3-CA0E-4C32-BBAF-FCF6F32F5CE2}">
      <dgm:prSet/>
      <dgm:spPr/>
      <dgm:t>
        <a:bodyPr/>
        <a:lstStyle/>
        <a:p>
          <a:endParaRPr lang="en-US"/>
        </a:p>
      </dgm:t>
    </dgm:pt>
    <dgm:pt modelId="{53C0A678-53A3-419A-A25D-AC7B54E9CF6E}" type="sibTrans" cxnId="{45ED13C3-CA0E-4C32-BBAF-FCF6F32F5CE2}">
      <dgm:prSet/>
      <dgm:spPr/>
      <dgm:t>
        <a:bodyPr/>
        <a:lstStyle/>
        <a:p>
          <a:endParaRPr lang="en-US"/>
        </a:p>
      </dgm:t>
    </dgm:pt>
    <dgm:pt modelId="{63120BD3-2124-4457-AD9F-1954FBF07CD4}">
      <dgm:prSet phldrT="[Text]" custT="1"/>
      <dgm:spPr/>
      <dgm:t>
        <a:bodyPr/>
        <a:lstStyle/>
        <a:p>
          <a:r>
            <a:rPr lang="en-US" sz="2800" dirty="0" smtClean="0"/>
            <a:t>Op-1</a:t>
          </a:r>
          <a:endParaRPr lang="en-US" sz="2800" dirty="0"/>
        </a:p>
      </dgm:t>
    </dgm:pt>
    <dgm:pt modelId="{9ADBB05B-78BF-4A3D-886E-906BD113AFF2}" type="parTrans" cxnId="{F8030993-75E3-4F14-B181-65F672221A91}">
      <dgm:prSet/>
      <dgm:spPr/>
      <dgm:t>
        <a:bodyPr/>
        <a:lstStyle/>
        <a:p>
          <a:endParaRPr lang="en-US"/>
        </a:p>
      </dgm:t>
    </dgm:pt>
    <dgm:pt modelId="{93F8CC00-E675-487D-AF58-570192AF1A90}" type="sibTrans" cxnId="{F8030993-75E3-4F14-B181-65F672221A91}">
      <dgm:prSet/>
      <dgm:spPr/>
      <dgm:t>
        <a:bodyPr/>
        <a:lstStyle/>
        <a:p>
          <a:endParaRPr lang="en-US"/>
        </a:p>
      </dgm:t>
    </dgm:pt>
    <dgm:pt modelId="{44A4B8DC-3A0C-4A38-A01A-A11E72E994BC}">
      <dgm:prSet phldrT="[Text]" custT="1"/>
      <dgm:spPr/>
      <dgm:t>
        <a:bodyPr/>
        <a:lstStyle/>
        <a:p>
          <a:r>
            <a:rPr lang="en-US" sz="2800" dirty="0" smtClean="0"/>
            <a:t>Op-2</a:t>
          </a:r>
          <a:endParaRPr lang="en-US" sz="2800" dirty="0"/>
        </a:p>
      </dgm:t>
    </dgm:pt>
    <dgm:pt modelId="{62B95096-2078-424C-8F58-FECE1047EE3F}" type="parTrans" cxnId="{EBFD5060-93CD-4141-8775-A94B82040BA4}">
      <dgm:prSet/>
      <dgm:spPr/>
      <dgm:t>
        <a:bodyPr/>
        <a:lstStyle/>
        <a:p>
          <a:endParaRPr lang="en-US"/>
        </a:p>
      </dgm:t>
    </dgm:pt>
    <dgm:pt modelId="{B27D4D2E-46B0-436D-993A-113EB5422A10}" type="sibTrans" cxnId="{EBFD5060-93CD-4141-8775-A94B82040BA4}">
      <dgm:prSet/>
      <dgm:spPr/>
      <dgm:t>
        <a:bodyPr/>
        <a:lstStyle/>
        <a:p>
          <a:endParaRPr lang="en-US"/>
        </a:p>
      </dgm:t>
    </dgm:pt>
    <dgm:pt modelId="{5494196E-6A01-4D75-92AF-DC31C99FDD63}">
      <dgm:prSet phldrT="[Text]" custT="1"/>
      <dgm:spPr/>
      <dgm:t>
        <a:bodyPr/>
        <a:lstStyle/>
        <a:p>
          <a:r>
            <a:rPr lang="en-US" sz="2400" dirty="0" smtClean="0"/>
            <a:t>Final Template Method</a:t>
          </a:r>
          <a:endParaRPr lang="en-US" sz="2400" dirty="0"/>
        </a:p>
      </dgm:t>
    </dgm:pt>
    <dgm:pt modelId="{705F59F1-B221-4594-A2A8-866A3960849B}" type="parTrans" cxnId="{B8CEE10D-2CEE-4C29-8D61-A4E481C1DC9D}">
      <dgm:prSet/>
      <dgm:spPr/>
      <dgm:t>
        <a:bodyPr/>
        <a:lstStyle/>
        <a:p>
          <a:endParaRPr lang="en-US"/>
        </a:p>
      </dgm:t>
    </dgm:pt>
    <dgm:pt modelId="{4384FC8F-1437-4B92-A47D-D41329433C9E}" type="sibTrans" cxnId="{B8CEE10D-2CEE-4C29-8D61-A4E481C1DC9D}">
      <dgm:prSet/>
      <dgm:spPr/>
      <dgm:t>
        <a:bodyPr/>
        <a:lstStyle/>
        <a:p>
          <a:endParaRPr lang="en-US"/>
        </a:p>
      </dgm:t>
    </dgm:pt>
    <dgm:pt modelId="{3D3D2D0E-B174-41AE-856B-9D9D81BE3B85}">
      <dgm:prSet phldrT="[Text]" custT="1"/>
      <dgm:spPr/>
      <dgm:t>
        <a:bodyPr/>
        <a:lstStyle/>
        <a:p>
          <a:r>
            <a:rPr lang="en-US" sz="2400" dirty="0" smtClean="0"/>
            <a:t>Virtual Op-3</a:t>
          </a:r>
          <a:endParaRPr lang="en-US" sz="2400" dirty="0"/>
        </a:p>
      </dgm:t>
    </dgm:pt>
    <dgm:pt modelId="{531869F7-1685-42D5-9F45-4608834FEE8E}" type="parTrans" cxnId="{3DA74DF3-E0E3-4B83-A6E2-7C39F673A7FF}">
      <dgm:prSet/>
      <dgm:spPr/>
      <dgm:t>
        <a:bodyPr/>
        <a:lstStyle/>
        <a:p>
          <a:endParaRPr lang="en-US"/>
        </a:p>
      </dgm:t>
    </dgm:pt>
    <dgm:pt modelId="{86E65533-B73E-48D7-BD8F-B41B325F2644}" type="sibTrans" cxnId="{3DA74DF3-E0E3-4B83-A6E2-7C39F673A7FF}">
      <dgm:prSet/>
      <dgm:spPr/>
      <dgm:t>
        <a:bodyPr/>
        <a:lstStyle/>
        <a:p>
          <a:endParaRPr lang="en-US"/>
        </a:p>
      </dgm:t>
    </dgm:pt>
    <dgm:pt modelId="{82585031-FC33-44EF-94D8-A329FA61EC3A}">
      <dgm:prSet phldrT="[Text]" custT="1"/>
      <dgm:spPr/>
      <dgm:t>
        <a:bodyPr/>
        <a:lstStyle/>
        <a:p>
          <a:r>
            <a:rPr lang="en-US" sz="2800" dirty="0" smtClean="0"/>
            <a:t>Override Op3</a:t>
          </a:r>
          <a:endParaRPr lang="en-US" sz="2800" dirty="0"/>
        </a:p>
      </dgm:t>
    </dgm:pt>
    <dgm:pt modelId="{D7150ADD-610E-42D9-8425-FFC395677BE3}" type="parTrans" cxnId="{75ECC50A-BD02-47FD-A121-4DAF55430824}">
      <dgm:prSet/>
      <dgm:spPr/>
      <dgm:t>
        <a:bodyPr/>
        <a:lstStyle/>
        <a:p>
          <a:endParaRPr lang="en-US"/>
        </a:p>
      </dgm:t>
    </dgm:pt>
    <dgm:pt modelId="{A5D48D58-4C83-4C1A-AAB9-3C5037AF7FEC}" type="sibTrans" cxnId="{75ECC50A-BD02-47FD-A121-4DAF55430824}">
      <dgm:prSet/>
      <dgm:spPr/>
      <dgm:t>
        <a:bodyPr/>
        <a:lstStyle/>
        <a:p>
          <a:endParaRPr lang="en-US"/>
        </a:p>
      </dgm:t>
    </dgm:pt>
    <dgm:pt modelId="{B8776CCF-E5AE-4060-B25C-630DC56BCDF9}" type="pres">
      <dgm:prSet presAssocID="{9D5B503C-22B8-4ED9-8209-07EC68FEDF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844C7C-E2A4-4B94-8AA4-3FB8658BE019}" type="pres">
      <dgm:prSet presAssocID="{82E78384-D6F8-44E7-A564-2DEB72D15516}" presName="composite" presStyleCnt="0"/>
      <dgm:spPr/>
    </dgm:pt>
    <dgm:pt modelId="{0B666948-F65F-4A0B-B191-13C23FD96A57}" type="pres">
      <dgm:prSet presAssocID="{82E78384-D6F8-44E7-A564-2DEB72D15516}" presName="parTx" presStyleLbl="alignNode1" presStyleIdx="0" presStyleCnt="2" custScaleX="353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1CD3D-9FFE-4696-A0A5-5AB545E1D721}" type="pres">
      <dgm:prSet presAssocID="{82E78384-D6F8-44E7-A564-2DEB72D15516}" presName="desTx" presStyleLbl="alignAccFollowNode1" presStyleIdx="0" presStyleCnt="2" custScaleX="34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CCD78-B15A-4211-A0B0-A11734698527}" type="pres">
      <dgm:prSet presAssocID="{CC2F5948-B7D0-4A31-B436-4BED907E2BFC}" presName="space" presStyleCnt="0"/>
      <dgm:spPr/>
    </dgm:pt>
    <dgm:pt modelId="{67B2AE47-4524-49D3-A310-18F74D9C62A5}" type="pres">
      <dgm:prSet presAssocID="{435DCAEC-8886-4A45-BD7B-E415DE5BEFF1}" presName="composite" presStyleCnt="0"/>
      <dgm:spPr/>
    </dgm:pt>
    <dgm:pt modelId="{26BE9D00-5F92-4F1A-A5B2-A5B30111D1E6}" type="pres">
      <dgm:prSet presAssocID="{435DCAEC-8886-4A45-BD7B-E415DE5BEFF1}" presName="parTx" presStyleLbl="alignNode1" presStyleIdx="1" presStyleCnt="2" custScaleX="425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A61F0-C402-4631-961A-26FCC128ED33}" type="pres">
      <dgm:prSet presAssocID="{435DCAEC-8886-4A45-BD7B-E415DE5BEFF1}" presName="desTx" presStyleLbl="alignAccFollowNode1" presStyleIdx="1" presStyleCnt="2" custScaleX="4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1BF88-8CE3-415C-B062-41F9FA597907}" type="presOf" srcId="{5494196E-6A01-4D75-92AF-DC31C99FDD63}" destId="{19C1CD3D-9FFE-4696-A0A5-5AB545E1D721}" srcOrd="0" destOrd="3" presId="urn:microsoft.com/office/officeart/2005/8/layout/hList1"/>
    <dgm:cxn modelId="{FC2A1B10-6DBF-44EB-9C8B-5CCAB700052F}" type="presOf" srcId="{A07A8A54-3905-43D3-AC6F-2F603FA7AF7D}" destId="{19C1CD3D-9FFE-4696-A0A5-5AB545E1D721}" srcOrd="0" destOrd="0" presId="urn:microsoft.com/office/officeart/2005/8/layout/hList1"/>
    <dgm:cxn modelId="{F8030993-75E3-4F14-B181-65F672221A91}" srcId="{435DCAEC-8886-4A45-BD7B-E415DE5BEFF1}" destId="{63120BD3-2124-4457-AD9F-1954FBF07CD4}" srcOrd="0" destOrd="0" parTransId="{9ADBB05B-78BF-4A3D-886E-906BD113AFF2}" sibTransId="{93F8CC00-E675-487D-AF58-570192AF1A90}"/>
    <dgm:cxn modelId="{3DA74DF3-E0E3-4B83-A6E2-7C39F673A7FF}" srcId="{82E78384-D6F8-44E7-A564-2DEB72D15516}" destId="{3D3D2D0E-B174-41AE-856B-9D9D81BE3B85}" srcOrd="2" destOrd="0" parTransId="{531869F7-1685-42D5-9F45-4608834FEE8E}" sibTransId="{86E65533-B73E-48D7-BD8F-B41B325F2644}"/>
    <dgm:cxn modelId="{75ECC50A-BD02-47FD-A121-4DAF55430824}" srcId="{435DCAEC-8886-4A45-BD7B-E415DE5BEFF1}" destId="{82585031-FC33-44EF-94D8-A329FA61EC3A}" srcOrd="2" destOrd="0" parTransId="{D7150ADD-610E-42D9-8425-FFC395677BE3}" sibTransId="{A5D48D58-4C83-4C1A-AAB9-3C5037AF7FEC}"/>
    <dgm:cxn modelId="{A8975E7D-04DF-4CA8-90B6-142A45CD34CE}" srcId="{82E78384-D6F8-44E7-A564-2DEB72D15516}" destId="{A07A8A54-3905-43D3-AC6F-2F603FA7AF7D}" srcOrd="0" destOrd="0" parTransId="{B9B50629-56B7-44C7-8ABE-DC98D6999653}" sibTransId="{E0F9168A-777F-41A8-934D-C061F08DC6BD}"/>
    <dgm:cxn modelId="{EBFD5060-93CD-4141-8775-A94B82040BA4}" srcId="{435DCAEC-8886-4A45-BD7B-E415DE5BEFF1}" destId="{44A4B8DC-3A0C-4A38-A01A-A11E72E994BC}" srcOrd="1" destOrd="0" parTransId="{62B95096-2078-424C-8F58-FECE1047EE3F}" sibTransId="{B27D4D2E-46B0-436D-993A-113EB5422A10}"/>
    <dgm:cxn modelId="{DBF992CD-288D-4756-937A-318A7DFF7037}" type="presOf" srcId="{3D3D2D0E-B174-41AE-856B-9D9D81BE3B85}" destId="{19C1CD3D-9FFE-4696-A0A5-5AB545E1D721}" srcOrd="0" destOrd="2" presId="urn:microsoft.com/office/officeart/2005/8/layout/hList1"/>
    <dgm:cxn modelId="{01B3E8CC-36D7-4EB6-A8D7-D48422F5C0ED}" type="presOf" srcId="{435DCAEC-8886-4A45-BD7B-E415DE5BEFF1}" destId="{26BE9D00-5F92-4F1A-A5B2-A5B30111D1E6}" srcOrd="0" destOrd="0" presId="urn:microsoft.com/office/officeart/2005/8/layout/hList1"/>
    <dgm:cxn modelId="{E1812581-B23C-414B-926C-6DCBC58C79F6}" srcId="{9D5B503C-22B8-4ED9-8209-07EC68FEDF2B}" destId="{82E78384-D6F8-44E7-A564-2DEB72D15516}" srcOrd="0" destOrd="0" parTransId="{82EC2F12-C2DD-4D38-B775-9567493B9F8C}" sibTransId="{CC2F5948-B7D0-4A31-B436-4BED907E2BFC}"/>
    <dgm:cxn modelId="{4BD3F202-EACF-4670-8E4E-415B2C1E336E}" type="presOf" srcId="{82E78384-D6F8-44E7-A564-2DEB72D15516}" destId="{0B666948-F65F-4A0B-B191-13C23FD96A57}" srcOrd="0" destOrd="0" presId="urn:microsoft.com/office/officeart/2005/8/layout/hList1"/>
    <dgm:cxn modelId="{010DD514-F96F-43F4-BD5A-1EB3797F86B4}" type="presOf" srcId="{AB974AB6-CAC5-4AE2-890A-B2A337D361FD}" destId="{19C1CD3D-9FFE-4696-A0A5-5AB545E1D721}" srcOrd="0" destOrd="1" presId="urn:microsoft.com/office/officeart/2005/8/layout/hList1"/>
    <dgm:cxn modelId="{2C8122E7-3AFF-4A74-911B-7E4B19F034E5}" type="presOf" srcId="{63120BD3-2124-4457-AD9F-1954FBF07CD4}" destId="{D8BA61F0-C402-4631-961A-26FCC128ED33}" srcOrd="0" destOrd="0" presId="urn:microsoft.com/office/officeart/2005/8/layout/hList1"/>
    <dgm:cxn modelId="{DBB64775-0F2B-48F3-B64A-6DE764117D9B}" type="presOf" srcId="{82585031-FC33-44EF-94D8-A329FA61EC3A}" destId="{D8BA61F0-C402-4631-961A-26FCC128ED33}" srcOrd="0" destOrd="2" presId="urn:microsoft.com/office/officeart/2005/8/layout/hList1"/>
    <dgm:cxn modelId="{0A4801FE-8054-43AE-BB9E-BD10CA0BC387}" type="presOf" srcId="{9D5B503C-22B8-4ED9-8209-07EC68FEDF2B}" destId="{B8776CCF-E5AE-4060-B25C-630DC56BCDF9}" srcOrd="0" destOrd="0" presId="urn:microsoft.com/office/officeart/2005/8/layout/hList1"/>
    <dgm:cxn modelId="{45742061-5357-4258-89B8-0D1D817C2E52}" srcId="{82E78384-D6F8-44E7-A564-2DEB72D15516}" destId="{AB974AB6-CAC5-4AE2-890A-B2A337D361FD}" srcOrd="1" destOrd="0" parTransId="{9FF612E5-F431-4ABC-AE2D-20DE1F9B2F06}" sibTransId="{31A22426-BFB9-4B37-AC84-28FAC9DFC1B7}"/>
    <dgm:cxn modelId="{B8CEE10D-2CEE-4C29-8D61-A4E481C1DC9D}" srcId="{82E78384-D6F8-44E7-A564-2DEB72D15516}" destId="{5494196E-6A01-4D75-92AF-DC31C99FDD63}" srcOrd="3" destOrd="0" parTransId="{705F59F1-B221-4594-A2A8-866A3960849B}" sibTransId="{4384FC8F-1437-4B92-A47D-D41329433C9E}"/>
    <dgm:cxn modelId="{FC2082A0-3D6A-4411-8901-B117BBF97BA6}" type="presOf" srcId="{44A4B8DC-3A0C-4A38-A01A-A11E72E994BC}" destId="{D8BA61F0-C402-4631-961A-26FCC128ED33}" srcOrd="0" destOrd="1" presId="urn:microsoft.com/office/officeart/2005/8/layout/hList1"/>
    <dgm:cxn modelId="{45ED13C3-CA0E-4C32-BBAF-FCF6F32F5CE2}" srcId="{9D5B503C-22B8-4ED9-8209-07EC68FEDF2B}" destId="{435DCAEC-8886-4A45-BD7B-E415DE5BEFF1}" srcOrd="1" destOrd="0" parTransId="{C5A4E7AB-79F4-4269-A47C-075868315CB5}" sibTransId="{53C0A678-53A3-419A-A25D-AC7B54E9CF6E}"/>
    <dgm:cxn modelId="{DF359277-83F3-4E68-A808-C172EB8EA642}" type="presParOf" srcId="{B8776CCF-E5AE-4060-B25C-630DC56BCDF9}" destId="{81844C7C-E2A4-4B94-8AA4-3FB8658BE019}" srcOrd="0" destOrd="0" presId="urn:microsoft.com/office/officeart/2005/8/layout/hList1"/>
    <dgm:cxn modelId="{D13D9E4B-E7AA-4824-8635-6E3AF0B9EC1F}" type="presParOf" srcId="{81844C7C-E2A4-4B94-8AA4-3FB8658BE019}" destId="{0B666948-F65F-4A0B-B191-13C23FD96A57}" srcOrd="0" destOrd="0" presId="urn:microsoft.com/office/officeart/2005/8/layout/hList1"/>
    <dgm:cxn modelId="{9D60898B-F499-4F37-BF68-8C4E1FC2507C}" type="presParOf" srcId="{81844C7C-E2A4-4B94-8AA4-3FB8658BE019}" destId="{19C1CD3D-9FFE-4696-A0A5-5AB545E1D721}" srcOrd="1" destOrd="0" presId="urn:microsoft.com/office/officeart/2005/8/layout/hList1"/>
    <dgm:cxn modelId="{26BDDDC5-48A4-4D0E-8C5E-F5FC72C71873}" type="presParOf" srcId="{B8776CCF-E5AE-4060-B25C-630DC56BCDF9}" destId="{222CCD78-B15A-4211-A0B0-A11734698527}" srcOrd="1" destOrd="0" presId="urn:microsoft.com/office/officeart/2005/8/layout/hList1"/>
    <dgm:cxn modelId="{02B59671-5AC3-41F4-8F9C-372D8D2E8D37}" type="presParOf" srcId="{B8776CCF-E5AE-4060-B25C-630DC56BCDF9}" destId="{67B2AE47-4524-49D3-A310-18F74D9C62A5}" srcOrd="2" destOrd="0" presId="urn:microsoft.com/office/officeart/2005/8/layout/hList1"/>
    <dgm:cxn modelId="{233E337E-904A-4D10-A178-024A6E3109E0}" type="presParOf" srcId="{67B2AE47-4524-49D3-A310-18F74D9C62A5}" destId="{26BE9D00-5F92-4F1A-A5B2-A5B30111D1E6}" srcOrd="0" destOrd="0" presId="urn:microsoft.com/office/officeart/2005/8/layout/hList1"/>
    <dgm:cxn modelId="{79D6E551-4B7E-4647-A624-3712C5C9A312}" type="presParOf" srcId="{67B2AE47-4524-49D3-A310-18F74D9C62A5}" destId="{D8BA61F0-C402-4631-961A-26FCC128ED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66948-F65F-4A0B-B191-13C23FD96A57}">
      <dsp:nvSpPr>
        <dsp:cNvPr id="0" name=""/>
        <dsp:cNvSpPr/>
      </dsp:nvSpPr>
      <dsp:spPr>
        <a:xfrm>
          <a:off x="334368" y="31679"/>
          <a:ext cx="2910233" cy="178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Abstract</a:t>
          </a:r>
          <a:endParaRPr lang="en-US" sz="4000" kern="1200" dirty="0"/>
        </a:p>
      </dsp:txBody>
      <dsp:txXfrm>
        <a:off x="334368" y="31679"/>
        <a:ext cx="2910233" cy="1785600"/>
      </dsp:txXfrm>
    </dsp:sp>
    <dsp:sp modelId="{19C1CD3D-9FFE-4696-A0A5-5AB545E1D721}">
      <dsp:nvSpPr>
        <dsp:cNvPr id="0" name=""/>
        <dsp:cNvSpPr/>
      </dsp:nvSpPr>
      <dsp:spPr>
        <a:xfrm>
          <a:off x="360538" y="1817280"/>
          <a:ext cx="2857893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Abstract Op-1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Abstract Op-2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Virtual Op-3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Final Template Method</a:t>
          </a:r>
          <a:endParaRPr lang="en-US" sz="2400" kern="1200" dirty="0"/>
        </a:p>
      </dsp:txBody>
      <dsp:txXfrm>
        <a:off x="360538" y="1817280"/>
        <a:ext cx="2857893" cy="2723040"/>
      </dsp:txXfrm>
    </dsp:sp>
    <dsp:sp modelId="{26BE9D00-5F92-4F1A-A5B2-A5B30111D1E6}">
      <dsp:nvSpPr>
        <dsp:cNvPr id="0" name=""/>
        <dsp:cNvSpPr/>
      </dsp:nvSpPr>
      <dsp:spPr>
        <a:xfrm>
          <a:off x="4396746" y="31679"/>
          <a:ext cx="3498485" cy="178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Derived</a:t>
          </a:r>
          <a:endParaRPr lang="en-US" sz="4000" kern="1200" dirty="0"/>
        </a:p>
      </dsp:txBody>
      <dsp:txXfrm>
        <a:off x="4396746" y="31679"/>
        <a:ext cx="3498485" cy="1785600"/>
      </dsp:txXfrm>
    </dsp:sp>
    <dsp:sp modelId="{D8BA61F0-C402-4631-961A-26FCC128ED33}">
      <dsp:nvSpPr>
        <dsp:cNvPr id="0" name=""/>
        <dsp:cNvSpPr/>
      </dsp:nvSpPr>
      <dsp:spPr>
        <a:xfrm>
          <a:off x="4428759" y="1817280"/>
          <a:ext cx="3434458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Op-1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Op-2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Override Op3</a:t>
          </a:r>
          <a:endParaRPr lang="en-US" sz="2800" kern="1200" dirty="0"/>
        </a:p>
      </dsp:txBody>
      <dsp:txXfrm>
        <a:off x="4428759" y="1817280"/>
        <a:ext cx="3434458" cy="272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24CD3-91D4-4CC5-8BF1-FA2CA2AC86F9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D5F5-4013-45AD-86F0-90F35011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D5F5-4013-45AD-86F0-90F35011D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requirement was read a </a:t>
            </a:r>
            <a:r>
              <a:rPr lang="en-US" dirty="0" err="1" smtClean="0"/>
              <a:t>koma</a:t>
            </a:r>
            <a:r>
              <a:rPr lang="en-US" baseline="0" dirty="0" smtClean="0"/>
              <a:t> separated CSV file, parse information and save it payment relevant information in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D5F5-4013-45AD-86F0-90F35011D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D5F5-4013-45AD-86F0-90F35011D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methods are called</a:t>
            </a:r>
            <a:r>
              <a:rPr lang="en-US" baseline="0" dirty="0" smtClean="0"/>
              <a:t> hooks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D5F5-4013-45AD-86F0-90F35011D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D5F5-4013-45AD-86F0-90F35011D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Transponder:</a:t>
            </a:r>
            <a:r>
              <a:rPr lang="en-US" baseline="0" dirty="0" smtClean="0"/>
              <a:t>  has duplicated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D5F5-4013-45AD-86F0-90F35011D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D5F5-4013-45AD-86F0-90F35011DA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5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420918-5D0A-4A39-B34C-13B12917F71D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D902B78-7451-43E6-A4B0-918F817882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algorith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zaulsajib/FilePars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book/show/58128.Head_First_Design_Patterns" TargetMode="External"/><Relationship Id="rId2" Type="http://schemas.openxmlformats.org/officeDocument/2006/relationships/hyperlink" Target="http://www.oodesign.com/template-method-patter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dreads.com/book/show/85009.Design_Patter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Cefalo School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Parse</a:t>
            </a:r>
          </a:p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Transponder (</a:t>
            </a:r>
            <a:r>
              <a:rPr lang="en-US" dirty="0" smtClean="0"/>
              <a:t>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common implementation into base class</a:t>
            </a:r>
          </a:p>
          <a:p>
            <a:r>
              <a:rPr lang="en-US" dirty="0" smtClean="0"/>
              <a:t>Abstract methods in base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generalization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400186"/>
              </p:ext>
            </p:extLst>
          </p:nvPr>
        </p:nvGraphicFramePr>
        <p:xfrm>
          <a:off x="457200" y="15240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CSVTransponder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ExcelTransponder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Ftp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XmlTrnasponder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Ftp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Transponder (</a:t>
            </a:r>
            <a:r>
              <a:rPr lang="en-US" dirty="0" smtClean="0"/>
              <a:t>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comprises some fixed steps</a:t>
            </a:r>
          </a:p>
          <a:p>
            <a:r>
              <a:rPr lang="en-US" dirty="0" smtClean="0"/>
              <a:t>Each step can </a:t>
            </a:r>
            <a:r>
              <a:rPr lang="en-US" dirty="0" smtClean="0"/>
              <a:t> </a:t>
            </a:r>
            <a:r>
              <a:rPr lang="en-US" dirty="0" smtClean="0"/>
              <a:t>vary  from one implementation to another</a:t>
            </a:r>
          </a:p>
          <a:p>
            <a:r>
              <a:rPr lang="en-US" dirty="0" smtClean="0"/>
              <a:t>There can be default implementation for some of the steps which derived class can override.</a:t>
            </a:r>
          </a:p>
          <a:p>
            <a:r>
              <a:rPr lang="en-US" dirty="0" smtClean="0"/>
              <a:t>Derived class cannot override the template method implementation.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Asp </a:t>
            </a:r>
            <a:r>
              <a:rPr lang="en-US" sz="2800" dirty="0" err="1" smtClean="0"/>
              <a:t>.net</a:t>
            </a:r>
            <a:r>
              <a:rPr lang="en-US" sz="2800" dirty="0" smtClean="0"/>
              <a:t> web form page initialization</a:t>
            </a:r>
          </a:p>
          <a:p>
            <a:pPr>
              <a:defRPr/>
            </a:pPr>
            <a:r>
              <a:rPr lang="en-US" sz="2800" dirty="0" err="1" smtClean="0"/>
              <a:t>JFrame</a:t>
            </a:r>
            <a:r>
              <a:rPr lang="en-US" sz="2800" dirty="0" smtClean="0"/>
              <a:t> </a:t>
            </a:r>
            <a:r>
              <a:rPr lang="en-US" sz="2800" dirty="0"/>
              <a:t>hooks</a:t>
            </a:r>
          </a:p>
          <a:p>
            <a:pPr lvl="1">
              <a:defRPr/>
            </a:pPr>
            <a:r>
              <a:rPr lang="en-US" sz="2400" dirty="0"/>
              <a:t>paint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endParaRPr lang="en-US" sz="2400" dirty="0" smtClean="0"/>
          </a:p>
          <a:p>
            <a:pPr>
              <a:defRPr/>
            </a:pPr>
            <a:r>
              <a:rPr lang="en-US" sz="2800" dirty="0" smtClean="0"/>
              <a:t>Applet hooks</a:t>
            </a:r>
          </a:p>
          <a:p>
            <a:pPr lvl="1">
              <a:defRPr/>
            </a:pPr>
            <a:r>
              <a:rPr lang="en-US" sz="2400" dirty="0" err="1" smtClean="0"/>
              <a:t>init</a:t>
            </a:r>
            <a:r>
              <a:rPr lang="en-US" sz="2400" dirty="0"/>
              <a:t>()</a:t>
            </a:r>
          </a:p>
          <a:p>
            <a:pPr lvl="1">
              <a:defRPr/>
            </a:pPr>
            <a:r>
              <a:rPr lang="en-US" sz="2400" dirty="0"/>
              <a:t>repaint()</a:t>
            </a:r>
          </a:p>
          <a:p>
            <a:pPr lvl="1">
              <a:defRPr/>
            </a:pPr>
            <a:r>
              <a:rPr lang="en-US" sz="2400" dirty="0"/>
              <a:t>start()</a:t>
            </a:r>
          </a:p>
          <a:p>
            <a:pPr lvl="1">
              <a:defRPr/>
            </a:pPr>
            <a:r>
              <a:rPr lang="en-US" sz="2400" dirty="0"/>
              <a:t>stop()</a:t>
            </a:r>
          </a:p>
          <a:p>
            <a:pPr lvl="1">
              <a:defRPr/>
            </a:pPr>
            <a:r>
              <a:rPr lang="en-US" sz="2400" dirty="0"/>
              <a:t>destroy()</a:t>
            </a:r>
          </a:p>
          <a:p>
            <a:pPr lvl="1">
              <a:defRPr/>
            </a:pPr>
            <a:r>
              <a:rPr lang="en-US" sz="2400" dirty="0"/>
              <a:t>paint</a:t>
            </a:r>
            <a:r>
              <a:rPr lang="en-US" sz="2400" dirty="0" smtClean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Template Method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852234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Template Method (Contd.)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710940" y="3802380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debug</a:t>
            </a:r>
          </a:p>
          <a:p>
            <a:r>
              <a:rPr lang="en-US" dirty="0" smtClean="0"/>
              <a:t>Confusing class hierarchy</a:t>
            </a:r>
          </a:p>
          <a:p>
            <a:r>
              <a:rPr lang="en-US" dirty="0" smtClean="0"/>
              <a:t>Restrict access</a:t>
            </a:r>
          </a:p>
          <a:p>
            <a:r>
              <a:rPr lang="en-US" dirty="0" smtClean="0"/>
              <a:t>Difficult program flow</a:t>
            </a:r>
          </a:p>
          <a:p>
            <a:r>
              <a:rPr lang="en-US" dirty="0" smtClean="0"/>
              <a:t>Duplicate implementation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Shortcomings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a list of integer or string </a:t>
            </a:r>
          </a:p>
          <a:p>
            <a:r>
              <a:rPr lang="en-US" dirty="0" smtClean="0"/>
              <a:t>Quick Sort and Merge Sort</a:t>
            </a:r>
            <a:br>
              <a:rPr lang="en-US" dirty="0" smtClean="0"/>
            </a:br>
            <a:r>
              <a:rPr lang="en-US" dirty="0" smtClean="0"/>
              <a:t>- Divide</a:t>
            </a:r>
            <a:br>
              <a:rPr lang="en-US" dirty="0" smtClean="0"/>
            </a:br>
            <a:r>
              <a:rPr lang="en-US" dirty="0" smtClean="0"/>
              <a:t>- Conquer</a:t>
            </a:r>
            <a:br>
              <a:rPr lang="en-US" dirty="0" smtClean="0"/>
            </a:br>
            <a:r>
              <a:rPr lang="en-US" dirty="0" smtClean="0"/>
              <a:t>- Combine</a:t>
            </a:r>
            <a:br>
              <a:rPr lang="en-US" dirty="0" smtClean="0"/>
            </a:br>
            <a:r>
              <a:rPr lang="en-US" dirty="0" smtClean="0"/>
              <a:t>- Compare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www.khanacademy.org/computing/computer-science/algorithms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github.com/rezaulsajib/FileParser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0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www.oodesign.com/template-method-pattern.html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www.goodreads.com/book/show/58128.Head_First_Design_Patterns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www.goodreads.com/book/show/85009.Design_Patterns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Digitize graph.</a:t>
            </a:r>
          </a:p>
          <a:p>
            <a:r>
              <a:rPr lang="en-US" dirty="0" smtClean="0"/>
              <a:t>Out put: list of  (X,Y) pairs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dirty="0" smtClean="0"/>
              <a:t>1: Graph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can be </a:t>
            </a:r>
            <a:r>
              <a:rPr lang="en-US" dirty="0" err="1" smtClean="0"/>
              <a:t>pdf</a:t>
            </a:r>
            <a:r>
              <a:rPr lang="en-US" dirty="0" smtClean="0"/>
              <a:t>, images</a:t>
            </a:r>
          </a:p>
          <a:p>
            <a:r>
              <a:rPr lang="en-US" dirty="0" smtClean="0"/>
              <a:t>Scale can be different Linear or </a:t>
            </a:r>
            <a:r>
              <a:rPr lang="en-US" dirty="0" err="1" smtClean="0"/>
              <a:t>Logarthmic</a:t>
            </a:r>
            <a:endParaRPr lang="en-US" dirty="0" smtClean="0"/>
          </a:p>
          <a:p>
            <a:r>
              <a:rPr lang="en-US" dirty="0" smtClean="0"/>
              <a:t>Plot equation can be different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</a:t>
            </a:r>
            <a:r>
              <a:rPr lang="en-US" dirty="0" smtClean="0"/>
              <a:t>Application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</a:p>
          <a:p>
            <a:r>
              <a:rPr lang="en-US" dirty="0" smtClean="0"/>
              <a:t>Identify grid lines</a:t>
            </a:r>
          </a:p>
          <a:p>
            <a:r>
              <a:rPr lang="en-US" dirty="0" smtClean="0"/>
              <a:t>Plot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</a:t>
            </a:r>
            <a:r>
              <a:rPr lang="en-US" dirty="0" smtClean="0"/>
              <a:t>Application(Contd.)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 code</a:t>
            </a:r>
          </a:p>
          <a:p>
            <a:r>
              <a:rPr lang="en-US" dirty="0" smtClean="0"/>
              <a:t>New implementation require substantial code 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general approach?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4083531"/>
                  </p:ext>
                </p:extLst>
              </p:nvPr>
            </p:nvGraphicFramePr>
            <p:xfrm>
              <a:off x="457200" y="1600200"/>
              <a:ext cx="658368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  <a:gridCol w="1645920"/>
                    <a:gridCol w="1645920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Scale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Plot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LinearGraph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Y= mx + 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LogarithmicGraph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Logarithmic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4083531"/>
                  </p:ext>
                </p:extLst>
              </p:nvPr>
            </p:nvGraphicFramePr>
            <p:xfrm>
              <a:off x="457200" y="1600200"/>
              <a:ext cx="658368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  <a:gridCol w="1645920"/>
                    <a:gridCol w="1645920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Scale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Plot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LinearGraph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Y= mx + 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LogarithmicGraph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Logarithmic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120000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Application(Contd.)</a:t>
            </a:r>
          </a:p>
        </p:txBody>
      </p:sp>
    </p:spTree>
    <p:extLst>
      <p:ext uri="{BB962C8B-B14F-4D97-AF65-F5344CB8AC3E}">
        <p14:creationId xmlns:p14="http://schemas.microsoft.com/office/powerpoint/2010/main" val="31667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from different source</a:t>
            </a:r>
          </a:p>
          <a:p>
            <a:r>
              <a:rPr lang="en-US" dirty="0" smtClean="0"/>
              <a:t>Retrieve records from content </a:t>
            </a:r>
          </a:p>
          <a:p>
            <a:r>
              <a:rPr lang="en-US" dirty="0" smtClean="0"/>
              <a:t>Save records </a:t>
            </a:r>
            <a:r>
              <a:rPr lang="en-US" dirty="0"/>
              <a:t>in database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-2 (File Transponder)</a:t>
            </a:r>
          </a:p>
        </p:txBody>
      </p:sp>
    </p:spTree>
    <p:extLst>
      <p:ext uri="{BB962C8B-B14F-4D97-AF65-F5344CB8AC3E}">
        <p14:creationId xmlns:p14="http://schemas.microsoft.com/office/powerpoint/2010/main" val="11327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Input</a:t>
            </a:r>
            <a:br>
              <a:rPr lang="en-US" sz="3000" dirty="0" smtClean="0"/>
            </a:br>
            <a:r>
              <a:rPr lang="en-US" sz="3000" dirty="0" smtClean="0"/>
              <a:t>-ftp server</a:t>
            </a:r>
            <a:br>
              <a:rPr lang="en-US" sz="3000" dirty="0" smtClean="0"/>
            </a:br>
            <a:r>
              <a:rPr lang="en-US" sz="3000" dirty="0" smtClean="0"/>
              <a:t>- local storage</a:t>
            </a:r>
          </a:p>
          <a:p>
            <a:r>
              <a:rPr lang="en-US" sz="3000" dirty="0" smtClean="0"/>
              <a:t>Different file format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- CSV</a:t>
            </a:r>
            <a:br>
              <a:rPr lang="en-US" sz="3000" dirty="0" smtClean="0"/>
            </a:br>
            <a:r>
              <a:rPr lang="en-US" sz="3000" dirty="0" smtClean="0"/>
              <a:t>- excel</a:t>
            </a:r>
          </a:p>
          <a:p>
            <a:r>
              <a:rPr lang="en-US" sz="3000" dirty="0" smtClean="0"/>
              <a:t>Output</a:t>
            </a:r>
            <a:br>
              <a:rPr lang="en-US" sz="3000" dirty="0" smtClean="0"/>
            </a:br>
            <a:r>
              <a:rPr lang="en-US" sz="3000" dirty="0" smtClean="0"/>
              <a:t>- Email</a:t>
            </a:r>
            <a:br>
              <a:rPr lang="en-US" sz="3000" dirty="0" smtClean="0"/>
            </a:br>
            <a:r>
              <a:rPr lang="en-US" sz="3000" dirty="0" smtClean="0"/>
              <a:t>- File</a:t>
            </a:r>
            <a:br>
              <a:rPr lang="en-US" sz="3000" dirty="0" smtClean="0"/>
            </a:br>
            <a:r>
              <a:rPr lang="en-US" sz="3000" dirty="0" smtClean="0"/>
              <a:t>-Database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Transponder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249</TotalTime>
  <Words>322</Words>
  <Application>Microsoft Office PowerPoint</Application>
  <PresentationFormat>On-screen Show (4:3)</PresentationFormat>
  <Paragraphs>121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Design Pattern</vt:lpstr>
      <vt:lpstr>Problem 1: Graph Application</vt:lpstr>
      <vt:lpstr>Graph Application (Contd.)</vt:lpstr>
      <vt:lpstr>Graph Application(Contd.)</vt:lpstr>
      <vt:lpstr>Problems</vt:lpstr>
      <vt:lpstr>More general approach? </vt:lpstr>
      <vt:lpstr>Graph Application(Contd.)</vt:lpstr>
      <vt:lpstr>Problem -2 (File Transponder)</vt:lpstr>
      <vt:lpstr>File Transponder (Contd.)</vt:lpstr>
      <vt:lpstr>File Transponder (Contd.)</vt:lpstr>
      <vt:lpstr>Further generalization</vt:lpstr>
      <vt:lpstr>File Transponder (Contd.)</vt:lpstr>
      <vt:lpstr>Template Method</vt:lpstr>
      <vt:lpstr>Template Method (Contd.)</vt:lpstr>
      <vt:lpstr>Template Method (Contd.)</vt:lpstr>
      <vt:lpstr>Shortcomings</vt:lpstr>
      <vt:lpstr>Assignment</vt:lpstr>
      <vt:lpstr>Code Reference</vt:lpstr>
      <vt:lpstr>Further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Reazul karim</dc:creator>
  <cp:lastModifiedBy>Reazul karim</cp:lastModifiedBy>
  <cp:revision>72</cp:revision>
  <dcterms:created xsi:type="dcterms:W3CDTF">2016-08-09T14:29:27Z</dcterms:created>
  <dcterms:modified xsi:type="dcterms:W3CDTF">2016-08-24T03:18:49Z</dcterms:modified>
</cp:coreProperties>
</file>