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1" r:id="rId3"/>
    <p:sldId id="262" r:id="rId4"/>
    <p:sldId id="263" r:id="rId5"/>
    <p:sldId id="257" r:id="rId6"/>
    <p:sldId id="270" r:id="rId7"/>
    <p:sldId id="272" r:id="rId8"/>
    <p:sldId id="273" r:id="rId9"/>
    <p:sldId id="274" r:id="rId10"/>
    <p:sldId id="258" r:id="rId11"/>
    <p:sldId id="271" r:id="rId12"/>
    <p:sldId id="259" r:id="rId13"/>
    <p:sldId id="268" r:id="rId14"/>
    <p:sldId id="260" r:id="rId15"/>
    <p:sldId id="267" r:id="rId16"/>
    <p:sldId id="275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72047" autoAdjust="0"/>
  </p:normalViewPr>
  <p:slideViewPr>
    <p:cSldViewPr>
      <p:cViewPr varScale="1">
        <p:scale>
          <a:sx n="83" d="100"/>
          <a:sy n="83" d="100"/>
        </p:scale>
        <p:origin x="-242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5B9F5-2200-4F87-A433-A1939AF31648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01496-C13E-4BD2-B51E-F0EE0063A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40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composite should have a HAS-A relationship with its children, not an IS-A relationship. A form has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fieldsets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fieldsets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have fields. A field is not a subclass of 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fieldset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Because all objects within a composite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respond to the same interface, it might be tempting to think of them in terms of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superclasses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subclasses,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this is not the case. </a:t>
            </a:r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leaf will not inherit from its composite.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01496-C13E-4BD2-B51E-F0EE0063AC8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18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zaulsajib/composit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factory.com/net/composite-design-pattern" TargetMode="External"/><Relationship Id="rId2" Type="http://schemas.openxmlformats.org/officeDocument/2006/relationships/hyperlink" Target="http://www.apress.com/978159059908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Cefalo</a:t>
            </a:r>
            <a:r>
              <a:rPr lang="en-US" dirty="0" smtClean="0"/>
              <a:t> School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01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Leaf</a:t>
            </a:r>
            <a:br>
              <a:rPr lang="en-US" dirty="0" smtClean="0"/>
            </a:br>
            <a:r>
              <a:rPr lang="en-US" dirty="0" smtClean="0"/>
              <a:t>- the basic unit</a:t>
            </a:r>
            <a:br>
              <a:rPr lang="en-US" dirty="0" smtClean="0"/>
            </a:br>
            <a:r>
              <a:rPr lang="en-US" dirty="0" smtClean="0"/>
              <a:t>- the operation will be enacted upon this object</a:t>
            </a:r>
          </a:p>
          <a:p>
            <a:r>
              <a:rPr lang="en-US" dirty="0" smtClean="0"/>
              <a:t>Composite</a:t>
            </a:r>
            <a:br>
              <a:rPr lang="en-US" dirty="0" smtClean="0"/>
            </a:br>
            <a:r>
              <a:rPr lang="en-US" dirty="0" smtClean="0"/>
              <a:t>- comprises of objects and/ or leaves</a:t>
            </a:r>
          </a:p>
          <a:p>
            <a:r>
              <a:rPr lang="en-US" dirty="0" smtClean="0"/>
              <a:t>Has a relationship not is a </a:t>
            </a:r>
            <a:r>
              <a:rPr lang="en-US" dirty="0" err="1" smtClean="0"/>
              <a:t>relatioship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05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UML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784" y="1371601"/>
            <a:ext cx="7328415" cy="5304532"/>
          </a:xfrm>
        </p:spPr>
      </p:pic>
    </p:spTree>
    <p:extLst>
      <p:ext uri="{BB962C8B-B14F-4D97-AF65-F5344CB8AC3E}">
        <p14:creationId xmlns:p14="http://schemas.microsoft.com/office/powerpoint/2010/main" val="241159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of objects</a:t>
            </a:r>
          </a:p>
          <a:p>
            <a:r>
              <a:rPr lang="en-US" smtClean="0"/>
              <a:t>Uses composition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816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java.awt.Component</a:t>
            </a:r>
            <a:endParaRPr lang="en-US" dirty="0" smtClean="0"/>
          </a:p>
          <a:p>
            <a:r>
              <a:rPr lang="en-US" dirty="0" smtClean="0"/>
              <a:t>Get request RESTful web 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44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hierarchy creates </a:t>
            </a:r>
            <a:r>
              <a:rPr lang="en-US" smtClean="0"/>
              <a:t>performance problem.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62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 Validation</a:t>
            </a:r>
          </a:p>
          <a:p>
            <a:r>
              <a:rPr lang="en-US" dirty="0" smtClean="0"/>
              <a:t>Create two to three types of forms comprises different form elements</a:t>
            </a:r>
          </a:p>
          <a:p>
            <a:r>
              <a:rPr lang="en-US" dirty="0" smtClean="0"/>
              <a:t>Validate the form</a:t>
            </a:r>
          </a:p>
        </p:txBody>
      </p:sp>
    </p:spTree>
    <p:extLst>
      <p:ext uri="{BB962C8B-B14F-4D97-AF65-F5344CB8AC3E}">
        <p14:creationId xmlns:p14="http://schemas.microsoft.com/office/powerpoint/2010/main" val="300256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github.com/rezaulsajib/composite</a:t>
            </a: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79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www.apress.com/9781590599082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/>
              <a:t>Chapter:9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www.dofactory.com/net/composite-design-pattern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37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Equation Evaluator</a:t>
            </a:r>
          </a:p>
          <a:p>
            <a:r>
              <a:rPr lang="en-US" dirty="0" smtClean="0"/>
              <a:t>Addition</a:t>
            </a:r>
          </a:p>
          <a:p>
            <a:r>
              <a:rPr lang="en-US" dirty="0" smtClean="0"/>
              <a:t>Subtraction</a:t>
            </a:r>
          </a:p>
          <a:p>
            <a:r>
              <a:rPr lang="en-US" dirty="0" smtClean="0"/>
              <a:t>Multiplication</a:t>
            </a:r>
          </a:p>
          <a:p>
            <a:r>
              <a:rPr lang="en-US" dirty="0" smtClean="0"/>
              <a:t>Complex Expression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30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𝑥</m:t>
                      </m:r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∗</m:t>
                      </m:r>
                      <m:r>
                        <a:rPr lang="en-US" b="0" i="1" dirty="0" smtClean="0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2438400" y="1794933"/>
                <a:ext cx="2971800" cy="76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1794933"/>
                <a:ext cx="2971800" cy="7620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524000" y="3124200"/>
                <a:ext cx="1837267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124200"/>
                <a:ext cx="1837267" cy="533400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762000" y="4296834"/>
                <a:ext cx="15240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296834"/>
                <a:ext cx="1524000" cy="533400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5452533" y="3179233"/>
            <a:ext cx="1524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361267" y="4296834"/>
            <a:ext cx="1524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491067" y="5240867"/>
                <a:ext cx="13716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067" y="5240867"/>
                <a:ext cx="1371600" cy="457200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2599267" y="5181600"/>
            <a:ext cx="1371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5" idx="0"/>
          </p:cNvCxnSpPr>
          <p:nvPr/>
        </p:nvCxnSpPr>
        <p:spPr>
          <a:xfrm flipH="1">
            <a:off x="2442634" y="2556933"/>
            <a:ext cx="1138766" cy="5672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524000" y="3657601"/>
            <a:ext cx="918634" cy="6180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114800" y="2556933"/>
            <a:ext cx="1905000" cy="5672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4"/>
            <a:endCxn id="8" idx="0"/>
          </p:cNvCxnSpPr>
          <p:nvPr/>
        </p:nvCxnSpPr>
        <p:spPr>
          <a:xfrm>
            <a:off x="2442634" y="3657600"/>
            <a:ext cx="1680633" cy="639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9" idx="0"/>
          </p:cNvCxnSpPr>
          <p:nvPr/>
        </p:nvCxnSpPr>
        <p:spPr>
          <a:xfrm flipH="1">
            <a:off x="1176867" y="4792133"/>
            <a:ext cx="459317" cy="448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4"/>
            <a:endCxn id="10" idx="0"/>
          </p:cNvCxnSpPr>
          <p:nvPr/>
        </p:nvCxnSpPr>
        <p:spPr>
          <a:xfrm>
            <a:off x="1524000" y="4830234"/>
            <a:ext cx="1761067" cy="351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89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see some code 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9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657600" y="1828800"/>
            <a:ext cx="2286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Composite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800600" y="5029200"/>
            <a:ext cx="2286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Leaf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943600" y="3530600"/>
            <a:ext cx="2286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Leaf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492500" y="3530600"/>
            <a:ext cx="2286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Composite</a:t>
            </a:r>
          </a:p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75611" y="3581400"/>
            <a:ext cx="2286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Leaf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362200" y="5029200"/>
            <a:ext cx="2286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Leaf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3"/>
            <a:endCxn id="8" idx="0"/>
          </p:cNvCxnSpPr>
          <p:nvPr/>
        </p:nvCxnSpPr>
        <p:spPr>
          <a:xfrm flipH="1">
            <a:off x="2118611" y="2674330"/>
            <a:ext cx="1873766" cy="907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4"/>
            <a:endCxn id="7" idx="0"/>
          </p:cNvCxnSpPr>
          <p:nvPr/>
        </p:nvCxnSpPr>
        <p:spPr>
          <a:xfrm flipH="1">
            <a:off x="4635500" y="2819400"/>
            <a:ext cx="165100" cy="71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6" idx="0"/>
          </p:cNvCxnSpPr>
          <p:nvPr/>
        </p:nvCxnSpPr>
        <p:spPr>
          <a:xfrm>
            <a:off x="5486400" y="2623530"/>
            <a:ext cx="1600200" cy="907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4"/>
            <a:endCxn id="9" idx="0"/>
          </p:cNvCxnSpPr>
          <p:nvPr/>
        </p:nvCxnSpPr>
        <p:spPr>
          <a:xfrm flipH="1">
            <a:off x="3505200" y="4521200"/>
            <a:ext cx="1130300" cy="508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5"/>
            <a:endCxn id="5" idx="0"/>
          </p:cNvCxnSpPr>
          <p:nvPr/>
        </p:nvCxnSpPr>
        <p:spPr>
          <a:xfrm>
            <a:off x="5443723" y="4376130"/>
            <a:ext cx="499877" cy="653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00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Practical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 Validation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14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validation ( Contd.)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04103"/>
            <a:ext cx="8229600" cy="3118156"/>
          </a:xfrm>
        </p:spPr>
      </p:pic>
    </p:spTree>
    <p:extLst>
      <p:ext uri="{BB962C8B-B14F-4D97-AF65-F5344CB8AC3E}">
        <p14:creationId xmlns:p14="http://schemas.microsoft.com/office/powerpoint/2010/main" val="410918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validation ( Contd.)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98043"/>
            <a:ext cx="8229600" cy="2130277"/>
          </a:xfrm>
        </p:spPr>
      </p:pic>
    </p:spTree>
    <p:extLst>
      <p:ext uri="{BB962C8B-B14F-4D97-AF65-F5344CB8AC3E}">
        <p14:creationId xmlns:p14="http://schemas.microsoft.com/office/powerpoint/2010/main" val="335584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validation ( Contd.)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00200"/>
            <a:ext cx="6553200" cy="4859518"/>
          </a:xfrm>
        </p:spPr>
      </p:pic>
    </p:spTree>
    <p:extLst>
      <p:ext uri="{BB962C8B-B14F-4D97-AF65-F5344CB8AC3E}">
        <p14:creationId xmlns:p14="http://schemas.microsoft.com/office/powerpoint/2010/main" val="415418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216</Words>
  <Application>Microsoft Office PowerPoint</Application>
  <PresentationFormat>On-screen Show (4:3)</PresentationFormat>
  <Paragraphs>59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Design Pattern</vt:lpstr>
      <vt:lpstr>Problem-1</vt:lpstr>
      <vt:lpstr>x+(y-z)∗c</vt:lpstr>
      <vt:lpstr>Solution</vt:lpstr>
      <vt:lpstr>Composite Pattern</vt:lpstr>
      <vt:lpstr>More Practical Problem</vt:lpstr>
      <vt:lpstr>Form validation ( Contd.)</vt:lpstr>
      <vt:lpstr>Form validation ( Contd.)</vt:lpstr>
      <vt:lpstr>Form validation ( Contd.)</vt:lpstr>
      <vt:lpstr>Composite Pattern</vt:lpstr>
      <vt:lpstr>UML Diagram</vt:lpstr>
      <vt:lpstr>Motivation</vt:lpstr>
      <vt:lpstr>Real world library</vt:lpstr>
      <vt:lpstr>Drawbacks</vt:lpstr>
      <vt:lpstr>Assignment</vt:lpstr>
      <vt:lpstr>Code Reference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</dc:title>
  <dc:creator>Sajib</dc:creator>
  <cp:lastModifiedBy>Reazul karim</cp:lastModifiedBy>
  <cp:revision>50</cp:revision>
  <dcterms:created xsi:type="dcterms:W3CDTF">2006-08-16T00:00:00Z</dcterms:created>
  <dcterms:modified xsi:type="dcterms:W3CDTF">2016-09-27T05:54:33Z</dcterms:modified>
</cp:coreProperties>
</file>